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03" r:id="rId2"/>
    <p:sldId id="1119" r:id="rId3"/>
    <p:sldId id="1142" r:id="rId4"/>
    <p:sldId id="529" r:id="rId5"/>
    <p:sldId id="1144" r:id="rId6"/>
    <p:sldId id="466" r:id="rId7"/>
    <p:sldId id="1116" r:id="rId8"/>
    <p:sldId id="1145" r:id="rId9"/>
    <p:sldId id="1146" r:id="rId10"/>
    <p:sldId id="1147" r:id="rId11"/>
    <p:sldId id="1140" r:id="rId12"/>
    <p:sldId id="808" r:id="rId13"/>
    <p:sldId id="1148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16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3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8" r:id="rId31"/>
    <p:sldLayoutId id="2147483729" r:id="rId32"/>
    <p:sldLayoutId id="214748373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Discover Your Leadership Talents and How to Manage Differences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Your Leadership Style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Your Leadership Sustainable Performance Index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Measuring Performance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165F5E-7268-407A-A7EF-AA5DBD12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80" y="1956223"/>
            <a:ext cx="7595695" cy="326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4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Enhancing Your Leadership Effectiveness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532" y="3873724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</a:t>
            </a:r>
            <a:r>
              <a:rPr lang="en-US" sz="1600" b="1">
                <a:solidFill>
                  <a:schemeClr val="bg2"/>
                </a:solidFill>
              </a:rPr>
              <a:t>Business Performance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51554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Your Natural DNA Behavior </a:t>
            </a:r>
          </a:p>
          <a:p>
            <a:r>
              <a:rPr lang="en-US" sz="2400" b="1" dirty="0"/>
              <a:t>and Leadership Performance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439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Managing Behavioral Differences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25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Unifying the Team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for Enhancing Your Leadership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Effectively You Lead Others?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69117" y="1553884"/>
            <a:ext cx="65555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Do you operate with a high-level of self-knowledge and manage your blind-spots?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know how to identify and manage the right diversity of talents for the team?</a:t>
            </a:r>
          </a:p>
          <a:p>
            <a:pPr marL="342900" indent="-342900">
              <a:buAutoNum type="arabicPeriod"/>
            </a:pPr>
            <a:r>
              <a:rPr lang="en-US" sz="2400" dirty="0"/>
              <a:t>Are you maintaining a balance between achieving results and building relationships?</a:t>
            </a:r>
          </a:p>
          <a:p>
            <a:pPr marL="342900" indent="-342900">
              <a:buAutoNum type="arabicPeriod"/>
            </a:pPr>
            <a:r>
              <a:rPr lang="en-US" sz="2400" dirty="0"/>
              <a:t>Are you comfortable to hold the team accountable?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clearly communicate the strategy and what is expected?</a:t>
            </a:r>
          </a:p>
          <a:p>
            <a:pPr marL="342900" indent="-342900">
              <a:buAutoNum type="arabicPeriod"/>
            </a:pPr>
            <a:r>
              <a:rPr lang="en-US" sz="2400" dirty="0"/>
              <a:t>Are you being personally transparent, authentic and trustworthy?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753A383-9126-4ACD-B7DD-A2BBB0A8F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2283618"/>
            <a:ext cx="3834796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Discover Your True North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Become an Authentic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509059" y="1579651"/>
            <a:ext cx="537089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Stay on track toward the purpose of your leadership by:</a:t>
            </a:r>
          </a:p>
          <a:p>
            <a:pPr marL="342900" indent="-342900">
              <a:buAutoNum type="arabicPeriod"/>
            </a:pPr>
            <a:r>
              <a:rPr lang="en-US" sz="2400" dirty="0"/>
              <a:t>Cultivating your level of self-awareness</a:t>
            </a:r>
          </a:p>
          <a:p>
            <a:pPr marL="342900" indent="-342900">
              <a:buAutoNum type="arabicPeriod"/>
            </a:pPr>
            <a:r>
              <a:rPr lang="en-US" sz="2400" dirty="0"/>
              <a:t>Defining your values</a:t>
            </a:r>
          </a:p>
          <a:p>
            <a:pPr marL="342900" indent="-342900">
              <a:buAutoNum type="arabicPeriod"/>
            </a:pPr>
            <a:r>
              <a:rPr lang="en-US" sz="2400" dirty="0"/>
              <a:t>Finding the “sweet spot” of your motivated capabilities</a:t>
            </a:r>
          </a:p>
          <a:p>
            <a:pPr marL="342900" indent="-342900">
              <a:buAutoNum type="arabicPeriod"/>
            </a:pPr>
            <a:r>
              <a:rPr lang="en-US" sz="2400" dirty="0"/>
              <a:t>Building your support team and leading an integrated life</a:t>
            </a:r>
          </a:p>
          <a:p>
            <a:pPr marL="342900" indent="-342900">
              <a:buAutoNum type="arabicPeriod"/>
            </a:pPr>
            <a:r>
              <a:rPr lang="en-US" sz="2400" dirty="0"/>
              <a:t>Making the journey from “I” to “We” as an empowering leader</a:t>
            </a:r>
          </a:p>
          <a:p>
            <a:pPr marL="342900" indent="-342900">
              <a:buAutoNum type="arabicPeriod"/>
            </a:pPr>
            <a:r>
              <a:rPr lang="en-US" sz="2400" dirty="0"/>
              <a:t>Becoming a global leader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026" name="Picture 2" descr="Discover Your True North">
            <a:extLst>
              <a:ext uri="{FF2B5EF4-FFF2-40B4-BE49-F238E27FC236}">
                <a16:creationId xmlns:a16="http://schemas.microsoft.com/office/drawing/2014/main" id="{38325F52-28B9-4FA9-B67F-FB32D442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76537"/>
            <a:ext cx="3267075" cy="40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51169" y="305237"/>
            <a:ext cx="4785397" cy="1273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Discover Your DNA Behavior  Style – A Quick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leader and team-mate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B0C38C-057B-413F-A9CA-3C2DBA98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201" y="1869574"/>
            <a:ext cx="1661824" cy="16917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765" y="4366236"/>
            <a:ext cx="1681260" cy="1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199" y="1012990"/>
            <a:ext cx="644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Coaching Report for Talent Management and Foundational Insights to Discovering Your Leadership Talents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Business DNA Natural Behavior Discovery </a:t>
            </a:r>
          </a:p>
        </p:txBody>
      </p:sp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2BDF94-85E4-47EC-A75B-F41DF5E2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" y="1735756"/>
            <a:ext cx="3636352" cy="4666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A0D2F-F99E-4503-9369-1AABC6309B77}"/>
              </a:ext>
            </a:extLst>
          </p:cNvPr>
          <p:cNvSpPr txBox="1"/>
          <p:nvPr/>
        </p:nvSpPr>
        <p:spPr>
          <a:xfrm>
            <a:off x="6217919" y="2133817"/>
            <a:ext cx="4292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latin typeface="Calibri" panose="020F0502020204030204" pitchFamily="34" charset="0"/>
              </a:rPr>
              <a:t>Business DNA Coaching Report</a:t>
            </a:r>
          </a:p>
          <a:p>
            <a:pPr algn="l"/>
            <a:endParaRPr lang="en-US" sz="2400" dirty="0">
              <a:latin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Detailed Analysis of 8 Primary Factors and 24 Sub-Factors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Strengths and Struggles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Keys to Building Your Leadership Performance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Customized Powerful Questions Based on Strongest Factors  </a:t>
            </a:r>
          </a:p>
        </p:txBody>
      </p:sp>
    </p:spTree>
    <p:extLst>
      <p:ext uri="{BB962C8B-B14F-4D97-AF65-F5344CB8AC3E}">
        <p14:creationId xmlns:p14="http://schemas.microsoft.com/office/powerpoint/2010/main" val="15633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8A096-3F3A-4E39-A41B-EF526CBA22F5}"/>
              </a:ext>
            </a:extLst>
          </p:cNvPr>
          <p:cNvGrpSpPr/>
          <p:nvPr/>
        </p:nvGrpSpPr>
        <p:grpSpPr>
          <a:xfrm>
            <a:off x="1791995" y="1926939"/>
            <a:ext cx="5053384" cy="3296127"/>
            <a:chOff x="791362" y="2339633"/>
            <a:chExt cx="6283122" cy="40982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C8E7C-E2DB-4B38-B13C-B175DF2445C6}"/>
                </a:ext>
              </a:extLst>
            </p:cNvPr>
            <p:cNvSpPr/>
            <p:nvPr/>
          </p:nvSpPr>
          <p:spPr>
            <a:xfrm>
              <a:off x="791362" y="2339633"/>
              <a:ext cx="6283122" cy="40982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9966">
                  <a:alpha val="3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AEE41F-6A39-4761-A876-49D021D1A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7" t="1627" r="6079" b="4051"/>
            <a:stretch/>
          </p:blipFill>
          <p:spPr bwMode="auto">
            <a:xfrm>
              <a:off x="1112223" y="2561143"/>
              <a:ext cx="5641400" cy="3679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C3E77C3-05E4-49C0-A2BE-1527B85D997B}"/>
              </a:ext>
            </a:extLst>
          </p:cNvPr>
          <p:cNvSpPr/>
          <p:nvPr/>
        </p:nvSpPr>
        <p:spPr>
          <a:xfrm>
            <a:off x="1791995" y="5320841"/>
            <a:ext cx="5053384" cy="7710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0E10E4-ED4D-4ADA-B9D6-859F30C512F1}"/>
              </a:ext>
            </a:extLst>
          </p:cNvPr>
          <p:cNvSpPr/>
          <p:nvPr/>
        </p:nvSpPr>
        <p:spPr>
          <a:xfrm>
            <a:off x="7158947" y="1926939"/>
            <a:ext cx="3241059" cy="3296126"/>
          </a:xfrm>
          <a:prstGeom prst="rect">
            <a:avLst/>
          </a:prstGeom>
          <a:solidFill>
            <a:schemeClr val="bg1"/>
          </a:solidFill>
          <a:ln>
            <a:solidFill>
              <a:srgbClr val="339966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56F48FA-B6EE-4128-A00A-DBD262E12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3802" r="17173" b="20834"/>
          <a:stretch/>
        </p:blipFill>
        <p:spPr bwMode="auto">
          <a:xfrm>
            <a:off x="7314304" y="2095261"/>
            <a:ext cx="2930344" cy="29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46774D-BB3C-43D9-9C58-4902462BC87A}"/>
              </a:ext>
            </a:extLst>
          </p:cNvPr>
          <p:cNvSpPr/>
          <p:nvPr/>
        </p:nvSpPr>
        <p:spPr>
          <a:xfrm>
            <a:off x="7158947" y="5320840"/>
            <a:ext cx="3241058" cy="77104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Driving Your Productivity and Relationships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Practical Analysis of the Key Talents &amp; Values </a:t>
            </a:r>
          </a:p>
        </p:txBody>
      </p:sp>
    </p:spTree>
    <p:extLst>
      <p:ext uri="{BB962C8B-B14F-4D97-AF65-F5344CB8AC3E}">
        <p14:creationId xmlns:p14="http://schemas.microsoft.com/office/powerpoint/2010/main" val="9793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Your Own Level of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Your Talents, Strengths and Struggles – They Are Key to Your Leadership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Chris Coddington - Strategist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5029200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29000"/>
            <a:ext cx="1436310" cy="213898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driven and success focused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1436310" cy="214729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Questioning and guarded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doubting and wary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1" y="4114800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Coaching for Developing Leadership EQ and Growth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Enhanced Leadership Performance Development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76460-C4F6-4744-9F3E-980656D7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57" y="1518526"/>
            <a:ext cx="1447800" cy="2133600"/>
          </a:xfrm>
          <a:prstGeom prst="rect">
            <a:avLst/>
          </a:prstGeom>
        </p:spPr>
      </p:pic>
      <p:pic>
        <p:nvPicPr>
          <p:cNvPr id="11" name="Picture 2" descr="Business DNA Leadersip Attributes">
            <a:extLst>
              <a:ext uri="{FF2B5EF4-FFF2-40B4-BE49-F238E27FC236}">
                <a16:creationId xmlns:a16="http://schemas.microsoft.com/office/drawing/2014/main" id="{20CEDBF9-A739-43AC-AF12-1CE6A265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5151"/>
            <a:ext cx="3352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AAF5FD-E38D-4477-9C4B-AAC4E21A0B10}"/>
              </a:ext>
            </a:extLst>
          </p:cNvPr>
          <p:cNvSpPr/>
          <p:nvPr/>
        </p:nvSpPr>
        <p:spPr>
          <a:xfrm>
            <a:off x="3057525" y="1826302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The Leadership 360° Discovery Process provides objective measurement of how a leader is actually performing versus how they should perform based on their natural DNA style.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AAF37-3A0D-401E-B0EE-6B483F5D0770}"/>
              </a:ext>
            </a:extLst>
          </p:cNvPr>
          <p:cNvSpPr/>
          <p:nvPr/>
        </p:nvSpPr>
        <p:spPr>
          <a:xfrm>
            <a:off x="4729623" y="3396646"/>
            <a:ext cx="51521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The DNA Leadership Performance Report highlights the leader’s top 10 leadership strengths and struggles, uncovering 75 items relating to their leadership performance in 7 distinct areas: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Communication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Results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Relationships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Trust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Emotional Intelligence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Values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Competence</a:t>
            </a:r>
          </a:p>
        </p:txBody>
      </p:sp>
    </p:spTree>
    <p:extLst>
      <p:ext uri="{BB962C8B-B14F-4D97-AF65-F5344CB8AC3E}">
        <p14:creationId xmlns:p14="http://schemas.microsoft.com/office/powerpoint/2010/main" val="41445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The Gaps Highlighting Development Opportunities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DNA Leadership Performance Report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52D1C74-057E-4D3C-A64F-79C73AF3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64137"/>
            <a:ext cx="59055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6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14345</TotalTime>
  <Words>530</Words>
  <Application>Microsoft Office PowerPoint</Application>
  <PresentationFormat>Widescreen</PresentationFormat>
  <Paragraphs>92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429</cp:revision>
  <dcterms:created xsi:type="dcterms:W3CDTF">2018-10-14T12:07:14Z</dcterms:created>
  <dcterms:modified xsi:type="dcterms:W3CDTF">2020-08-04T00:19:18Z</dcterms:modified>
</cp:coreProperties>
</file>