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28"/>
  </p:notesMasterIdLst>
  <p:handoutMasterIdLst>
    <p:handoutMasterId r:id="rId129"/>
  </p:handoutMasterIdLst>
  <p:sldIdLst>
    <p:sldId id="4079" r:id="rId2"/>
    <p:sldId id="3117" r:id="rId3"/>
    <p:sldId id="3137" r:id="rId4"/>
    <p:sldId id="3120" r:id="rId5"/>
    <p:sldId id="3122" r:id="rId6"/>
    <p:sldId id="3123" r:id="rId7"/>
    <p:sldId id="3124" r:id="rId8"/>
    <p:sldId id="3599" r:id="rId9"/>
    <p:sldId id="3128" r:id="rId10"/>
    <p:sldId id="3129" r:id="rId11"/>
    <p:sldId id="3130" r:id="rId12"/>
    <p:sldId id="3131" r:id="rId13"/>
    <p:sldId id="3132" r:id="rId14"/>
    <p:sldId id="3138" r:id="rId15"/>
    <p:sldId id="3635" r:id="rId16"/>
    <p:sldId id="3142" r:id="rId17"/>
    <p:sldId id="3144" r:id="rId18"/>
    <p:sldId id="3151" r:id="rId19"/>
    <p:sldId id="3140" r:id="rId20"/>
    <p:sldId id="3141" r:id="rId21"/>
    <p:sldId id="3147" r:id="rId22"/>
    <p:sldId id="3636" r:id="rId23"/>
    <p:sldId id="3152" r:id="rId24"/>
    <p:sldId id="3637" r:id="rId25"/>
    <p:sldId id="3153" r:id="rId26"/>
    <p:sldId id="4011" r:id="rId27"/>
    <p:sldId id="4012" r:id="rId28"/>
    <p:sldId id="4081" r:id="rId29"/>
    <p:sldId id="4082" r:id="rId30"/>
    <p:sldId id="4083" r:id="rId31"/>
    <p:sldId id="4084" r:id="rId32"/>
    <p:sldId id="4085" r:id="rId33"/>
    <p:sldId id="4086" r:id="rId34"/>
    <p:sldId id="4087" r:id="rId35"/>
    <p:sldId id="4088" r:id="rId36"/>
    <p:sldId id="4089" r:id="rId37"/>
    <p:sldId id="4090" r:id="rId38"/>
    <p:sldId id="3167" r:id="rId39"/>
    <p:sldId id="3168" r:id="rId40"/>
    <p:sldId id="3169" r:id="rId41"/>
    <p:sldId id="3170" r:id="rId42"/>
    <p:sldId id="3171" r:id="rId43"/>
    <p:sldId id="3514" r:id="rId44"/>
    <p:sldId id="3481" r:id="rId45"/>
    <p:sldId id="3638" r:id="rId46"/>
    <p:sldId id="3174" r:id="rId47"/>
    <p:sldId id="3639" r:id="rId48"/>
    <p:sldId id="3640" r:id="rId49"/>
    <p:sldId id="3177" r:id="rId50"/>
    <p:sldId id="3178" r:id="rId51"/>
    <p:sldId id="3179" r:id="rId52"/>
    <p:sldId id="3183" r:id="rId53"/>
    <p:sldId id="3184" r:id="rId54"/>
    <p:sldId id="3185" r:id="rId55"/>
    <p:sldId id="3186" r:id="rId56"/>
    <p:sldId id="3187" r:id="rId57"/>
    <p:sldId id="3188" r:id="rId58"/>
    <p:sldId id="3189" r:id="rId59"/>
    <p:sldId id="3190" r:id="rId60"/>
    <p:sldId id="4013" r:id="rId61"/>
    <p:sldId id="4014" r:id="rId62"/>
    <p:sldId id="4015" r:id="rId63"/>
    <p:sldId id="4016" r:id="rId64"/>
    <p:sldId id="4017" r:id="rId65"/>
    <p:sldId id="4018" r:id="rId66"/>
    <p:sldId id="4019" r:id="rId67"/>
    <p:sldId id="4020" r:id="rId68"/>
    <p:sldId id="4021" r:id="rId69"/>
    <p:sldId id="4022" r:id="rId70"/>
    <p:sldId id="4023" r:id="rId71"/>
    <p:sldId id="4024" r:id="rId72"/>
    <p:sldId id="4025" r:id="rId73"/>
    <p:sldId id="4026" r:id="rId74"/>
    <p:sldId id="4027" r:id="rId75"/>
    <p:sldId id="4028" r:id="rId76"/>
    <p:sldId id="4029" r:id="rId77"/>
    <p:sldId id="4030" r:id="rId78"/>
    <p:sldId id="4031" r:id="rId79"/>
    <p:sldId id="4032" r:id="rId80"/>
    <p:sldId id="4033" r:id="rId81"/>
    <p:sldId id="4034" r:id="rId82"/>
    <p:sldId id="4035" r:id="rId83"/>
    <p:sldId id="4036" r:id="rId84"/>
    <p:sldId id="4037" r:id="rId85"/>
    <p:sldId id="4038" r:id="rId86"/>
    <p:sldId id="4039" r:id="rId87"/>
    <p:sldId id="4040" r:id="rId88"/>
    <p:sldId id="4041" r:id="rId89"/>
    <p:sldId id="4042" r:id="rId90"/>
    <p:sldId id="4043" r:id="rId91"/>
    <p:sldId id="4044" r:id="rId92"/>
    <p:sldId id="4045" r:id="rId93"/>
    <p:sldId id="4046" r:id="rId94"/>
    <p:sldId id="4047" r:id="rId95"/>
    <p:sldId id="4048" r:id="rId96"/>
    <p:sldId id="4049" r:id="rId97"/>
    <p:sldId id="4050" r:id="rId98"/>
    <p:sldId id="4051" r:id="rId99"/>
    <p:sldId id="4052" r:id="rId100"/>
    <p:sldId id="4053" r:id="rId101"/>
    <p:sldId id="4054" r:id="rId102"/>
    <p:sldId id="4055" r:id="rId103"/>
    <p:sldId id="4056" r:id="rId104"/>
    <p:sldId id="4057" r:id="rId105"/>
    <p:sldId id="4058" r:id="rId106"/>
    <p:sldId id="4059" r:id="rId107"/>
    <p:sldId id="4060" r:id="rId108"/>
    <p:sldId id="4061" r:id="rId109"/>
    <p:sldId id="4062" r:id="rId110"/>
    <p:sldId id="4063" r:id="rId111"/>
    <p:sldId id="4064" r:id="rId112"/>
    <p:sldId id="4065" r:id="rId113"/>
    <p:sldId id="4066" r:id="rId114"/>
    <p:sldId id="4067" r:id="rId115"/>
    <p:sldId id="4068" r:id="rId116"/>
    <p:sldId id="4069" r:id="rId117"/>
    <p:sldId id="4070" r:id="rId118"/>
    <p:sldId id="4071" r:id="rId119"/>
    <p:sldId id="4072" r:id="rId120"/>
    <p:sldId id="4073" r:id="rId121"/>
    <p:sldId id="4074" r:id="rId122"/>
    <p:sldId id="4075" r:id="rId123"/>
    <p:sldId id="4076" r:id="rId124"/>
    <p:sldId id="4077" r:id="rId125"/>
    <p:sldId id="4078" r:id="rId126"/>
    <p:sldId id="4080" r:id="rId127"/>
  </p:sldIdLst>
  <p:sldSz cx="9144000" cy="6858000" type="screen4x3"/>
  <p:notesSz cx="7010400" cy="9296400"/>
  <p:defaultTextStyle>
    <a:defPPr>
      <a:defRPr lang="en-AU"/>
    </a:defPPr>
    <a:lvl1pPr algn="l" rtl="0" fontAlgn="base">
      <a:spcBef>
        <a:spcPct val="0"/>
      </a:spcBef>
      <a:spcAft>
        <a:spcPct val="0"/>
      </a:spcAft>
      <a:defRPr sz="1000" kern="1200">
        <a:solidFill>
          <a:schemeClr val="tx1"/>
        </a:solidFill>
        <a:latin typeface="Times New Roman" pitchFamily="18" charset="0"/>
        <a:ea typeface="+mn-ea"/>
        <a:cs typeface="Arial" pitchFamily="34" charset="0"/>
      </a:defRPr>
    </a:lvl1pPr>
    <a:lvl2pPr marL="430964" indent="1502" algn="l" rtl="0" fontAlgn="base">
      <a:spcBef>
        <a:spcPct val="0"/>
      </a:spcBef>
      <a:spcAft>
        <a:spcPct val="0"/>
      </a:spcAft>
      <a:defRPr sz="1000" kern="1200">
        <a:solidFill>
          <a:schemeClr val="tx1"/>
        </a:solidFill>
        <a:latin typeface="Times New Roman" pitchFamily="18" charset="0"/>
        <a:ea typeface="+mn-ea"/>
        <a:cs typeface="Arial" pitchFamily="34" charset="0"/>
      </a:defRPr>
    </a:lvl2pPr>
    <a:lvl3pPr marL="863430" indent="1502" algn="l" rtl="0" fontAlgn="base">
      <a:spcBef>
        <a:spcPct val="0"/>
      </a:spcBef>
      <a:spcAft>
        <a:spcPct val="0"/>
      </a:spcAft>
      <a:defRPr sz="1000" kern="1200">
        <a:solidFill>
          <a:schemeClr val="tx1"/>
        </a:solidFill>
        <a:latin typeface="Times New Roman" pitchFamily="18" charset="0"/>
        <a:ea typeface="+mn-ea"/>
        <a:cs typeface="Arial" pitchFamily="34" charset="0"/>
      </a:defRPr>
    </a:lvl3pPr>
    <a:lvl4pPr marL="1295895" indent="1502" algn="l" rtl="0" fontAlgn="base">
      <a:spcBef>
        <a:spcPct val="0"/>
      </a:spcBef>
      <a:spcAft>
        <a:spcPct val="0"/>
      </a:spcAft>
      <a:defRPr sz="1000" kern="1200">
        <a:solidFill>
          <a:schemeClr val="tx1"/>
        </a:solidFill>
        <a:latin typeface="Times New Roman" pitchFamily="18" charset="0"/>
        <a:ea typeface="+mn-ea"/>
        <a:cs typeface="Arial" pitchFamily="34" charset="0"/>
      </a:defRPr>
    </a:lvl4pPr>
    <a:lvl5pPr marL="1728361" indent="1502" algn="l" rtl="0" fontAlgn="base">
      <a:spcBef>
        <a:spcPct val="0"/>
      </a:spcBef>
      <a:spcAft>
        <a:spcPct val="0"/>
      </a:spcAft>
      <a:defRPr sz="1000" kern="1200">
        <a:solidFill>
          <a:schemeClr val="tx1"/>
        </a:solidFill>
        <a:latin typeface="Times New Roman" pitchFamily="18" charset="0"/>
        <a:ea typeface="+mn-ea"/>
        <a:cs typeface="Arial" pitchFamily="34" charset="0"/>
      </a:defRPr>
    </a:lvl5pPr>
    <a:lvl6pPr marL="2162327" algn="l" defTabSz="864931" rtl="0" eaLnBrk="1" latinLnBrk="0" hangingPunct="1">
      <a:defRPr sz="1000" kern="1200">
        <a:solidFill>
          <a:schemeClr val="tx1"/>
        </a:solidFill>
        <a:latin typeface="Times New Roman" pitchFamily="18" charset="0"/>
        <a:ea typeface="+mn-ea"/>
        <a:cs typeface="Arial" pitchFamily="34" charset="0"/>
      </a:defRPr>
    </a:lvl6pPr>
    <a:lvl7pPr marL="2594793" algn="l" defTabSz="864931" rtl="0" eaLnBrk="1" latinLnBrk="0" hangingPunct="1">
      <a:defRPr sz="1000" kern="1200">
        <a:solidFill>
          <a:schemeClr val="tx1"/>
        </a:solidFill>
        <a:latin typeface="Times New Roman" pitchFamily="18" charset="0"/>
        <a:ea typeface="+mn-ea"/>
        <a:cs typeface="Arial" pitchFamily="34" charset="0"/>
      </a:defRPr>
    </a:lvl7pPr>
    <a:lvl8pPr marL="3027258" algn="l" defTabSz="864931" rtl="0" eaLnBrk="1" latinLnBrk="0" hangingPunct="1">
      <a:defRPr sz="1000" kern="1200">
        <a:solidFill>
          <a:schemeClr val="tx1"/>
        </a:solidFill>
        <a:latin typeface="Times New Roman" pitchFamily="18" charset="0"/>
        <a:ea typeface="+mn-ea"/>
        <a:cs typeface="Arial" pitchFamily="34" charset="0"/>
      </a:defRPr>
    </a:lvl8pPr>
    <a:lvl9pPr marL="3459724" algn="l" defTabSz="864931" rtl="0" eaLnBrk="1" latinLnBrk="0" hangingPunct="1">
      <a:defRPr sz="1000" kern="1200">
        <a:solidFill>
          <a:schemeClr val="tx1"/>
        </a:solidFill>
        <a:latin typeface="Times New Roman"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66"/>
    <a:srgbClr val="000066"/>
    <a:srgbClr val="FBFBFB"/>
    <a:srgbClr val="FFFFCC"/>
    <a:srgbClr val="FFFFFF"/>
    <a:srgbClr val="CCFFCC"/>
    <a:srgbClr val="6ED088"/>
    <a:srgbClr val="008E40"/>
    <a:srgbClr val="003300"/>
    <a:srgbClr val="0076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75" autoAdjust="0"/>
    <p:restoredTop sz="97841" autoAdjust="0"/>
  </p:normalViewPr>
  <p:slideViewPr>
    <p:cSldViewPr>
      <p:cViewPr>
        <p:scale>
          <a:sx n="78" d="100"/>
          <a:sy n="78" d="100"/>
        </p:scale>
        <p:origin x="-1182" y="-30"/>
      </p:cViewPr>
      <p:guideLst>
        <p:guide orient="horz" pos="2128"/>
        <p:guide pos="2880"/>
      </p:guideLst>
    </p:cSldViewPr>
  </p:slideViewPr>
  <p:outlineViewPr>
    <p:cViewPr>
      <p:scale>
        <a:sx n="25" d="100"/>
        <a:sy n="25" d="100"/>
      </p:scale>
      <p:origin x="0" y="0"/>
    </p:cViewPr>
    <p:sldLst>
      <p:sld r:id="rId1" collapse="1"/>
    </p:sldLst>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00" y="-72"/>
      </p:cViewPr>
      <p:guideLst>
        <p:guide orient="horz" pos="2928"/>
        <p:guide pos="2209"/>
      </p:guideLst>
    </p:cSldViewPr>
  </p:notesViewPr>
  <p:gridSpacing cx="114300" cy="1143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4" y="13"/>
            <a:ext cx="3035301"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49" tIns="45991" rIns="91949" bIns="45991" numCol="1" anchor="t" anchorCtr="0" compatLnSpc="1">
            <a:prstTxWarp prst="textNoShape">
              <a:avLst/>
            </a:prstTxWarp>
          </a:bodyPr>
          <a:lstStyle>
            <a:lvl1pPr defTabSz="919489">
              <a:defRPr sz="1200">
                <a:solidFill>
                  <a:srgbClr val="000099"/>
                </a:solidFill>
                <a:latin typeface="Arial" pitchFamily="34" charset="0"/>
              </a:defRPr>
            </a:lvl1pPr>
          </a:lstStyle>
          <a:p>
            <a:pPr>
              <a:defRPr/>
            </a:pPr>
            <a:endParaRPr lang="en-US" dirty="0"/>
          </a:p>
        </p:txBody>
      </p:sp>
      <p:sp>
        <p:nvSpPr>
          <p:cNvPr id="58371" name="Rectangle 3"/>
          <p:cNvSpPr>
            <a:spLocks noGrp="1" noChangeArrowheads="1"/>
          </p:cNvSpPr>
          <p:nvPr>
            <p:ph type="dt" sz="quarter" idx="1"/>
          </p:nvPr>
        </p:nvSpPr>
        <p:spPr bwMode="auto">
          <a:xfrm>
            <a:off x="3975105" y="13"/>
            <a:ext cx="3035301"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49" tIns="45991" rIns="91949" bIns="45991" numCol="1" anchor="t" anchorCtr="0" compatLnSpc="1">
            <a:prstTxWarp prst="textNoShape">
              <a:avLst/>
            </a:prstTxWarp>
          </a:bodyPr>
          <a:lstStyle>
            <a:lvl1pPr algn="r" defTabSz="919489">
              <a:defRPr sz="1200">
                <a:solidFill>
                  <a:srgbClr val="000099"/>
                </a:solidFill>
                <a:latin typeface="Arial" pitchFamily="34" charset="0"/>
              </a:defRPr>
            </a:lvl1pPr>
          </a:lstStyle>
          <a:p>
            <a:pPr>
              <a:defRPr/>
            </a:pPr>
            <a:endParaRPr lang="en-US" dirty="0"/>
          </a:p>
        </p:txBody>
      </p:sp>
      <p:sp>
        <p:nvSpPr>
          <p:cNvPr id="58372" name="Rectangle 4"/>
          <p:cNvSpPr>
            <a:spLocks noGrp="1" noChangeArrowheads="1"/>
          </p:cNvSpPr>
          <p:nvPr>
            <p:ph type="ftr" sz="quarter" idx="2"/>
          </p:nvPr>
        </p:nvSpPr>
        <p:spPr bwMode="auto">
          <a:xfrm>
            <a:off x="4" y="8831274"/>
            <a:ext cx="3035301"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49" tIns="45991" rIns="91949" bIns="45991" numCol="1" anchor="b" anchorCtr="0" compatLnSpc="1">
            <a:prstTxWarp prst="textNoShape">
              <a:avLst/>
            </a:prstTxWarp>
          </a:bodyPr>
          <a:lstStyle>
            <a:lvl1pPr defTabSz="919489">
              <a:defRPr sz="1200">
                <a:solidFill>
                  <a:srgbClr val="000099"/>
                </a:solidFill>
                <a:latin typeface="Arial" pitchFamily="34" charset="0"/>
              </a:defRPr>
            </a:lvl1pPr>
          </a:lstStyle>
          <a:p>
            <a:pPr>
              <a:defRPr/>
            </a:pPr>
            <a:endParaRPr lang="en-US" dirty="0"/>
          </a:p>
        </p:txBody>
      </p:sp>
      <p:sp>
        <p:nvSpPr>
          <p:cNvPr id="58373" name="Rectangle 5"/>
          <p:cNvSpPr>
            <a:spLocks noGrp="1" noChangeArrowheads="1"/>
          </p:cNvSpPr>
          <p:nvPr>
            <p:ph type="sldNum" sz="quarter" idx="3"/>
          </p:nvPr>
        </p:nvSpPr>
        <p:spPr bwMode="auto">
          <a:xfrm>
            <a:off x="3975105" y="8831274"/>
            <a:ext cx="3035301"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49" tIns="45991" rIns="91949" bIns="45991" numCol="1" anchor="b" anchorCtr="0" compatLnSpc="1">
            <a:prstTxWarp prst="textNoShape">
              <a:avLst/>
            </a:prstTxWarp>
          </a:bodyPr>
          <a:lstStyle>
            <a:lvl1pPr algn="r" defTabSz="919489">
              <a:defRPr sz="1200">
                <a:solidFill>
                  <a:srgbClr val="000099"/>
                </a:solidFill>
                <a:latin typeface="Arial" pitchFamily="34" charset="0"/>
              </a:defRPr>
            </a:lvl1pPr>
          </a:lstStyle>
          <a:p>
            <a:pPr>
              <a:defRPr/>
            </a:pPr>
            <a:fld id="{D6F5098D-245F-4EE9-8CB9-C87981B2EEDF}" type="slidenum">
              <a:rPr lang="en-AU"/>
              <a:pPr>
                <a:defRPr/>
              </a:pPr>
              <a:t>‹#›</a:t>
            </a:fld>
            <a:endParaRPr lang="en-AU" dirty="0"/>
          </a:p>
        </p:txBody>
      </p:sp>
    </p:spTree>
    <p:extLst>
      <p:ext uri="{BB962C8B-B14F-4D97-AF65-F5344CB8AC3E}">
        <p14:creationId xmlns:p14="http://schemas.microsoft.com/office/powerpoint/2010/main" val="9346241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 y="13"/>
            <a:ext cx="3035301"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49" tIns="45991" rIns="91949" bIns="45991" numCol="1" anchor="t" anchorCtr="0" compatLnSpc="1">
            <a:prstTxWarp prst="textNoShape">
              <a:avLst/>
            </a:prstTxWarp>
          </a:bodyPr>
          <a:lstStyle>
            <a:lvl1pPr defTabSz="919489">
              <a:defRPr sz="1200">
                <a:latin typeface="Arial" pitchFamily="34" charset="0"/>
              </a:defRPr>
            </a:lvl1pPr>
          </a:lstStyle>
          <a:p>
            <a:pPr>
              <a:defRPr/>
            </a:pPr>
            <a:endParaRPr lang="en-US" dirty="0"/>
          </a:p>
        </p:txBody>
      </p:sp>
      <p:sp>
        <p:nvSpPr>
          <p:cNvPr id="3075" name="Rectangle 3"/>
          <p:cNvSpPr>
            <a:spLocks noGrp="1" noChangeArrowheads="1"/>
          </p:cNvSpPr>
          <p:nvPr>
            <p:ph type="dt" idx="1"/>
          </p:nvPr>
        </p:nvSpPr>
        <p:spPr bwMode="auto">
          <a:xfrm>
            <a:off x="3975105" y="13"/>
            <a:ext cx="3035301"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49" tIns="45991" rIns="91949" bIns="45991" numCol="1" anchor="t" anchorCtr="0" compatLnSpc="1">
            <a:prstTxWarp prst="textNoShape">
              <a:avLst/>
            </a:prstTxWarp>
          </a:bodyPr>
          <a:lstStyle>
            <a:lvl1pPr algn="r" defTabSz="919489">
              <a:defRPr sz="1200">
                <a:latin typeface="Arial" pitchFamily="34" charset="0"/>
              </a:defRPr>
            </a:lvl1pPr>
          </a:lstStyle>
          <a:p>
            <a:pPr>
              <a:defRPr/>
            </a:pPr>
            <a:endParaRPr lang="en-US" dirty="0"/>
          </a:p>
        </p:txBody>
      </p:sp>
      <p:sp>
        <p:nvSpPr>
          <p:cNvPr id="847876" name="Rectangle 4"/>
          <p:cNvSpPr>
            <a:spLocks noGrp="1" noRot="1" noChangeAspect="1" noChangeArrowheads="1" noTextEdit="1"/>
          </p:cNvSpPr>
          <p:nvPr>
            <p:ph type="sldImg" idx="2"/>
          </p:nvPr>
        </p:nvSpPr>
        <p:spPr bwMode="auto">
          <a:xfrm>
            <a:off x="1182688" y="696913"/>
            <a:ext cx="4645025" cy="3484562"/>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33450" y="4416433"/>
            <a:ext cx="5143500" cy="4183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49" tIns="45991" rIns="91949" bIns="45991" numCol="1" anchor="t" anchorCtr="0" compatLnSpc="1">
            <a:prstTxWarp prst="textNoShape">
              <a:avLst/>
            </a:prstTxWarp>
          </a:bodyPr>
          <a:lstStyle/>
          <a:p>
            <a:pPr lvl="0"/>
            <a:r>
              <a:rPr lang="en-AU" noProof="0" dirty="0" smtClean="0"/>
              <a:t>Click to edit Master text styles</a:t>
            </a:r>
          </a:p>
          <a:p>
            <a:pPr lvl="1"/>
            <a:r>
              <a:rPr lang="en-AU" noProof="0" dirty="0" smtClean="0"/>
              <a:t>Second level</a:t>
            </a:r>
          </a:p>
          <a:p>
            <a:pPr lvl="2"/>
            <a:r>
              <a:rPr lang="en-AU" noProof="0" dirty="0" smtClean="0"/>
              <a:t>Third level</a:t>
            </a:r>
          </a:p>
          <a:p>
            <a:pPr lvl="3"/>
            <a:r>
              <a:rPr lang="en-AU" noProof="0" dirty="0" smtClean="0"/>
              <a:t>Fourth level</a:t>
            </a:r>
          </a:p>
          <a:p>
            <a:pPr lvl="4"/>
            <a:r>
              <a:rPr lang="en-AU" noProof="0" dirty="0" smtClean="0"/>
              <a:t>Fifth level</a:t>
            </a:r>
          </a:p>
        </p:txBody>
      </p:sp>
      <p:sp>
        <p:nvSpPr>
          <p:cNvPr id="3078" name="Rectangle 6"/>
          <p:cNvSpPr>
            <a:spLocks noGrp="1" noChangeArrowheads="1"/>
          </p:cNvSpPr>
          <p:nvPr>
            <p:ph type="ftr" sz="quarter" idx="4"/>
          </p:nvPr>
        </p:nvSpPr>
        <p:spPr bwMode="auto">
          <a:xfrm>
            <a:off x="4" y="8831274"/>
            <a:ext cx="3035301"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49" tIns="45991" rIns="91949" bIns="45991" numCol="1" anchor="b" anchorCtr="0" compatLnSpc="1">
            <a:prstTxWarp prst="textNoShape">
              <a:avLst/>
            </a:prstTxWarp>
          </a:bodyPr>
          <a:lstStyle>
            <a:lvl1pPr defTabSz="919489">
              <a:defRPr sz="1200">
                <a:latin typeface="Arial" pitchFamily="34" charset="0"/>
              </a:defRPr>
            </a:lvl1pPr>
          </a:lstStyle>
          <a:p>
            <a:pPr>
              <a:defRPr/>
            </a:pPr>
            <a:endParaRPr lang="en-US" dirty="0"/>
          </a:p>
        </p:txBody>
      </p:sp>
      <p:sp>
        <p:nvSpPr>
          <p:cNvPr id="3079" name="Rectangle 7"/>
          <p:cNvSpPr>
            <a:spLocks noGrp="1" noChangeArrowheads="1"/>
          </p:cNvSpPr>
          <p:nvPr>
            <p:ph type="sldNum" sz="quarter" idx="5"/>
          </p:nvPr>
        </p:nvSpPr>
        <p:spPr bwMode="auto">
          <a:xfrm>
            <a:off x="3975105" y="8831274"/>
            <a:ext cx="3035301"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49" tIns="45991" rIns="91949" bIns="45991" numCol="1" anchor="b" anchorCtr="0" compatLnSpc="1">
            <a:prstTxWarp prst="textNoShape">
              <a:avLst/>
            </a:prstTxWarp>
          </a:bodyPr>
          <a:lstStyle>
            <a:lvl1pPr algn="r" defTabSz="919489">
              <a:defRPr sz="1200">
                <a:latin typeface="Arial" pitchFamily="34" charset="0"/>
              </a:defRPr>
            </a:lvl1pPr>
          </a:lstStyle>
          <a:p>
            <a:pPr>
              <a:defRPr/>
            </a:pPr>
            <a:fld id="{3251810F-72D0-4844-A24E-4A7FE288DF80}" type="slidenum">
              <a:rPr lang="en-AU"/>
              <a:pPr>
                <a:defRPr/>
              </a:pPr>
              <a:t>‹#›</a:t>
            </a:fld>
            <a:endParaRPr lang="en-AU" dirty="0"/>
          </a:p>
        </p:txBody>
      </p:sp>
    </p:spTree>
    <p:extLst>
      <p:ext uri="{BB962C8B-B14F-4D97-AF65-F5344CB8AC3E}">
        <p14:creationId xmlns:p14="http://schemas.microsoft.com/office/powerpoint/2010/main" val="543206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Arial" pitchFamily="34" charset="0"/>
        <a:ea typeface="+mn-ea"/>
        <a:cs typeface="+mn-cs"/>
      </a:defRPr>
    </a:lvl1pPr>
    <a:lvl2pPr marL="430964" algn="l" rtl="0" eaLnBrk="0" fontAlgn="base" hangingPunct="0">
      <a:spcBef>
        <a:spcPct val="30000"/>
      </a:spcBef>
      <a:spcAft>
        <a:spcPct val="0"/>
      </a:spcAft>
      <a:defRPr sz="1100" kern="1200">
        <a:solidFill>
          <a:schemeClr val="tx1"/>
        </a:solidFill>
        <a:latin typeface="Arial" pitchFamily="34" charset="0"/>
        <a:ea typeface="+mn-ea"/>
        <a:cs typeface="+mn-cs"/>
      </a:defRPr>
    </a:lvl2pPr>
    <a:lvl3pPr marL="863430" algn="l" rtl="0" eaLnBrk="0" fontAlgn="base" hangingPunct="0">
      <a:spcBef>
        <a:spcPct val="30000"/>
      </a:spcBef>
      <a:spcAft>
        <a:spcPct val="0"/>
      </a:spcAft>
      <a:defRPr sz="1100" kern="1200">
        <a:solidFill>
          <a:schemeClr val="tx1"/>
        </a:solidFill>
        <a:latin typeface="Arial" pitchFamily="34" charset="0"/>
        <a:ea typeface="+mn-ea"/>
        <a:cs typeface="+mn-cs"/>
      </a:defRPr>
    </a:lvl3pPr>
    <a:lvl4pPr marL="1295895" algn="l" rtl="0" eaLnBrk="0" fontAlgn="base" hangingPunct="0">
      <a:spcBef>
        <a:spcPct val="30000"/>
      </a:spcBef>
      <a:spcAft>
        <a:spcPct val="0"/>
      </a:spcAft>
      <a:defRPr sz="1100" kern="1200">
        <a:solidFill>
          <a:schemeClr val="tx1"/>
        </a:solidFill>
        <a:latin typeface="Arial" pitchFamily="34" charset="0"/>
        <a:ea typeface="+mn-ea"/>
        <a:cs typeface="+mn-cs"/>
      </a:defRPr>
    </a:lvl4pPr>
    <a:lvl5pPr marL="1728361" algn="l" rtl="0" eaLnBrk="0" fontAlgn="base" hangingPunct="0">
      <a:spcBef>
        <a:spcPct val="30000"/>
      </a:spcBef>
      <a:spcAft>
        <a:spcPct val="0"/>
      </a:spcAft>
      <a:defRPr sz="1100" kern="1200">
        <a:solidFill>
          <a:schemeClr val="tx1"/>
        </a:solidFill>
        <a:latin typeface="Arial" pitchFamily="34" charset="0"/>
        <a:ea typeface="+mn-ea"/>
        <a:cs typeface="+mn-cs"/>
      </a:defRPr>
    </a:lvl5pPr>
    <a:lvl6pPr marL="2161941" algn="l" defTabSz="864777" rtl="0" eaLnBrk="1" latinLnBrk="0" hangingPunct="1">
      <a:defRPr sz="1100" kern="1200">
        <a:solidFill>
          <a:schemeClr val="tx1"/>
        </a:solidFill>
        <a:latin typeface="+mn-lt"/>
        <a:ea typeface="+mn-ea"/>
        <a:cs typeface="+mn-cs"/>
      </a:defRPr>
    </a:lvl6pPr>
    <a:lvl7pPr marL="2594330" algn="l" defTabSz="864777" rtl="0" eaLnBrk="1" latinLnBrk="0" hangingPunct="1">
      <a:defRPr sz="1100" kern="1200">
        <a:solidFill>
          <a:schemeClr val="tx1"/>
        </a:solidFill>
        <a:latin typeface="+mn-lt"/>
        <a:ea typeface="+mn-ea"/>
        <a:cs typeface="+mn-cs"/>
      </a:defRPr>
    </a:lvl7pPr>
    <a:lvl8pPr marL="3026718" algn="l" defTabSz="864777" rtl="0" eaLnBrk="1" latinLnBrk="0" hangingPunct="1">
      <a:defRPr sz="1100" kern="1200">
        <a:solidFill>
          <a:schemeClr val="tx1"/>
        </a:solidFill>
        <a:latin typeface="+mn-lt"/>
        <a:ea typeface="+mn-ea"/>
        <a:cs typeface="+mn-cs"/>
      </a:defRPr>
    </a:lvl8pPr>
    <a:lvl9pPr marL="3459107" algn="l" defTabSz="864777"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8898" name="Rectangle 2"/>
          <p:cNvSpPr>
            <a:spLocks noGrp="1" noRot="1" noChangeAspect="1" noChangeArrowheads="1" noTextEdit="1"/>
          </p:cNvSpPr>
          <p:nvPr>
            <p:ph type="sldImg"/>
          </p:nvPr>
        </p:nvSpPr>
        <p:spPr>
          <a:xfrm>
            <a:off x="1182688" y="696913"/>
            <a:ext cx="4645025" cy="3484562"/>
          </a:xfrm>
          <a:ln/>
        </p:spPr>
      </p:sp>
      <p:sp>
        <p:nvSpPr>
          <p:cNvPr id="848899" name="Rectangle 3"/>
          <p:cNvSpPr>
            <a:spLocks noGrp="1" noChangeArrowheads="1"/>
          </p:cNvSpPr>
          <p:nvPr>
            <p:ph type="body" idx="1"/>
          </p:nvPr>
        </p:nvSpPr>
        <p:spPr>
          <a:noFill/>
        </p:spPr>
        <p:txBody>
          <a:bodyPr/>
          <a:lstStyle/>
          <a:p>
            <a:pPr marL="226749" indent="-226749"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0322" name="Rectangle 2"/>
          <p:cNvSpPr>
            <a:spLocks noGrp="1" noRot="1" noChangeAspect="1" noChangeArrowheads="1" noTextEdit="1"/>
          </p:cNvSpPr>
          <p:nvPr>
            <p:ph type="sldImg"/>
          </p:nvPr>
        </p:nvSpPr>
        <p:spPr>
          <a:xfrm>
            <a:off x="1182688" y="696913"/>
            <a:ext cx="4645025" cy="3484562"/>
          </a:xfrm>
          <a:ln/>
        </p:spPr>
      </p:sp>
      <p:sp>
        <p:nvSpPr>
          <p:cNvPr id="1080323"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1346" name="Rectangle 2"/>
          <p:cNvSpPr>
            <a:spLocks noGrp="1" noRot="1" noChangeAspect="1" noChangeArrowheads="1" noTextEdit="1"/>
          </p:cNvSpPr>
          <p:nvPr>
            <p:ph type="sldImg"/>
          </p:nvPr>
        </p:nvSpPr>
        <p:spPr>
          <a:xfrm>
            <a:off x="1182688" y="0"/>
            <a:ext cx="4648200" cy="3486150"/>
          </a:xfrm>
          <a:ln/>
        </p:spPr>
      </p:sp>
      <p:sp>
        <p:nvSpPr>
          <p:cNvPr id="1081347" name="Rectangle 3"/>
          <p:cNvSpPr>
            <a:spLocks noGrp="1" noChangeArrowheads="1"/>
          </p:cNvSpPr>
          <p:nvPr>
            <p:ph type="body" idx="1"/>
          </p:nvPr>
        </p:nvSpPr>
        <p:spPr>
          <a:xfrm>
            <a:off x="0" y="3719516"/>
            <a:ext cx="7010400" cy="5576887"/>
          </a:xfrm>
          <a:noFill/>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2370" name="Rectangle 7"/>
          <p:cNvSpPr txBox="1">
            <a:spLocks noGrp="1" noChangeArrowheads="1"/>
          </p:cNvSpPr>
          <p:nvPr/>
        </p:nvSpPr>
        <p:spPr bwMode="auto">
          <a:xfrm>
            <a:off x="3971933" y="8829679"/>
            <a:ext cx="303688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02" tIns="46499" rIns="93002" bIns="46499" anchor="b"/>
          <a:lstStyle>
            <a:lvl1pPr defTabSz="931863" eaLnBrk="0" hangingPunct="0">
              <a:defRPr sz="1100">
                <a:solidFill>
                  <a:schemeClr val="tx1"/>
                </a:solidFill>
                <a:latin typeface="Times New Roman" pitchFamily="18" charset="0"/>
                <a:cs typeface="Arial" pitchFamily="34" charset="0"/>
              </a:defRPr>
            </a:lvl1pPr>
            <a:lvl2pPr marL="742950" indent="-285750" defTabSz="931863" eaLnBrk="0" hangingPunct="0">
              <a:defRPr sz="1100">
                <a:solidFill>
                  <a:schemeClr val="tx1"/>
                </a:solidFill>
                <a:latin typeface="Times New Roman" pitchFamily="18" charset="0"/>
                <a:cs typeface="Arial" pitchFamily="34" charset="0"/>
              </a:defRPr>
            </a:lvl2pPr>
            <a:lvl3pPr marL="1143000" indent="-228600" defTabSz="931863" eaLnBrk="0" hangingPunct="0">
              <a:defRPr sz="1100">
                <a:solidFill>
                  <a:schemeClr val="tx1"/>
                </a:solidFill>
                <a:latin typeface="Times New Roman" pitchFamily="18" charset="0"/>
                <a:cs typeface="Arial" pitchFamily="34" charset="0"/>
              </a:defRPr>
            </a:lvl3pPr>
            <a:lvl4pPr marL="1600200" indent="-228600" defTabSz="931863" eaLnBrk="0" hangingPunct="0">
              <a:defRPr sz="1100">
                <a:solidFill>
                  <a:schemeClr val="tx1"/>
                </a:solidFill>
                <a:latin typeface="Times New Roman" pitchFamily="18" charset="0"/>
                <a:cs typeface="Arial" pitchFamily="34" charset="0"/>
              </a:defRPr>
            </a:lvl4pPr>
            <a:lvl5pPr marL="2057400" indent="-228600" defTabSz="931863" eaLnBrk="0" hangingPunct="0">
              <a:defRPr sz="1100">
                <a:solidFill>
                  <a:schemeClr val="tx1"/>
                </a:solidFill>
                <a:latin typeface="Times New Roman" pitchFamily="18" charset="0"/>
                <a:cs typeface="Arial" pitchFamily="34" charset="0"/>
              </a:defRPr>
            </a:lvl5pPr>
            <a:lvl6pPr marL="2514600" indent="-228600" defTabSz="931863"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31863"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31863"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31863"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algn="r" eaLnBrk="1" hangingPunct="1"/>
            <a:fld id="{CB67AF94-FA1C-42F3-AEC9-0869CF516665}" type="slidenum">
              <a:rPr lang="en-US" sz="1200">
                <a:latin typeface="Arial" pitchFamily="34" charset="0"/>
                <a:sym typeface="Symbol" pitchFamily="18" charset="2"/>
              </a:rPr>
              <a:pPr algn="r" eaLnBrk="1" hangingPunct="1"/>
              <a:t>12</a:t>
            </a:fld>
            <a:endParaRPr lang="en-US" sz="1200">
              <a:latin typeface="Arial" pitchFamily="34" charset="0"/>
              <a:sym typeface="Symbol" pitchFamily="18" charset="2"/>
            </a:endParaRPr>
          </a:p>
        </p:txBody>
      </p:sp>
      <p:sp>
        <p:nvSpPr>
          <p:cNvPr id="1082371" name="Rectangle 2"/>
          <p:cNvSpPr>
            <a:spLocks noGrp="1" noRot="1" noChangeAspect="1" noChangeArrowheads="1" noTextEdit="1"/>
          </p:cNvSpPr>
          <p:nvPr>
            <p:ph type="sldImg"/>
          </p:nvPr>
        </p:nvSpPr>
        <p:spPr>
          <a:xfrm>
            <a:off x="1185863" y="698500"/>
            <a:ext cx="4643437" cy="3482975"/>
          </a:xfrm>
          <a:ln/>
        </p:spPr>
      </p:sp>
      <p:sp>
        <p:nvSpPr>
          <p:cNvPr id="1082372" name="Rectangle 3"/>
          <p:cNvSpPr>
            <a:spLocks noGrp="1" noChangeArrowheads="1"/>
          </p:cNvSpPr>
          <p:nvPr>
            <p:ph type="body" idx="1"/>
          </p:nvPr>
        </p:nvSpPr>
        <p:spPr>
          <a:xfrm>
            <a:off x="700096" y="4414843"/>
            <a:ext cx="5610224" cy="4183061"/>
          </a:xfrm>
          <a:noFill/>
        </p:spPr>
        <p:txBody>
          <a:bodyPr lIns="93002" tIns="46499" rIns="93002" bIns="46499"/>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3394" name="Rectangle 2"/>
          <p:cNvSpPr>
            <a:spLocks noGrp="1" noRot="1" noChangeAspect="1" noChangeArrowheads="1" noTextEdit="1"/>
          </p:cNvSpPr>
          <p:nvPr>
            <p:ph type="sldImg"/>
          </p:nvPr>
        </p:nvSpPr>
        <p:spPr>
          <a:xfrm>
            <a:off x="1182688" y="0"/>
            <a:ext cx="4648200" cy="3486150"/>
          </a:xfrm>
          <a:ln/>
        </p:spPr>
      </p:sp>
      <p:sp>
        <p:nvSpPr>
          <p:cNvPr id="1083395" name="Rectangle 3"/>
          <p:cNvSpPr>
            <a:spLocks noGrp="1" noChangeArrowheads="1"/>
          </p:cNvSpPr>
          <p:nvPr>
            <p:ph type="body" idx="1"/>
          </p:nvPr>
        </p:nvSpPr>
        <p:spPr>
          <a:xfrm>
            <a:off x="0" y="3719516"/>
            <a:ext cx="7010400" cy="5576887"/>
          </a:xfrm>
          <a:noFill/>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9538" name="Rectangle 2"/>
          <p:cNvSpPr>
            <a:spLocks noGrp="1" noRot="1" noChangeAspect="1" noChangeArrowheads="1" noTextEdit="1"/>
          </p:cNvSpPr>
          <p:nvPr>
            <p:ph type="sldImg"/>
          </p:nvPr>
        </p:nvSpPr>
        <p:spPr>
          <a:xfrm>
            <a:off x="1182688" y="0"/>
            <a:ext cx="4648200" cy="3486150"/>
          </a:xfrm>
          <a:ln/>
        </p:spPr>
      </p:sp>
      <p:sp>
        <p:nvSpPr>
          <p:cNvPr id="1089539" name="Rectangle 3"/>
          <p:cNvSpPr>
            <a:spLocks noGrp="1" noChangeArrowheads="1"/>
          </p:cNvSpPr>
          <p:nvPr>
            <p:ph type="body" idx="1"/>
          </p:nvPr>
        </p:nvSpPr>
        <p:spPr>
          <a:xfrm>
            <a:off x="0" y="3719516"/>
            <a:ext cx="7010400" cy="5576887"/>
          </a:xfrm>
          <a:noFill/>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1586" name="Rectangle 2"/>
          <p:cNvSpPr>
            <a:spLocks noGrp="1" noRot="1" noChangeAspect="1" noChangeArrowheads="1" noTextEdit="1"/>
          </p:cNvSpPr>
          <p:nvPr>
            <p:ph type="sldImg"/>
          </p:nvPr>
        </p:nvSpPr>
        <p:spPr>
          <a:xfrm>
            <a:off x="1182688" y="696913"/>
            <a:ext cx="4645025" cy="3484562"/>
          </a:xfrm>
          <a:ln/>
        </p:spPr>
      </p:sp>
      <p:sp>
        <p:nvSpPr>
          <p:cNvPr id="1091587" name="Rectangle 4"/>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3634" name="Rectangle 2"/>
          <p:cNvSpPr>
            <a:spLocks noGrp="1" noRot="1" noChangeAspect="1" noChangeArrowheads="1" noTextEdit="1"/>
          </p:cNvSpPr>
          <p:nvPr>
            <p:ph type="sldImg"/>
          </p:nvPr>
        </p:nvSpPr>
        <p:spPr>
          <a:xfrm>
            <a:off x="1184275" y="698500"/>
            <a:ext cx="4643438" cy="3482975"/>
          </a:xfrm>
          <a:ln/>
        </p:spPr>
      </p:sp>
      <p:sp>
        <p:nvSpPr>
          <p:cNvPr id="1093635" name="Rectangle 4"/>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9778" name="Rectangle 2"/>
          <p:cNvSpPr>
            <a:spLocks noGrp="1" noRot="1" noChangeAspect="1" noChangeArrowheads="1" noTextEdit="1"/>
          </p:cNvSpPr>
          <p:nvPr>
            <p:ph type="sldImg"/>
          </p:nvPr>
        </p:nvSpPr>
        <p:spPr>
          <a:xfrm>
            <a:off x="1182688" y="696913"/>
            <a:ext cx="4645025" cy="3484562"/>
          </a:xfrm>
          <a:ln/>
        </p:spPr>
      </p:sp>
      <p:sp>
        <p:nvSpPr>
          <p:cNvPr id="1099779" name="Rectangle 3"/>
          <p:cNvSpPr>
            <a:spLocks noGrp="1" noChangeArrowheads="1"/>
          </p:cNvSpPr>
          <p:nvPr>
            <p:ph type="body" idx="1"/>
          </p:nvPr>
        </p:nvSpPr>
        <p:spPr>
          <a:xfrm>
            <a:off x="935044" y="4414843"/>
            <a:ext cx="5140326" cy="4184649"/>
          </a:xfrm>
          <a:noFill/>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0562" name="Rectangle 2"/>
          <p:cNvSpPr>
            <a:spLocks noGrp="1" noRot="1" noChangeAspect="1" noChangeArrowheads="1" noTextEdit="1"/>
          </p:cNvSpPr>
          <p:nvPr>
            <p:ph type="sldImg"/>
          </p:nvPr>
        </p:nvSpPr>
        <p:spPr>
          <a:xfrm>
            <a:off x="1182688" y="696913"/>
            <a:ext cx="4645025" cy="3484562"/>
          </a:xfrm>
          <a:ln/>
        </p:spPr>
      </p:sp>
      <p:sp>
        <p:nvSpPr>
          <p:cNvPr id="1090563"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4418" name="Rectangle 2"/>
          <p:cNvSpPr>
            <a:spLocks noGrp="1" noRot="1" noChangeAspect="1" noChangeArrowheads="1" noTextEdit="1"/>
          </p:cNvSpPr>
          <p:nvPr>
            <p:ph type="sldImg"/>
          </p:nvPr>
        </p:nvSpPr>
        <p:spPr>
          <a:xfrm>
            <a:off x="1182688" y="0"/>
            <a:ext cx="4648200" cy="3486150"/>
          </a:xfrm>
          <a:ln/>
        </p:spPr>
      </p:sp>
      <p:sp>
        <p:nvSpPr>
          <p:cNvPr id="1084419" name="Rectangle 3"/>
          <p:cNvSpPr>
            <a:spLocks noGrp="1" noChangeArrowheads="1"/>
          </p:cNvSpPr>
          <p:nvPr>
            <p:ph type="body" idx="1"/>
          </p:nvPr>
        </p:nvSpPr>
        <p:spPr>
          <a:xfrm>
            <a:off x="0" y="3719516"/>
            <a:ext cx="7010400" cy="5576887"/>
          </a:xfrm>
          <a:noFill/>
        </p:spPr>
        <p:txBody>
          <a:bodyPr lIns="90994" tIns="45495" rIns="90994" bIns="45495"/>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9058" name="Rectangle 2"/>
          <p:cNvSpPr>
            <a:spLocks noGrp="1" noRot="1" noChangeAspect="1" noChangeArrowheads="1" noTextEdit="1"/>
          </p:cNvSpPr>
          <p:nvPr>
            <p:ph type="sldImg"/>
          </p:nvPr>
        </p:nvSpPr>
        <p:spPr>
          <a:xfrm>
            <a:off x="1182688" y="696913"/>
            <a:ext cx="4645025" cy="3484562"/>
          </a:xfrm>
          <a:ln/>
        </p:spPr>
      </p:sp>
      <p:sp>
        <p:nvSpPr>
          <p:cNvPr id="1069059" name="Rectangle 3"/>
          <p:cNvSpPr>
            <a:spLocks noGrp="1" noChangeArrowheads="1"/>
          </p:cNvSpPr>
          <p:nvPr>
            <p:ph type="body" idx="1"/>
          </p:nvPr>
        </p:nvSpPr>
        <p:spPr>
          <a:xfrm>
            <a:off x="703275" y="4416433"/>
            <a:ext cx="5603875" cy="4183062"/>
          </a:xfrm>
          <a:noFill/>
        </p:spPr>
        <p:txBody>
          <a:bodyPr lIns="90994" tIns="45495" rIns="90994" bIns="45495"/>
          <a:lstStyle/>
          <a:p>
            <a:r>
              <a:rPr lang="en-US" sz="800" dirty="0">
                <a:cs typeface="Arial" pitchFamily="34" charset="0"/>
              </a:rPr>
              <a:t>Now lets start taking you on the path to DNA Advisor Performance. I will start walking you through the methodology using the case study of Chris Coddington, which is laid out in my Financial DNA book.</a:t>
            </a:r>
          </a:p>
          <a:p>
            <a:endParaRPr lang="en-US" sz="800" dirty="0">
              <a:cs typeface="Arial" pitchFamily="34" charset="0"/>
            </a:endParaRPr>
          </a:p>
          <a:p>
            <a:r>
              <a:rPr lang="en-US" sz="800" dirty="0">
                <a:cs typeface="Arial" pitchFamily="34" charset="0"/>
              </a:rPr>
              <a:t>The issue I have seen for most advisors and clients is seeing through the clutter and confusion to choose between the many options that exist. </a:t>
            </a:r>
          </a:p>
          <a:p>
            <a:r>
              <a:rPr lang="en-US" sz="800" dirty="0">
                <a:cs typeface="Arial" pitchFamily="34" charset="0"/>
              </a:rPr>
              <a:t>Choosing what is an opportunity goes back to your life purpose…..Your life purpose is at the core of your decision making matrix for building a quality life and your business. Getting in touch with your life purpose will help you align your natural talents, passions and values to what you do every day. Everything else is a distraction and an energy drain. When you get to understand this you will really feel it.</a:t>
            </a:r>
          </a:p>
          <a:p>
            <a:r>
              <a:rPr lang="en-US" sz="800" dirty="0">
                <a:cs typeface="Arial" pitchFamily="34" charset="0"/>
              </a:rPr>
              <a:t>Having a concrete written plan based on your life purpose will help you focus on the opportunities and minimize these distractions. This is what we help you create using behavioral insights as the starting point.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0802" name="Rectangle 2"/>
          <p:cNvSpPr>
            <a:spLocks noGrp="1" noRot="1" noChangeAspect="1" noChangeArrowheads="1" noTextEdit="1"/>
          </p:cNvSpPr>
          <p:nvPr>
            <p:ph type="sldImg"/>
          </p:nvPr>
        </p:nvSpPr>
        <p:spPr>
          <a:xfrm>
            <a:off x="1182688" y="0"/>
            <a:ext cx="4648200" cy="3486150"/>
          </a:xfrm>
          <a:ln/>
        </p:spPr>
      </p:sp>
      <p:sp>
        <p:nvSpPr>
          <p:cNvPr id="1100803" name="Rectangle 4"/>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4114" name="Rectangle 2"/>
          <p:cNvSpPr>
            <a:spLocks noGrp="1" noRot="1" noChangeAspect="1" noChangeArrowheads="1" noTextEdit="1"/>
          </p:cNvSpPr>
          <p:nvPr>
            <p:ph type="sldImg"/>
          </p:nvPr>
        </p:nvSpPr>
        <p:spPr>
          <a:xfrm>
            <a:off x="1182688" y="0"/>
            <a:ext cx="4648200" cy="3486150"/>
          </a:xfrm>
          <a:ln/>
        </p:spPr>
      </p:sp>
      <p:sp>
        <p:nvSpPr>
          <p:cNvPr id="1114115" name="Rectangle 4"/>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4114" name="Rectangle 2"/>
          <p:cNvSpPr>
            <a:spLocks noGrp="1" noRot="1" noChangeAspect="1" noChangeArrowheads="1" noTextEdit="1"/>
          </p:cNvSpPr>
          <p:nvPr>
            <p:ph type="sldImg"/>
          </p:nvPr>
        </p:nvSpPr>
        <p:spPr>
          <a:xfrm>
            <a:off x="1182688" y="0"/>
            <a:ext cx="4648200" cy="3486150"/>
          </a:xfrm>
          <a:ln/>
        </p:spPr>
      </p:sp>
      <p:sp>
        <p:nvSpPr>
          <p:cNvPr id="1114115" name="Rectangle 4"/>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3874" name="Rectangle 2"/>
          <p:cNvSpPr>
            <a:spLocks noGrp="1" noRot="1" noChangeAspect="1" noChangeArrowheads="1" noTextEdit="1"/>
          </p:cNvSpPr>
          <p:nvPr>
            <p:ph type="sldImg"/>
          </p:nvPr>
        </p:nvSpPr>
        <p:spPr>
          <a:xfrm>
            <a:off x="1184275" y="696913"/>
            <a:ext cx="4645025" cy="3484562"/>
          </a:xfrm>
          <a:ln/>
        </p:spPr>
      </p:sp>
      <p:sp>
        <p:nvSpPr>
          <p:cNvPr id="1103875" name="Rectangle 4"/>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4898" name="Rectangle 2"/>
          <p:cNvSpPr>
            <a:spLocks noGrp="1" noRot="1" noChangeAspect="1" noChangeArrowheads="1" noTextEdit="1"/>
          </p:cNvSpPr>
          <p:nvPr>
            <p:ph type="sldImg"/>
          </p:nvPr>
        </p:nvSpPr>
        <p:spPr>
          <a:xfrm>
            <a:off x="1182688" y="0"/>
            <a:ext cx="4648200" cy="3486150"/>
          </a:xfrm>
          <a:ln/>
        </p:spPr>
      </p:sp>
      <p:sp>
        <p:nvSpPr>
          <p:cNvPr id="1104899" name="Rectangle 3"/>
          <p:cNvSpPr>
            <a:spLocks noGrp="1" noChangeArrowheads="1"/>
          </p:cNvSpPr>
          <p:nvPr>
            <p:ph type="body" idx="1"/>
          </p:nvPr>
        </p:nvSpPr>
        <p:spPr>
          <a:xfrm>
            <a:off x="0" y="3719516"/>
            <a:ext cx="7010400" cy="5576887"/>
          </a:xfrm>
          <a:noFill/>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22" name="Rectangle 2"/>
          <p:cNvSpPr>
            <a:spLocks noGrp="1" noRot="1" noChangeAspect="1" noChangeArrowheads="1" noTextEdit="1"/>
          </p:cNvSpPr>
          <p:nvPr>
            <p:ph type="sldImg"/>
          </p:nvPr>
        </p:nvSpPr>
        <p:spPr>
          <a:xfrm>
            <a:off x="1184275" y="696913"/>
            <a:ext cx="4645025" cy="3484562"/>
          </a:xfrm>
          <a:ln/>
        </p:spPr>
      </p:sp>
      <p:sp>
        <p:nvSpPr>
          <p:cNvPr id="1105923" name="Rectangle 4"/>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6946" name="Rectangle 2"/>
          <p:cNvSpPr>
            <a:spLocks noGrp="1" noRot="1" noChangeAspect="1" noChangeArrowheads="1" noTextEdit="1"/>
          </p:cNvSpPr>
          <p:nvPr>
            <p:ph type="sldImg"/>
          </p:nvPr>
        </p:nvSpPr>
        <p:spPr>
          <a:xfrm>
            <a:off x="1182688" y="0"/>
            <a:ext cx="4648200" cy="3486150"/>
          </a:xfrm>
          <a:ln/>
        </p:spPr>
      </p:sp>
      <p:sp>
        <p:nvSpPr>
          <p:cNvPr id="1106947" name="Rectangle 4"/>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7970" name="Rectangle 2"/>
          <p:cNvSpPr>
            <a:spLocks noGrp="1" noRot="1" noChangeAspect="1" noChangeArrowheads="1" noTextEdit="1"/>
          </p:cNvSpPr>
          <p:nvPr>
            <p:ph type="sldImg"/>
          </p:nvPr>
        </p:nvSpPr>
        <p:spPr>
          <a:xfrm>
            <a:off x="1184275" y="696913"/>
            <a:ext cx="4645025" cy="3484562"/>
          </a:xfrm>
          <a:ln/>
        </p:spPr>
      </p:sp>
      <p:sp>
        <p:nvSpPr>
          <p:cNvPr id="1107971" name="Rectangle 4"/>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8994" name="Rectangle 2"/>
          <p:cNvSpPr>
            <a:spLocks noGrp="1" noRot="1" noChangeAspect="1" noChangeArrowheads="1" noTextEdit="1"/>
          </p:cNvSpPr>
          <p:nvPr>
            <p:ph type="sldImg"/>
          </p:nvPr>
        </p:nvSpPr>
        <p:spPr>
          <a:xfrm>
            <a:off x="1182688" y="0"/>
            <a:ext cx="4648200" cy="3486150"/>
          </a:xfrm>
          <a:ln/>
        </p:spPr>
      </p:sp>
      <p:sp>
        <p:nvSpPr>
          <p:cNvPr id="1108995" name="Rectangle 4"/>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0018" name="Rectangle 2"/>
          <p:cNvSpPr>
            <a:spLocks noGrp="1" noRot="1" noChangeAspect="1" noChangeArrowheads="1" noTextEdit="1"/>
          </p:cNvSpPr>
          <p:nvPr>
            <p:ph type="sldImg"/>
          </p:nvPr>
        </p:nvSpPr>
        <p:spPr>
          <a:xfrm>
            <a:off x="1184275" y="696913"/>
            <a:ext cx="4645025" cy="3484562"/>
          </a:xfrm>
          <a:ln/>
        </p:spPr>
      </p:sp>
      <p:sp>
        <p:nvSpPr>
          <p:cNvPr id="1110019" name="Rectangle 3"/>
          <p:cNvSpPr>
            <a:spLocks noGrp="1" noChangeArrowheads="1"/>
          </p:cNvSpPr>
          <p:nvPr>
            <p:ph type="body" idx="1"/>
          </p:nvPr>
        </p:nvSpPr>
        <p:spPr>
          <a:xfrm>
            <a:off x="935044" y="4414843"/>
            <a:ext cx="5140326" cy="4184649"/>
          </a:xfrm>
          <a:noFill/>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8514" name="Rectangle 2"/>
          <p:cNvSpPr>
            <a:spLocks noGrp="1" noRot="1" noChangeAspect="1" noChangeArrowheads="1" noTextEdit="1"/>
          </p:cNvSpPr>
          <p:nvPr>
            <p:ph type="sldImg"/>
          </p:nvPr>
        </p:nvSpPr>
        <p:spPr>
          <a:xfrm>
            <a:off x="1184275" y="698500"/>
            <a:ext cx="4643438" cy="3482975"/>
          </a:xfrm>
          <a:ln/>
        </p:spPr>
      </p:sp>
      <p:sp>
        <p:nvSpPr>
          <p:cNvPr id="1088515" name="Rectangle 3"/>
          <p:cNvSpPr>
            <a:spLocks noGrp="1" noChangeArrowheads="1"/>
          </p:cNvSpPr>
          <p:nvPr>
            <p:ph type="body" idx="1"/>
          </p:nvPr>
        </p:nvSpPr>
        <p:spPr>
          <a:xfrm>
            <a:off x="935044" y="4414843"/>
            <a:ext cx="5140326" cy="4183061"/>
          </a:xfrm>
          <a:noFill/>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1042" name="Rectangle 2"/>
          <p:cNvSpPr>
            <a:spLocks noGrp="1" noRot="1" noChangeAspect="1" noChangeArrowheads="1" noTextEdit="1"/>
          </p:cNvSpPr>
          <p:nvPr>
            <p:ph type="sldImg"/>
          </p:nvPr>
        </p:nvSpPr>
        <p:spPr>
          <a:xfrm>
            <a:off x="1182688" y="0"/>
            <a:ext cx="4648200" cy="3486150"/>
          </a:xfrm>
          <a:ln/>
        </p:spPr>
      </p:sp>
      <p:sp>
        <p:nvSpPr>
          <p:cNvPr id="1111043" name="Rectangle 4"/>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2066" name="Rectangle 2"/>
          <p:cNvSpPr>
            <a:spLocks noGrp="1" noRot="1" noChangeAspect="1" noChangeArrowheads="1" noTextEdit="1"/>
          </p:cNvSpPr>
          <p:nvPr>
            <p:ph type="sldImg"/>
          </p:nvPr>
        </p:nvSpPr>
        <p:spPr>
          <a:xfrm>
            <a:off x="1184275" y="696913"/>
            <a:ext cx="4645025" cy="3484562"/>
          </a:xfrm>
          <a:ln/>
        </p:spPr>
      </p:sp>
      <p:sp>
        <p:nvSpPr>
          <p:cNvPr id="1112067" name="Rectangle 3"/>
          <p:cNvSpPr>
            <a:spLocks noGrp="1" noChangeArrowheads="1"/>
          </p:cNvSpPr>
          <p:nvPr>
            <p:ph type="body" idx="1"/>
          </p:nvPr>
        </p:nvSpPr>
        <p:spPr>
          <a:xfrm>
            <a:off x="935044" y="4414843"/>
            <a:ext cx="5140326" cy="4184649"/>
          </a:xfrm>
          <a:noFill/>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3090" name="Rectangle 2"/>
          <p:cNvSpPr>
            <a:spLocks noGrp="1" noRot="1" noChangeAspect="1" noChangeArrowheads="1" noTextEdit="1"/>
          </p:cNvSpPr>
          <p:nvPr>
            <p:ph type="sldImg"/>
          </p:nvPr>
        </p:nvSpPr>
        <p:spPr>
          <a:xfrm>
            <a:off x="1182688" y="0"/>
            <a:ext cx="4648200" cy="3486150"/>
          </a:xfrm>
          <a:ln/>
        </p:spPr>
      </p:sp>
      <p:sp>
        <p:nvSpPr>
          <p:cNvPr id="1113091" name="Rectangle 4"/>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5138" name="Rectangle 2"/>
          <p:cNvSpPr>
            <a:spLocks noGrp="1" noRot="1" noChangeAspect="1" noChangeArrowheads="1" noTextEdit="1"/>
          </p:cNvSpPr>
          <p:nvPr>
            <p:ph type="sldImg"/>
          </p:nvPr>
        </p:nvSpPr>
        <p:spPr>
          <a:xfrm>
            <a:off x="1182688" y="696913"/>
            <a:ext cx="4645025" cy="3484562"/>
          </a:xfrm>
          <a:ln/>
        </p:spPr>
      </p:sp>
      <p:sp>
        <p:nvSpPr>
          <p:cNvPr id="1115139"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62" name="Rectangle 2"/>
          <p:cNvSpPr>
            <a:spLocks noGrp="1" noRot="1" noChangeAspect="1" noChangeArrowheads="1" noTextEdit="1"/>
          </p:cNvSpPr>
          <p:nvPr>
            <p:ph type="sldImg"/>
          </p:nvPr>
        </p:nvSpPr>
        <p:spPr>
          <a:xfrm>
            <a:off x="1182688" y="0"/>
            <a:ext cx="4648200" cy="3486150"/>
          </a:xfrm>
          <a:ln/>
        </p:spPr>
      </p:sp>
      <p:sp>
        <p:nvSpPr>
          <p:cNvPr id="1116163" name="Rectangle 3"/>
          <p:cNvSpPr>
            <a:spLocks noGrp="1" noChangeArrowheads="1"/>
          </p:cNvSpPr>
          <p:nvPr>
            <p:ph type="body" idx="1"/>
          </p:nvPr>
        </p:nvSpPr>
        <p:spPr>
          <a:xfrm>
            <a:off x="0" y="3719516"/>
            <a:ext cx="7010400" cy="5576887"/>
          </a:xfrm>
          <a:noFill/>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9890" name="Rectangle 2"/>
          <p:cNvSpPr>
            <a:spLocks noGrp="1" noRot="1" noChangeAspect="1" noChangeArrowheads="1" noTextEdit="1"/>
          </p:cNvSpPr>
          <p:nvPr>
            <p:ph type="sldImg"/>
          </p:nvPr>
        </p:nvSpPr>
        <p:spPr>
          <a:xfrm>
            <a:off x="1184275" y="696913"/>
            <a:ext cx="4645025" cy="3484562"/>
          </a:xfrm>
          <a:ln/>
        </p:spPr>
      </p:sp>
      <p:sp>
        <p:nvSpPr>
          <p:cNvPr id="1189891"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7298" name="Rectangle 2"/>
          <p:cNvSpPr>
            <a:spLocks noGrp="1" noRot="1" noChangeAspect="1" noChangeArrowheads="1" noTextEdit="1"/>
          </p:cNvSpPr>
          <p:nvPr>
            <p:ph type="sldImg"/>
          </p:nvPr>
        </p:nvSpPr>
        <p:spPr>
          <a:xfrm>
            <a:off x="1182688" y="696913"/>
            <a:ext cx="4645025" cy="3484562"/>
          </a:xfrm>
          <a:ln/>
        </p:spPr>
      </p:sp>
      <p:sp>
        <p:nvSpPr>
          <p:cNvPr id="1207299"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42" name="Rectangle 2"/>
          <p:cNvSpPr>
            <a:spLocks noGrp="1" noRot="1" noChangeAspect="1" noChangeArrowheads="1" noTextEdit="1"/>
          </p:cNvSpPr>
          <p:nvPr>
            <p:ph type="sldImg"/>
          </p:nvPr>
        </p:nvSpPr>
        <p:spPr>
          <a:xfrm>
            <a:off x="1182688" y="0"/>
            <a:ext cx="4648200" cy="3486150"/>
          </a:xfrm>
          <a:ln/>
        </p:spPr>
      </p:sp>
      <p:sp>
        <p:nvSpPr>
          <p:cNvPr id="1085443" name="Rectangle 3"/>
          <p:cNvSpPr>
            <a:spLocks noGrp="1" noChangeArrowheads="1"/>
          </p:cNvSpPr>
          <p:nvPr>
            <p:ph type="body" idx="1"/>
          </p:nvPr>
        </p:nvSpPr>
        <p:spPr>
          <a:xfrm>
            <a:off x="0" y="3719516"/>
            <a:ext cx="7010400" cy="5576887"/>
          </a:xfrm>
          <a:noFill/>
        </p:spPr>
        <p:txBody>
          <a:bodyPr/>
          <a:lstStyle/>
          <a:p>
            <a:pPr eaLnBrk="1" hangingPunct="1"/>
            <a:r>
              <a:rPr lang="en-AU" sz="800" dirty="0"/>
              <a:t>This graphic is an extract from another tool that we have created to illustrate the differences in a team – the idea is to have plenty of red boxes reflecting there are plenty of differences in the team – you do not want a team full of green boxes because that means similar people have been hired. Again the trick is to use Business DNA to ensure the talents required for a role are matched to the person hired.</a:t>
            </a:r>
          </a:p>
          <a:p>
            <a:pPr eaLnBrk="1" hangingPunct="1"/>
            <a:endParaRPr lang="en-AU" sz="800" dirty="0"/>
          </a:p>
          <a:p>
            <a:pPr eaLnBrk="1" hangingPunct="1"/>
            <a:r>
              <a:rPr lang="en-AU" sz="800" dirty="0"/>
              <a:t>And, you don’t want to struggle with communication styles or things won’t get done right the first time.</a:t>
            </a:r>
          </a:p>
          <a:p>
            <a:pPr eaLnBrk="1" hangingPunct="1"/>
            <a:endParaRPr lang="en-AU" sz="800" dirty="0"/>
          </a:p>
          <a:p>
            <a:pPr eaLnBrk="1" hangingPunct="1"/>
            <a:r>
              <a:rPr lang="en-AU" sz="800" dirty="0"/>
              <a:t>You also don’t want a team with “discord” </a:t>
            </a:r>
          </a:p>
          <a:p>
            <a:pPr eaLnBrk="1" hangingPunct="1"/>
            <a:endParaRPr lang="en-AU" sz="800" dirty="0"/>
          </a:p>
          <a:p>
            <a:pPr eaLnBrk="1" hangingPunct="1"/>
            <a:r>
              <a:rPr lang="en-AU" sz="800" dirty="0"/>
              <a:t>Poor communication is a BLOCK to EXECUTION</a:t>
            </a:r>
          </a:p>
          <a:p>
            <a:pPr eaLnBrk="1" hangingPunct="1"/>
            <a:endParaRPr lang="en-AU" sz="800" dirty="0"/>
          </a:p>
          <a:p>
            <a:pPr eaLnBrk="1" hangingPunct="1"/>
            <a:r>
              <a:rPr lang="en-AU" sz="800" dirty="0"/>
              <a:t>You can view these communication styles on your worksheet.</a:t>
            </a:r>
          </a:p>
          <a:p>
            <a:pPr eaLnBrk="1" hangingPunct="1"/>
            <a:endParaRPr lang="en-AU" sz="800" dirty="0"/>
          </a:p>
          <a:p>
            <a:pPr eaLnBrk="1" hangingPunct="1"/>
            <a:r>
              <a:rPr lang="en-AU" sz="800" dirty="0"/>
              <a:t>EXAMPLE:</a:t>
            </a:r>
          </a:p>
          <a:p>
            <a:pPr eaLnBrk="1" hangingPunct="1"/>
            <a:r>
              <a:rPr lang="en-AU" sz="800" dirty="0"/>
              <a:t>I worked with a team who had been working together for ten years but were having big problems as the business was growing.  When I did the profiles, it turned out they were in the “red zone”. The advisor is an Initiator and the assistant is a Community Builder.  Their friction </a:t>
            </a:r>
            <a:r>
              <a:rPr lang="en-AU" sz="800" dirty="0" err="1"/>
              <a:t>centered</a:t>
            </a:r>
            <a:r>
              <a:rPr lang="en-AU" sz="800" dirty="0"/>
              <a:t> around his fast paced, task orientation and her need to talk more about the details.  He felt she was “holding him back” when in reality she needed more information. Slowing him down, a “wet blanket” on new ideas!  I worked with them to help them see how to capitalize on each other strengths and minor adjustments on how to communicate more effectively.</a:t>
            </a:r>
            <a:endParaRPr lang="en-US" sz="800"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9234" name="Slide Image Placeholder 1"/>
          <p:cNvSpPr>
            <a:spLocks noGrp="1" noRot="1" noChangeAspect="1" noTextEdit="1"/>
          </p:cNvSpPr>
          <p:nvPr>
            <p:ph type="sldImg"/>
          </p:nvPr>
        </p:nvSpPr>
        <p:spPr>
          <a:xfrm>
            <a:off x="1184275" y="698500"/>
            <a:ext cx="4643438" cy="3482975"/>
          </a:xfrm>
          <a:ln/>
        </p:spPr>
      </p:sp>
      <p:sp>
        <p:nvSpPr>
          <p:cNvPr id="1119235" name="Notes Placeholder 2"/>
          <p:cNvSpPr>
            <a:spLocks noGrp="1"/>
          </p:cNvSpPr>
          <p:nvPr>
            <p:ph type="body" idx="1"/>
          </p:nvPr>
        </p:nvSpPr>
        <p:spPr>
          <a:xfrm>
            <a:off x="701680" y="4416433"/>
            <a:ext cx="5607051" cy="4183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19" tIns="46508" rIns="93019" bIns="46508"/>
          <a:lstStyle/>
          <a:p>
            <a:pPr eaLnBrk="1" hangingPunct="1">
              <a:spcBef>
                <a:spcPct val="0"/>
              </a:spcBef>
            </a:pPr>
            <a:endParaRPr lang="en-US" smtClean="0"/>
          </a:p>
        </p:txBody>
      </p:sp>
      <p:sp>
        <p:nvSpPr>
          <p:cNvPr id="1119236" name="Slide Number Placeholder 3"/>
          <p:cNvSpPr txBox="1">
            <a:spLocks noGrp="1"/>
          </p:cNvSpPr>
          <p:nvPr/>
        </p:nvSpPr>
        <p:spPr bwMode="auto">
          <a:xfrm>
            <a:off x="3970342" y="8829679"/>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19" tIns="46508" rIns="93019" bIns="46508" anchor="b"/>
          <a:lstStyle>
            <a:lvl1pPr eaLnBrk="0" hangingPunct="0">
              <a:defRPr sz="1100">
                <a:solidFill>
                  <a:schemeClr val="tx1"/>
                </a:solidFill>
                <a:latin typeface="Times New Roman" pitchFamily="18" charset="0"/>
                <a:cs typeface="Arial" pitchFamily="34" charset="0"/>
              </a:defRPr>
            </a:lvl1pPr>
            <a:lvl2pPr marL="742950" indent="-285750" eaLnBrk="0" hangingPunct="0">
              <a:defRPr sz="1100">
                <a:solidFill>
                  <a:schemeClr val="tx1"/>
                </a:solidFill>
                <a:latin typeface="Times New Roman" pitchFamily="18" charset="0"/>
                <a:cs typeface="Arial" pitchFamily="34" charset="0"/>
              </a:defRPr>
            </a:lvl2pPr>
            <a:lvl3pPr marL="1143000" indent="-228600" eaLnBrk="0" hangingPunct="0">
              <a:defRPr sz="1100">
                <a:solidFill>
                  <a:schemeClr val="tx1"/>
                </a:solidFill>
                <a:latin typeface="Times New Roman" pitchFamily="18" charset="0"/>
                <a:cs typeface="Arial" pitchFamily="34" charset="0"/>
              </a:defRPr>
            </a:lvl3pPr>
            <a:lvl4pPr marL="1600200" indent="-228600" eaLnBrk="0" hangingPunct="0">
              <a:defRPr sz="1100">
                <a:solidFill>
                  <a:schemeClr val="tx1"/>
                </a:solidFill>
                <a:latin typeface="Times New Roman" pitchFamily="18" charset="0"/>
                <a:cs typeface="Arial" pitchFamily="34" charset="0"/>
              </a:defRPr>
            </a:lvl4pPr>
            <a:lvl5pPr marL="2057400" indent="-228600" eaLnBrk="0" hangingPunct="0">
              <a:defRPr sz="11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algn="r" eaLnBrk="1" hangingPunct="1"/>
            <a:fld id="{18122091-AB71-46C6-A449-9727614D8D7C}" type="slidenum">
              <a:rPr lang="en-US" sz="1200">
                <a:latin typeface="Calibri" pitchFamily="34" charset="0"/>
              </a:rPr>
              <a:pPr algn="r" eaLnBrk="1" hangingPunct="1"/>
              <a:t>46</a:t>
            </a:fld>
            <a:endParaRPr lang="en-US" sz="1200">
              <a:latin typeface="Calibri"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9234" name="Slide Image Placeholder 1"/>
          <p:cNvSpPr>
            <a:spLocks noGrp="1" noRot="1" noChangeAspect="1" noTextEdit="1"/>
          </p:cNvSpPr>
          <p:nvPr>
            <p:ph type="sldImg"/>
          </p:nvPr>
        </p:nvSpPr>
        <p:spPr>
          <a:xfrm>
            <a:off x="1184275" y="698500"/>
            <a:ext cx="4643438" cy="3482975"/>
          </a:xfrm>
          <a:ln/>
        </p:spPr>
      </p:sp>
      <p:sp>
        <p:nvSpPr>
          <p:cNvPr id="1119235" name="Notes Placeholder 2"/>
          <p:cNvSpPr>
            <a:spLocks noGrp="1"/>
          </p:cNvSpPr>
          <p:nvPr>
            <p:ph type="body" idx="1"/>
          </p:nvPr>
        </p:nvSpPr>
        <p:spPr>
          <a:xfrm>
            <a:off x="701680" y="4416433"/>
            <a:ext cx="5607051" cy="4183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19" tIns="46508" rIns="93019" bIns="46508"/>
          <a:lstStyle/>
          <a:p>
            <a:pPr eaLnBrk="1" hangingPunct="1">
              <a:spcBef>
                <a:spcPct val="0"/>
              </a:spcBef>
            </a:pPr>
            <a:endParaRPr lang="en-US" smtClean="0"/>
          </a:p>
        </p:txBody>
      </p:sp>
      <p:sp>
        <p:nvSpPr>
          <p:cNvPr id="1119236" name="Slide Number Placeholder 3"/>
          <p:cNvSpPr txBox="1">
            <a:spLocks noGrp="1"/>
          </p:cNvSpPr>
          <p:nvPr/>
        </p:nvSpPr>
        <p:spPr bwMode="auto">
          <a:xfrm>
            <a:off x="3970342" y="8829679"/>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19" tIns="46508" rIns="93019" bIns="46508" anchor="b"/>
          <a:lstStyle>
            <a:lvl1pPr eaLnBrk="0" hangingPunct="0">
              <a:defRPr sz="1100">
                <a:solidFill>
                  <a:schemeClr val="tx1"/>
                </a:solidFill>
                <a:latin typeface="Times New Roman" pitchFamily="18" charset="0"/>
                <a:cs typeface="Arial" pitchFamily="34" charset="0"/>
              </a:defRPr>
            </a:lvl1pPr>
            <a:lvl2pPr marL="742950" indent="-285750" eaLnBrk="0" hangingPunct="0">
              <a:defRPr sz="1100">
                <a:solidFill>
                  <a:schemeClr val="tx1"/>
                </a:solidFill>
                <a:latin typeface="Times New Roman" pitchFamily="18" charset="0"/>
                <a:cs typeface="Arial" pitchFamily="34" charset="0"/>
              </a:defRPr>
            </a:lvl2pPr>
            <a:lvl3pPr marL="1143000" indent="-228600" eaLnBrk="0" hangingPunct="0">
              <a:defRPr sz="1100">
                <a:solidFill>
                  <a:schemeClr val="tx1"/>
                </a:solidFill>
                <a:latin typeface="Times New Roman" pitchFamily="18" charset="0"/>
                <a:cs typeface="Arial" pitchFamily="34" charset="0"/>
              </a:defRPr>
            </a:lvl3pPr>
            <a:lvl4pPr marL="1600200" indent="-228600" eaLnBrk="0" hangingPunct="0">
              <a:defRPr sz="1100">
                <a:solidFill>
                  <a:schemeClr val="tx1"/>
                </a:solidFill>
                <a:latin typeface="Times New Roman" pitchFamily="18" charset="0"/>
                <a:cs typeface="Arial" pitchFamily="34" charset="0"/>
              </a:defRPr>
            </a:lvl4pPr>
            <a:lvl5pPr marL="2057400" indent="-228600" eaLnBrk="0" hangingPunct="0">
              <a:defRPr sz="11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algn="r" eaLnBrk="1" hangingPunct="1"/>
            <a:fld id="{18122091-AB71-46C6-A449-9727614D8D7C}" type="slidenum">
              <a:rPr lang="en-US" sz="1200">
                <a:latin typeface="Calibri" pitchFamily="34" charset="0"/>
              </a:rPr>
              <a:pPr algn="r" eaLnBrk="1" hangingPunct="1"/>
              <a:t>47</a:t>
            </a:fld>
            <a:endParaRPr lang="en-US" sz="120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2130" name="Slide Image Placeholder 1"/>
          <p:cNvSpPr>
            <a:spLocks noGrp="1" noRot="1" noChangeAspect="1" noTextEdit="1"/>
          </p:cNvSpPr>
          <p:nvPr>
            <p:ph type="sldImg"/>
          </p:nvPr>
        </p:nvSpPr>
        <p:spPr>
          <a:xfrm>
            <a:off x="1184275" y="698500"/>
            <a:ext cx="4643438" cy="3482975"/>
          </a:xfrm>
          <a:ln/>
        </p:spPr>
      </p:sp>
      <p:sp>
        <p:nvSpPr>
          <p:cNvPr id="1072131" name="Notes Placeholder 2"/>
          <p:cNvSpPr>
            <a:spLocks noGrp="1"/>
          </p:cNvSpPr>
          <p:nvPr>
            <p:ph type="body" idx="1"/>
          </p:nvPr>
        </p:nvSpPr>
        <p:spPr>
          <a:xfrm>
            <a:off x="700096" y="4414843"/>
            <a:ext cx="5610224" cy="418306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15" tIns="46506" rIns="93015" bIns="46506"/>
          <a:lstStyle/>
          <a:p>
            <a:pPr eaLnBrk="1" hangingPunct="1">
              <a:spcBef>
                <a:spcPct val="0"/>
              </a:spcBef>
            </a:pPr>
            <a:endParaRPr lang="en-US" smtClean="0"/>
          </a:p>
        </p:txBody>
      </p:sp>
      <p:sp>
        <p:nvSpPr>
          <p:cNvPr id="1072132" name="Slide Number Placeholder 3"/>
          <p:cNvSpPr txBox="1">
            <a:spLocks noGrp="1"/>
          </p:cNvSpPr>
          <p:nvPr/>
        </p:nvSpPr>
        <p:spPr bwMode="auto">
          <a:xfrm>
            <a:off x="3971933" y="8829679"/>
            <a:ext cx="303688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15" tIns="46506" rIns="93015" bIns="46506" anchor="b"/>
          <a:lstStyle>
            <a:lvl1pPr defTabSz="931863" eaLnBrk="0" hangingPunct="0">
              <a:defRPr sz="1100">
                <a:solidFill>
                  <a:schemeClr val="tx1"/>
                </a:solidFill>
                <a:latin typeface="Times New Roman" pitchFamily="18" charset="0"/>
                <a:cs typeface="Arial" pitchFamily="34" charset="0"/>
              </a:defRPr>
            </a:lvl1pPr>
            <a:lvl2pPr marL="742950" indent="-285750" defTabSz="931863" eaLnBrk="0" hangingPunct="0">
              <a:defRPr sz="1100">
                <a:solidFill>
                  <a:schemeClr val="tx1"/>
                </a:solidFill>
                <a:latin typeface="Times New Roman" pitchFamily="18" charset="0"/>
                <a:cs typeface="Arial" pitchFamily="34" charset="0"/>
              </a:defRPr>
            </a:lvl2pPr>
            <a:lvl3pPr marL="1143000" indent="-228600" defTabSz="931863" eaLnBrk="0" hangingPunct="0">
              <a:defRPr sz="1100">
                <a:solidFill>
                  <a:schemeClr val="tx1"/>
                </a:solidFill>
                <a:latin typeface="Times New Roman" pitchFamily="18" charset="0"/>
                <a:cs typeface="Arial" pitchFamily="34" charset="0"/>
              </a:defRPr>
            </a:lvl3pPr>
            <a:lvl4pPr marL="1600200" indent="-228600" defTabSz="931863" eaLnBrk="0" hangingPunct="0">
              <a:defRPr sz="1100">
                <a:solidFill>
                  <a:schemeClr val="tx1"/>
                </a:solidFill>
                <a:latin typeface="Times New Roman" pitchFamily="18" charset="0"/>
                <a:cs typeface="Arial" pitchFamily="34" charset="0"/>
              </a:defRPr>
            </a:lvl4pPr>
            <a:lvl5pPr marL="2057400" indent="-228600" defTabSz="931863" eaLnBrk="0" hangingPunct="0">
              <a:defRPr sz="1100">
                <a:solidFill>
                  <a:schemeClr val="tx1"/>
                </a:solidFill>
                <a:latin typeface="Times New Roman" pitchFamily="18" charset="0"/>
                <a:cs typeface="Arial" pitchFamily="34" charset="0"/>
              </a:defRPr>
            </a:lvl5pPr>
            <a:lvl6pPr marL="2514600" indent="-228600" defTabSz="931863"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31863"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31863"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31863"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algn="r" eaLnBrk="1" hangingPunct="1"/>
            <a:fld id="{C2F9F92F-5C29-4949-BEF3-D625248939E9}" type="slidenum">
              <a:rPr lang="en-US" sz="1200">
                <a:latin typeface="Calibri" pitchFamily="34" charset="0"/>
                <a:ea typeface="MS PGothic" pitchFamily="34" charset="-128"/>
                <a:sym typeface="Symbol" pitchFamily="18" charset="2"/>
              </a:rPr>
              <a:pPr algn="r" eaLnBrk="1" hangingPunct="1"/>
              <a:t>4</a:t>
            </a:fld>
            <a:endParaRPr lang="en-US" sz="1200">
              <a:latin typeface="Calibri" pitchFamily="34" charset="0"/>
              <a:ea typeface="MS PGothic" pitchFamily="34" charset="-128"/>
              <a:sym typeface="Symbol" pitchFamily="18" charset="2"/>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9234" name="Slide Image Placeholder 1"/>
          <p:cNvSpPr>
            <a:spLocks noGrp="1" noRot="1" noChangeAspect="1" noTextEdit="1"/>
          </p:cNvSpPr>
          <p:nvPr>
            <p:ph type="sldImg"/>
          </p:nvPr>
        </p:nvSpPr>
        <p:spPr>
          <a:xfrm>
            <a:off x="1184275" y="698500"/>
            <a:ext cx="4643438" cy="3482975"/>
          </a:xfrm>
          <a:ln/>
        </p:spPr>
      </p:sp>
      <p:sp>
        <p:nvSpPr>
          <p:cNvPr id="1119235" name="Notes Placeholder 2"/>
          <p:cNvSpPr>
            <a:spLocks noGrp="1"/>
          </p:cNvSpPr>
          <p:nvPr>
            <p:ph type="body" idx="1"/>
          </p:nvPr>
        </p:nvSpPr>
        <p:spPr>
          <a:xfrm>
            <a:off x="701680" y="4416433"/>
            <a:ext cx="5607051" cy="4183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19" tIns="46508" rIns="93019" bIns="46508"/>
          <a:lstStyle/>
          <a:p>
            <a:pPr eaLnBrk="1" hangingPunct="1">
              <a:spcBef>
                <a:spcPct val="0"/>
              </a:spcBef>
            </a:pPr>
            <a:endParaRPr lang="en-US" smtClean="0"/>
          </a:p>
        </p:txBody>
      </p:sp>
      <p:sp>
        <p:nvSpPr>
          <p:cNvPr id="1119236" name="Slide Number Placeholder 3"/>
          <p:cNvSpPr txBox="1">
            <a:spLocks noGrp="1"/>
          </p:cNvSpPr>
          <p:nvPr/>
        </p:nvSpPr>
        <p:spPr bwMode="auto">
          <a:xfrm>
            <a:off x="3970342" y="8829679"/>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19" tIns="46508" rIns="93019" bIns="46508" anchor="b"/>
          <a:lstStyle>
            <a:lvl1pPr eaLnBrk="0" hangingPunct="0">
              <a:defRPr sz="1100">
                <a:solidFill>
                  <a:schemeClr val="tx1"/>
                </a:solidFill>
                <a:latin typeface="Times New Roman" pitchFamily="18" charset="0"/>
                <a:cs typeface="Arial" pitchFamily="34" charset="0"/>
              </a:defRPr>
            </a:lvl1pPr>
            <a:lvl2pPr marL="742950" indent="-285750" eaLnBrk="0" hangingPunct="0">
              <a:defRPr sz="1100">
                <a:solidFill>
                  <a:schemeClr val="tx1"/>
                </a:solidFill>
                <a:latin typeface="Times New Roman" pitchFamily="18" charset="0"/>
                <a:cs typeface="Arial" pitchFamily="34" charset="0"/>
              </a:defRPr>
            </a:lvl2pPr>
            <a:lvl3pPr marL="1143000" indent="-228600" eaLnBrk="0" hangingPunct="0">
              <a:defRPr sz="1100">
                <a:solidFill>
                  <a:schemeClr val="tx1"/>
                </a:solidFill>
                <a:latin typeface="Times New Roman" pitchFamily="18" charset="0"/>
                <a:cs typeface="Arial" pitchFamily="34" charset="0"/>
              </a:defRPr>
            </a:lvl3pPr>
            <a:lvl4pPr marL="1600200" indent="-228600" eaLnBrk="0" hangingPunct="0">
              <a:defRPr sz="1100">
                <a:solidFill>
                  <a:schemeClr val="tx1"/>
                </a:solidFill>
                <a:latin typeface="Times New Roman" pitchFamily="18" charset="0"/>
                <a:cs typeface="Arial" pitchFamily="34" charset="0"/>
              </a:defRPr>
            </a:lvl4pPr>
            <a:lvl5pPr marL="2057400" indent="-228600" eaLnBrk="0" hangingPunct="0">
              <a:defRPr sz="11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algn="r" eaLnBrk="1" hangingPunct="1"/>
            <a:fld id="{18122091-AB71-46C6-A449-9727614D8D7C}" type="slidenum">
              <a:rPr lang="en-US" sz="1200">
                <a:latin typeface="Calibri" pitchFamily="34" charset="0"/>
              </a:rPr>
              <a:pPr algn="r" eaLnBrk="1" hangingPunct="1"/>
              <a:t>48</a:t>
            </a:fld>
            <a:endParaRPr lang="en-US" sz="1200">
              <a:latin typeface="Calibri"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2306" name="Rectangle 2"/>
          <p:cNvSpPr>
            <a:spLocks noGrp="1" noRot="1" noChangeAspect="1" noChangeArrowheads="1" noTextEdit="1"/>
          </p:cNvSpPr>
          <p:nvPr>
            <p:ph type="sldImg"/>
          </p:nvPr>
        </p:nvSpPr>
        <p:spPr>
          <a:xfrm>
            <a:off x="1182688" y="0"/>
            <a:ext cx="4648200" cy="3486150"/>
          </a:xfrm>
          <a:ln/>
        </p:spPr>
      </p:sp>
      <p:sp>
        <p:nvSpPr>
          <p:cNvPr id="1122307" name="Rectangle 3"/>
          <p:cNvSpPr>
            <a:spLocks noGrp="1" noChangeArrowheads="1"/>
          </p:cNvSpPr>
          <p:nvPr>
            <p:ph type="body" idx="1"/>
          </p:nvPr>
        </p:nvSpPr>
        <p:spPr>
          <a:xfrm>
            <a:off x="0" y="3719516"/>
            <a:ext cx="7010400" cy="5576887"/>
          </a:xfrm>
          <a:noFill/>
        </p:spPr>
        <p:txBody>
          <a:bodyPr/>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3330" name="Rectangle 2"/>
          <p:cNvSpPr>
            <a:spLocks noGrp="1" noRot="1" noChangeAspect="1" noChangeArrowheads="1" noTextEdit="1"/>
          </p:cNvSpPr>
          <p:nvPr>
            <p:ph type="sldImg"/>
          </p:nvPr>
        </p:nvSpPr>
        <p:spPr>
          <a:xfrm>
            <a:off x="1182688" y="0"/>
            <a:ext cx="4648200" cy="3486150"/>
          </a:xfrm>
          <a:ln/>
        </p:spPr>
      </p:sp>
      <p:sp>
        <p:nvSpPr>
          <p:cNvPr id="1123331" name="Rectangle 3"/>
          <p:cNvSpPr>
            <a:spLocks noGrp="1" noChangeArrowheads="1"/>
          </p:cNvSpPr>
          <p:nvPr>
            <p:ph type="body" idx="1"/>
          </p:nvPr>
        </p:nvSpPr>
        <p:spPr>
          <a:xfrm>
            <a:off x="0" y="3719516"/>
            <a:ext cx="7010400" cy="5576887"/>
          </a:xfrm>
          <a:noFill/>
        </p:spPr>
        <p:txBody>
          <a:bodyPr/>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4354" name="Rectangle 2"/>
          <p:cNvSpPr>
            <a:spLocks noGrp="1" noRot="1" noChangeAspect="1" noChangeArrowheads="1" noTextEdit="1"/>
          </p:cNvSpPr>
          <p:nvPr>
            <p:ph type="sldImg"/>
          </p:nvPr>
        </p:nvSpPr>
        <p:spPr>
          <a:xfrm>
            <a:off x="1182688" y="696913"/>
            <a:ext cx="4645025" cy="3484562"/>
          </a:xfrm>
          <a:ln/>
        </p:spPr>
      </p:sp>
      <p:sp>
        <p:nvSpPr>
          <p:cNvPr id="1124355"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450" name="Rectangle 2"/>
          <p:cNvSpPr>
            <a:spLocks noGrp="1" noRot="1" noChangeAspect="1" noChangeArrowheads="1" noTextEdit="1"/>
          </p:cNvSpPr>
          <p:nvPr>
            <p:ph type="sldImg"/>
          </p:nvPr>
        </p:nvSpPr>
        <p:spPr>
          <a:xfrm>
            <a:off x="1182688" y="696913"/>
            <a:ext cx="4645025" cy="3484562"/>
          </a:xfrm>
          <a:ln/>
        </p:spPr>
      </p:sp>
      <p:sp>
        <p:nvSpPr>
          <p:cNvPr id="1128451"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9474" name="Rectangle 2"/>
          <p:cNvSpPr>
            <a:spLocks noGrp="1" noRot="1" noChangeAspect="1" noChangeArrowheads="1" noTextEdit="1"/>
          </p:cNvSpPr>
          <p:nvPr>
            <p:ph type="sldImg"/>
          </p:nvPr>
        </p:nvSpPr>
        <p:spPr>
          <a:xfrm>
            <a:off x="1182688" y="696913"/>
            <a:ext cx="4645025" cy="3484562"/>
          </a:xfrm>
          <a:ln/>
        </p:spPr>
      </p:sp>
      <p:sp>
        <p:nvSpPr>
          <p:cNvPr id="1129475"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0498" name="Rectangle 2"/>
          <p:cNvSpPr>
            <a:spLocks noGrp="1" noRot="1" noChangeAspect="1" noChangeArrowheads="1" noTextEdit="1"/>
          </p:cNvSpPr>
          <p:nvPr>
            <p:ph type="sldImg"/>
          </p:nvPr>
        </p:nvSpPr>
        <p:spPr>
          <a:xfrm>
            <a:off x="1182688" y="696913"/>
            <a:ext cx="4645025" cy="3484562"/>
          </a:xfrm>
          <a:ln/>
        </p:spPr>
      </p:sp>
      <p:sp>
        <p:nvSpPr>
          <p:cNvPr id="1130499"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1522" name="Rectangle 2"/>
          <p:cNvSpPr>
            <a:spLocks noGrp="1" noRot="1" noChangeAspect="1" noChangeArrowheads="1" noTextEdit="1"/>
          </p:cNvSpPr>
          <p:nvPr>
            <p:ph type="sldImg"/>
          </p:nvPr>
        </p:nvSpPr>
        <p:spPr>
          <a:xfrm>
            <a:off x="1182688" y="696913"/>
            <a:ext cx="4645025" cy="3484562"/>
          </a:xfrm>
          <a:ln/>
        </p:spPr>
      </p:sp>
      <p:sp>
        <p:nvSpPr>
          <p:cNvPr id="1131523"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2546" name="Rectangle 2"/>
          <p:cNvSpPr>
            <a:spLocks noGrp="1" noRot="1" noChangeAspect="1" noChangeArrowheads="1" noTextEdit="1"/>
          </p:cNvSpPr>
          <p:nvPr>
            <p:ph type="sldImg"/>
          </p:nvPr>
        </p:nvSpPr>
        <p:spPr>
          <a:xfrm>
            <a:off x="1182688" y="0"/>
            <a:ext cx="4648200" cy="3486150"/>
          </a:xfrm>
          <a:ln/>
        </p:spPr>
      </p:sp>
      <p:sp>
        <p:nvSpPr>
          <p:cNvPr id="1132547" name="Rectangle 4"/>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3570" name="Rectangle 2"/>
          <p:cNvSpPr>
            <a:spLocks noGrp="1" noRot="1" noChangeAspect="1" noChangeArrowheads="1" noTextEdit="1"/>
          </p:cNvSpPr>
          <p:nvPr>
            <p:ph type="sldImg"/>
          </p:nvPr>
        </p:nvSpPr>
        <p:spPr>
          <a:xfrm>
            <a:off x="1182688" y="696913"/>
            <a:ext cx="4645025" cy="3484562"/>
          </a:xfrm>
          <a:ln/>
        </p:spPr>
      </p:sp>
      <p:sp>
        <p:nvSpPr>
          <p:cNvPr id="1133571"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4178" name="Rectangle 2"/>
          <p:cNvSpPr>
            <a:spLocks noGrp="1" noRot="1" noChangeAspect="1" noChangeArrowheads="1" noTextEdit="1"/>
          </p:cNvSpPr>
          <p:nvPr>
            <p:ph type="sldImg"/>
          </p:nvPr>
        </p:nvSpPr>
        <p:spPr>
          <a:xfrm>
            <a:off x="1182688" y="696913"/>
            <a:ext cx="4645025" cy="3484562"/>
          </a:xfrm>
          <a:ln/>
        </p:spPr>
      </p:sp>
      <p:sp>
        <p:nvSpPr>
          <p:cNvPr id="1074179"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4594" name="Rectangle 2"/>
          <p:cNvSpPr>
            <a:spLocks noGrp="1" noRot="1" noChangeAspect="1" noChangeArrowheads="1" noTextEdit="1"/>
          </p:cNvSpPr>
          <p:nvPr>
            <p:ph type="sldImg"/>
          </p:nvPr>
        </p:nvSpPr>
        <p:spPr>
          <a:xfrm>
            <a:off x="1182688" y="696913"/>
            <a:ext cx="4645025" cy="3484562"/>
          </a:xfrm>
          <a:ln/>
        </p:spPr>
      </p:sp>
      <p:sp>
        <p:nvSpPr>
          <p:cNvPr id="1134595" name="Rectangle 4"/>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5618" name="Rectangle 2"/>
          <p:cNvSpPr>
            <a:spLocks noGrp="1" noRot="1" noChangeAspect="1" noChangeArrowheads="1" noTextEdit="1"/>
          </p:cNvSpPr>
          <p:nvPr>
            <p:ph type="sldImg"/>
          </p:nvPr>
        </p:nvSpPr>
        <p:spPr>
          <a:xfrm>
            <a:off x="1182688" y="696913"/>
            <a:ext cx="4645025" cy="3484562"/>
          </a:xfrm>
          <a:ln/>
        </p:spPr>
      </p:sp>
      <p:sp>
        <p:nvSpPr>
          <p:cNvPr id="1135619" name="Rectangle 4"/>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0738" name="Rectangle 2"/>
          <p:cNvSpPr>
            <a:spLocks noGrp="1" noRot="1" noChangeAspect="1" noChangeArrowheads="1" noTextEdit="1"/>
          </p:cNvSpPr>
          <p:nvPr>
            <p:ph type="sldImg"/>
          </p:nvPr>
        </p:nvSpPr>
        <p:spPr>
          <a:xfrm>
            <a:off x="1182688" y="696913"/>
            <a:ext cx="4645025" cy="3484562"/>
          </a:xfrm>
          <a:ln/>
        </p:spPr>
      </p:sp>
      <p:sp>
        <p:nvSpPr>
          <p:cNvPr id="1140739"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1762" name="Rectangle 2"/>
          <p:cNvSpPr>
            <a:spLocks noGrp="1" noRot="1" noChangeAspect="1" noChangeArrowheads="1" noTextEdit="1"/>
          </p:cNvSpPr>
          <p:nvPr>
            <p:ph type="sldImg"/>
          </p:nvPr>
        </p:nvSpPr>
        <p:spPr>
          <a:xfrm>
            <a:off x="1182688" y="696913"/>
            <a:ext cx="4645025" cy="3484562"/>
          </a:xfrm>
          <a:ln/>
        </p:spPr>
      </p:sp>
      <p:sp>
        <p:nvSpPr>
          <p:cNvPr id="1141763"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2786" name="Rectangle 2"/>
          <p:cNvSpPr>
            <a:spLocks noGrp="1" noRot="1" noChangeAspect="1" noChangeArrowheads="1" noTextEdit="1"/>
          </p:cNvSpPr>
          <p:nvPr>
            <p:ph type="sldImg"/>
          </p:nvPr>
        </p:nvSpPr>
        <p:spPr>
          <a:xfrm>
            <a:off x="1182688" y="696913"/>
            <a:ext cx="4645025" cy="3484562"/>
          </a:xfrm>
          <a:ln/>
        </p:spPr>
      </p:sp>
      <p:sp>
        <p:nvSpPr>
          <p:cNvPr id="1142787"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5858" name="Rectangle 2"/>
          <p:cNvSpPr>
            <a:spLocks noGrp="1" noRot="1" noChangeAspect="1" noChangeArrowheads="1" noTextEdit="1"/>
          </p:cNvSpPr>
          <p:nvPr>
            <p:ph type="sldImg"/>
          </p:nvPr>
        </p:nvSpPr>
        <p:spPr>
          <a:xfrm>
            <a:off x="1182688" y="696913"/>
            <a:ext cx="4645025" cy="3484562"/>
          </a:xfrm>
          <a:ln/>
        </p:spPr>
      </p:sp>
      <p:sp>
        <p:nvSpPr>
          <p:cNvPr id="1145859"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82" name="Rectangle 2"/>
          <p:cNvSpPr>
            <a:spLocks noGrp="1" noRot="1" noChangeAspect="1" noChangeArrowheads="1" noTextEdit="1"/>
          </p:cNvSpPr>
          <p:nvPr>
            <p:ph type="sldImg"/>
          </p:nvPr>
        </p:nvSpPr>
        <p:spPr>
          <a:xfrm>
            <a:off x="1182688" y="696913"/>
            <a:ext cx="4645025" cy="3484562"/>
          </a:xfrm>
          <a:ln/>
        </p:spPr>
      </p:sp>
      <p:sp>
        <p:nvSpPr>
          <p:cNvPr id="1146883"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7906" name="Rectangle 2"/>
          <p:cNvSpPr>
            <a:spLocks noGrp="1" noRot="1" noChangeAspect="1" noChangeArrowheads="1" noTextEdit="1"/>
          </p:cNvSpPr>
          <p:nvPr>
            <p:ph type="sldImg"/>
          </p:nvPr>
        </p:nvSpPr>
        <p:spPr>
          <a:xfrm>
            <a:off x="1182688" y="696913"/>
            <a:ext cx="4645025" cy="3484562"/>
          </a:xfrm>
          <a:ln/>
        </p:spPr>
      </p:sp>
      <p:sp>
        <p:nvSpPr>
          <p:cNvPr id="1147907"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8930" name="Rectangle 2"/>
          <p:cNvSpPr>
            <a:spLocks noGrp="1" noRot="1" noChangeAspect="1" noChangeArrowheads="1" noTextEdit="1"/>
          </p:cNvSpPr>
          <p:nvPr>
            <p:ph type="sldImg"/>
          </p:nvPr>
        </p:nvSpPr>
        <p:spPr>
          <a:xfrm>
            <a:off x="1182688" y="696913"/>
            <a:ext cx="4645025" cy="3484562"/>
          </a:xfrm>
          <a:ln/>
        </p:spPr>
      </p:sp>
      <p:sp>
        <p:nvSpPr>
          <p:cNvPr id="1148931"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9954" name="Rectangle 2"/>
          <p:cNvSpPr>
            <a:spLocks noGrp="1" noRot="1" noChangeAspect="1" noChangeArrowheads="1" noTextEdit="1"/>
          </p:cNvSpPr>
          <p:nvPr>
            <p:ph type="sldImg"/>
          </p:nvPr>
        </p:nvSpPr>
        <p:spPr>
          <a:xfrm>
            <a:off x="1182688" y="696913"/>
            <a:ext cx="4645025" cy="3484562"/>
          </a:xfrm>
          <a:ln/>
        </p:spPr>
      </p:sp>
      <p:sp>
        <p:nvSpPr>
          <p:cNvPr id="1149955"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02" name="Rectangle 2"/>
          <p:cNvSpPr>
            <a:spLocks noGrp="1" noRot="1" noChangeAspect="1" noChangeArrowheads="1" noTextEdit="1"/>
          </p:cNvSpPr>
          <p:nvPr>
            <p:ph type="sldImg"/>
          </p:nvPr>
        </p:nvSpPr>
        <p:spPr>
          <a:xfrm>
            <a:off x="1182688" y="0"/>
            <a:ext cx="4648200" cy="3486150"/>
          </a:xfrm>
          <a:ln/>
        </p:spPr>
      </p:sp>
      <p:sp>
        <p:nvSpPr>
          <p:cNvPr id="1075203" name="Rectangle 3"/>
          <p:cNvSpPr>
            <a:spLocks noGrp="1" noChangeArrowheads="1"/>
          </p:cNvSpPr>
          <p:nvPr>
            <p:ph type="body" idx="1"/>
          </p:nvPr>
        </p:nvSpPr>
        <p:spPr>
          <a:xfrm>
            <a:off x="0" y="3719516"/>
            <a:ext cx="7010400" cy="5576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02" tIns="45501" rIns="91002" bIns="45501"/>
          <a:lstStyle/>
          <a:p>
            <a:pPr eaLnBrk="1" hangingPunct="1"/>
            <a:r>
              <a:rPr lang="en-US" smtClean="0"/>
              <a:t>Group based curriculum with up to 10 per group – interactive – assignments - compatibility matching – participants carefully selected – need to commit time outside the webinars to achieve value</a:t>
            </a:r>
          </a:p>
          <a:p>
            <a:pPr eaLnBrk="1" hangingPunct="1"/>
            <a:endParaRPr lang="en-US" smtClean="0"/>
          </a:p>
          <a:p>
            <a:pPr eaLnBrk="1" hangingPunct="1"/>
            <a:r>
              <a:rPr lang="en-US" smtClean="0"/>
              <a:t>Value for $6000</a:t>
            </a:r>
          </a:p>
          <a:p>
            <a:pPr eaLnBrk="1" hangingPunct="1"/>
            <a:r>
              <a:rPr lang="en-US" smtClean="0"/>
              <a:t>Framework to double revenue and increase personal income by 3x</a:t>
            </a:r>
          </a:p>
          <a:p>
            <a:pPr eaLnBrk="1" hangingPunct="1"/>
            <a:r>
              <a:rPr lang="en-US" smtClean="0"/>
              <a:t>Savings of over $2000+ in purchasing DNA Tools</a:t>
            </a:r>
          </a:p>
          <a:p>
            <a:pPr eaLnBrk="1" hangingPunct="1"/>
            <a:endParaRPr lang="en-US" smtClean="0"/>
          </a:p>
          <a:p>
            <a:pPr eaLnBrk="1" hangingPunct="1"/>
            <a:endParaRPr lang="en-AU"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0978" name="Rectangle 2"/>
          <p:cNvSpPr>
            <a:spLocks noGrp="1" noRot="1" noChangeAspect="1" noChangeArrowheads="1" noTextEdit="1"/>
          </p:cNvSpPr>
          <p:nvPr>
            <p:ph type="sldImg"/>
          </p:nvPr>
        </p:nvSpPr>
        <p:spPr>
          <a:xfrm>
            <a:off x="1182688" y="696913"/>
            <a:ext cx="4645025" cy="3484562"/>
          </a:xfrm>
          <a:ln/>
        </p:spPr>
      </p:sp>
      <p:sp>
        <p:nvSpPr>
          <p:cNvPr id="1150979"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2002" name="Rectangle 2"/>
          <p:cNvSpPr>
            <a:spLocks noGrp="1" noRot="1" noChangeAspect="1" noChangeArrowheads="1" noTextEdit="1"/>
          </p:cNvSpPr>
          <p:nvPr>
            <p:ph type="sldImg"/>
          </p:nvPr>
        </p:nvSpPr>
        <p:spPr>
          <a:xfrm>
            <a:off x="1182688" y="696913"/>
            <a:ext cx="4645025" cy="3484562"/>
          </a:xfrm>
          <a:ln/>
        </p:spPr>
      </p:sp>
      <p:sp>
        <p:nvSpPr>
          <p:cNvPr id="1152003"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3026" name="Rectangle 2"/>
          <p:cNvSpPr>
            <a:spLocks noGrp="1" noRot="1" noChangeAspect="1" noChangeArrowheads="1" noTextEdit="1"/>
          </p:cNvSpPr>
          <p:nvPr>
            <p:ph type="sldImg"/>
          </p:nvPr>
        </p:nvSpPr>
        <p:spPr>
          <a:xfrm>
            <a:off x="1182688" y="696913"/>
            <a:ext cx="4645025" cy="3484562"/>
          </a:xfrm>
          <a:ln/>
        </p:spPr>
      </p:sp>
      <p:sp>
        <p:nvSpPr>
          <p:cNvPr id="1153027"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0738" name="Rectangle 2"/>
          <p:cNvSpPr>
            <a:spLocks noGrp="1" noRot="1" noChangeAspect="1" noChangeArrowheads="1" noTextEdit="1"/>
          </p:cNvSpPr>
          <p:nvPr>
            <p:ph type="sldImg"/>
          </p:nvPr>
        </p:nvSpPr>
        <p:spPr>
          <a:xfrm>
            <a:off x="1182688" y="696913"/>
            <a:ext cx="4645025" cy="3484562"/>
          </a:xfrm>
          <a:ln/>
        </p:spPr>
      </p:sp>
      <p:sp>
        <p:nvSpPr>
          <p:cNvPr id="1140739"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1762" name="Rectangle 2"/>
          <p:cNvSpPr>
            <a:spLocks noGrp="1" noRot="1" noChangeAspect="1" noChangeArrowheads="1" noTextEdit="1"/>
          </p:cNvSpPr>
          <p:nvPr>
            <p:ph type="sldImg"/>
          </p:nvPr>
        </p:nvSpPr>
        <p:spPr>
          <a:xfrm>
            <a:off x="1182688" y="696913"/>
            <a:ext cx="4645025" cy="3484562"/>
          </a:xfrm>
          <a:ln/>
        </p:spPr>
      </p:sp>
      <p:sp>
        <p:nvSpPr>
          <p:cNvPr id="1141763"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2786" name="Rectangle 2"/>
          <p:cNvSpPr>
            <a:spLocks noGrp="1" noRot="1" noChangeAspect="1" noChangeArrowheads="1" noTextEdit="1"/>
          </p:cNvSpPr>
          <p:nvPr>
            <p:ph type="sldImg"/>
          </p:nvPr>
        </p:nvSpPr>
        <p:spPr>
          <a:xfrm>
            <a:off x="1182688" y="696913"/>
            <a:ext cx="4645025" cy="3484562"/>
          </a:xfrm>
          <a:ln/>
        </p:spPr>
      </p:sp>
      <p:sp>
        <p:nvSpPr>
          <p:cNvPr id="1142787"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5858" name="Rectangle 2"/>
          <p:cNvSpPr>
            <a:spLocks noGrp="1" noRot="1" noChangeAspect="1" noChangeArrowheads="1" noTextEdit="1"/>
          </p:cNvSpPr>
          <p:nvPr>
            <p:ph type="sldImg"/>
          </p:nvPr>
        </p:nvSpPr>
        <p:spPr>
          <a:xfrm>
            <a:off x="1182688" y="696913"/>
            <a:ext cx="4645025" cy="3484562"/>
          </a:xfrm>
          <a:ln/>
        </p:spPr>
      </p:sp>
      <p:sp>
        <p:nvSpPr>
          <p:cNvPr id="1145859"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82" name="Rectangle 2"/>
          <p:cNvSpPr>
            <a:spLocks noGrp="1" noRot="1" noChangeAspect="1" noChangeArrowheads="1" noTextEdit="1"/>
          </p:cNvSpPr>
          <p:nvPr>
            <p:ph type="sldImg"/>
          </p:nvPr>
        </p:nvSpPr>
        <p:spPr>
          <a:xfrm>
            <a:off x="1182688" y="696913"/>
            <a:ext cx="4645025" cy="3484562"/>
          </a:xfrm>
          <a:ln/>
        </p:spPr>
      </p:sp>
      <p:sp>
        <p:nvSpPr>
          <p:cNvPr id="1146883"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7906" name="Rectangle 2"/>
          <p:cNvSpPr>
            <a:spLocks noGrp="1" noRot="1" noChangeAspect="1" noChangeArrowheads="1" noTextEdit="1"/>
          </p:cNvSpPr>
          <p:nvPr>
            <p:ph type="sldImg"/>
          </p:nvPr>
        </p:nvSpPr>
        <p:spPr>
          <a:xfrm>
            <a:off x="1182688" y="696913"/>
            <a:ext cx="4645025" cy="3484562"/>
          </a:xfrm>
          <a:ln/>
        </p:spPr>
      </p:sp>
      <p:sp>
        <p:nvSpPr>
          <p:cNvPr id="1147907"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8930" name="Rectangle 2"/>
          <p:cNvSpPr>
            <a:spLocks noGrp="1" noRot="1" noChangeAspect="1" noChangeArrowheads="1" noTextEdit="1"/>
          </p:cNvSpPr>
          <p:nvPr>
            <p:ph type="sldImg"/>
          </p:nvPr>
        </p:nvSpPr>
        <p:spPr>
          <a:xfrm>
            <a:off x="1182688" y="696913"/>
            <a:ext cx="4645025" cy="3484562"/>
          </a:xfrm>
          <a:ln/>
        </p:spPr>
      </p:sp>
      <p:sp>
        <p:nvSpPr>
          <p:cNvPr id="1148931"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6226" name="Rectangle 2"/>
          <p:cNvSpPr>
            <a:spLocks noGrp="1" noRot="1" noChangeAspect="1" noChangeArrowheads="1" noTextEdit="1"/>
          </p:cNvSpPr>
          <p:nvPr>
            <p:ph type="sldImg"/>
          </p:nvPr>
        </p:nvSpPr>
        <p:spPr>
          <a:xfrm>
            <a:off x="1182688" y="0"/>
            <a:ext cx="4648200" cy="3486150"/>
          </a:xfrm>
          <a:ln/>
        </p:spPr>
      </p:sp>
      <p:sp>
        <p:nvSpPr>
          <p:cNvPr id="1076227" name="Rectangle 3"/>
          <p:cNvSpPr>
            <a:spLocks noGrp="1" noChangeArrowheads="1"/>
          </p:cNvSpPr>
          <p:nvPr>
            <p:ph type="body" idx="1"/>
          </p:nvPr>
        </p:nvSpPr>
        <p:spPr>
          <a:xfrm>
            <a:off x="0" y="3719516"/>
            <a:ext cx="7010400" cy="5576887"/>
          </a:xfrm>
          <a:noFill/>
        </p:spPr>
        <p:txBody>
          <a:bodyPr/>
          <a:lstStyle/>
          <a:p>
            <a:pPr eaLnBrk="1" hangingPunct="1"/>
            <a:r>
              <a:rPr lang="en-US" dirty="0" smtClean="0"/>
              <a:t>The starting point is always personal performance.</a:t>
            </a:r>
          </a:p>
          <a:p>
            <a:pPr eaLnBrk="1" hangingPunct="1"/>
            <a:r>
              <a:rPr lang="en-US" dirty="0" smtClean="0"/>
              <a:t>Who you are is foundational to all the other 5 pillars and each decision that you make. </a:t>
            </a:r>
          </a:p>
          <a:p>
            <a:pPr eaLnBrk="1" hangingPunct="1"/>
            <a:r>
              <a:rPr lang="en-US" dirty="0" smtClean="0"/>
              <a:t>You have to get yourself right first before getting the business right. The person who is most in your way is you. After all you are the driver of your business.</a:t>
            </a:r>
            <a:endParaRPr lang="en-AU" dirty="0"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9954" name="Rectangle 2"/>
          <p:cNvSpPr>
            <a:spLocks noGrp="1" noRot="1" noChangeAspect="1" noChangeArrowheads="1" noTextEdit="1"/>
          </p:cNvSpPr>
          <p:nvPr>
            <p:ph type="sldImg"/>
          </p:nvPr>
        </p:nvSpPr>
        <p:spPr>
          <a:xfrm>
            <a:off x="1182688" y="696913"/>
            <a:ext cx="4645025" cy="3484562"/>
          </a:xfrm>
          <a:ln/>
        </p:spPr>
      </p:sp>
      <p:sp>
        <p:nvSpPr>
          <p:cNvPr id="1149955"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0978" name="Rectangle 2"/>
          <p:cNvSpPr>
            <a:spLocks noGrp="1" noRot="1" noChangeAspect="1" noChangeArrowheads="1" noTextEdit="1"/>
          </p:cNvSpPr>
          <p:nvPr>
            <p:ph type="sldImg"/>
          </p:nvPr>
        </p:nvSpPr>
        <p:spPr>
          <a:xfrm>
            <a:off x="1182688" y="696913"/>
            <a:ext cx="4645025" cy="3484562"/>
          </a:xfrm>
          <a:ln/>
        </p:spPr>
      </p:sp>
      <p:sp>
        <p:nvSpPr>
          <p:cNvPr id="1150979"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2002" name="Rectangle 2"/>
          <p:cNvSpPr>
            <a:spLocks noGrp="1" noRot="1" noChangeAspect="1" noChangeArrowheads="1" noTextEdit="1"/>
          </p:cNvSpPr>
          <p:nvPr>
            <p:ph type="sldImg"/>
          </p:nvPr>
        </p:nvSpPr>
        <p:spPr>
          <a:xfrm>
            <a:off x="1182688" y="696913"/>
            <a:ext cx="4645025" cy="3484562"/>
          </a:xfrm>
          <a:ln/>
        </p:spPr>
      </p:sp>
      <p:sp>
        <p:nvSpPr>
          <p:cNvPr id="1152003"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3026" name="Rectangle 2"/>
          <p:cNvSpPr>
            <a:spLocks noGrp="1" noRot="1" noChangeAspect="1" noChangeArrowheads="1" noTextEdit="1"/>
          </p:cNvSpPr>
          <p:nvPr>
            <p:ph type="sldImg"/>
          </p:nvPr>
        </p:nvSpPr>
        <p:spPr>
          <a:xfrm>
            <a:off x="1182688" y="696913"/>
            <a:ext cx="4645025" cy="3484562"/>
          </a:xfrm>
          <a:ln/>
        </p:spPr>
      </p:sp>
      <p:sp>
        <p:nvSpPr>
          <p:cNvPr id="1153027"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0738" name="Rectangle 2"/>
          <p:cNvSpPr>
            <a:spLocks noGrp="1" noRot="1" noChangeAspect="1" noChangeArrowheads="1" noTextEdit="1"/>
          </p:cNvSpPr>
          <p:nvPr>
            <p:ph type="sldImg"/>
          </p:nvPr>
        </p:nvSpPr>
        <p:spPr>
          <a:xfrm>
            <a:off x="1182688" y="696913"/>
            <a:ext cx="4645025" cy="3484562"/>
          </a:xfrm>
          <a:ln/>
        </p:spPr>
      </p:sp>
      <p:sp>
        <p:nvSpPr>
          <p:cNvPr id="1140739"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1762" name="Rectangle 2"/>
          <p:cNvSpPr>
            <a:spLocks noGrp="1" noRot="1" noChangeAspect="1" noChangeArrowheads="1" noTextEdit="1"/>
          </p:cNvSpPr>
          <p:nvPr>
            <p:ph type="sldImg"/>
          </p:nvPr>
        </p:nvSpPr>
        <p:spPr>
          <a:xfrm>
            <a:off x="1182688" y="696913"/>
            <a:ext cx="4645025" cy="3484562"/>
          </a:xfrm>
          <a:ln/>
        </p:spPr>
      </p:sp>
      <p:sp>
        <p:nvSpPr>
          <p:cNvPr id="1141763"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2786" name="Rectangle 2"/>
          <p:cNvSpPr>
            <a:spLocks noGrp="1" noRot="1" noChangeAspect="1" noChangeArrowheads="1" noTextEdit="1"/>
          </p:cNvSpPr>
          <p:nvPr>
            <p:ph type="sldImg"/>
          </p:nvPr>
        </p:nvSpPr>
        <p:spPr>
          <a:xfrm>
            <a:off x="1182688" y="696913"/>
            <a:ext cx="4645025" cy="3484562"/>
          </a:xfrm>
          <a:ln/>
        </p:spPr>
      </p:sp>
      <p:sp>
        <p:nvSpPr>
          <p:cNvPr id="1142787"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5858" name="Rectangle 2"/>
          <p:cNvSpPr>
            <a:spLocks noGrp="1" noRot="1" noChangeAspect="1" noChangeArrowheads="1" noTextEdit="1"/>
          </p:cNvSpPr>
          <p:nvPr>
            <p:ph type="sldImg"/>
          </p:nvPr>
        </p:nvSpPr>
        <p:spPr>
          <a:xfrm>
            <a:off x="1182688" y="696913"/>
            <a:ext cx="4645025" cy="3484562"/>
          </a:xfrm>
          <a:ln/>
        </p:spPr>
      </p:sp>
      <p:sp>
        <p:nvSpPr>
          <p:cNvPr id="1145859"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82" name="Rectangle 2"/>
          <p:cNvSpPr>
            <a:spLocks noGrp="1" noRot="1" noChangeAspect="1" noChangeArrowheads="1" noTextEdit="1"/>
          </p:cNvSpPr>
          <p:nvPr>
            <p:ph type="sldImg"/>
          </p:nvPr>
        </p:nvSpPr>
        <p:spPr>
          <a:xfrm>
            <a:off x="1182688" y="696913"/>
            <a:ext cx="4645025" cy="3484562"/>
          </a:xfrm>
          <a:ln/>
        </p:spPr>
      </p:sp>
      <p:sp>
        <p:nvSpPr>
          <p:cNvPr id="1146883"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7906" name="Rectangle 2"/>
          <p:cNvSpPr>
            <a:spLocks noGrp="1" noRot="1" noChangeAspect="1" noChangeArrowheads="1" noTextEdit="1"/>
          </p:cNvSpPr>
          <p:nvPr>
            <p:ph type="sldImg"/>
          </p:nvPr>
        </p:nvSpPr>
        <p:spPr>
          <a:xfrm>
            <a:off x="1182688" y="696913"/>
            <a:ext cx="4645025" cy="3484562"/>
          </a:xfrm>
          <a:ln/>
        </p:spPr>
      </p:sp>
      <p:sp>
        <p:nvSpPr>
          <p:cNvPr id="1147907"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2290" name="Rectangle 2"/>
          <p:cNvSpPr>
            <a:spLocks noGrp="1" noRot="1" noChangeAspect="1" noChangeArrowheads="1" noTextEdit="1"/>
          </p:cNvSpPr>
          <p:nvPr>
            <p:ph type="sldImg"/>
          </p:nvPr>
        </p:nvSpPr>
        <p:spPr>
          <a:xfrm>
            <a:off x="1182688" y="0"/>
            <a:ext cx="4648200" cy="3486150"/>
          </a:xfrm>
          <a:ln/>
        </p:spPr>
      </p:sp>
      <p:sp>
        <p:nvSpPr>
          <p:cNvPr id="1292291" name="Rectangle 3"/>
          <p:cNvSpPr>
            <a:spLocks noGrp="1" noChangeArrowheads="1"/>
          </p:cNvSpPr>
          <p:nvPr>
            <p:ph type="body" idx="1"/>
          </p:nvPr>
        </p:nvSpPr>
        <p:spPr>
          <a:xfrm>
            <a:off x="0" y="3719516"/>
            <a:ext cx="7010400" cy="5576887"/>
          </a:xfrm>
          <a:noFill/>
        </p:spPr>
        <p:txBody>
          <a:bodyPr lIns="91002" tIns="45501" rIns="91002" bIns="45501"/>
          <a:lstStyle/>
          <a:p>
            <a:pPr marL="340879" indent="-340879" eaLnBrk="1" hangingPunct="1">
              <a:spcBef>
                <a:spcPct val="50000"/>
              </a:spcBef>
            </a:pPr>
            <a:r>
              <a:rPr lang="en-US" sz="800" b="1" i="1" dirty="0">
                <a:sym typeface="Symbol" pitchFamily="18" charset="2"/>
              </a:rPr>
              <a:t>How are you hard-wired for performance?</a:t>
            </a:r>
            <a:endParaRPr lang="en-AU" sz="800" b="1" i="1" dirty="0">
              <a:sym typeface="Symbol" pitchFamily="18" charset="2"/>
            </a:endParaRPr>
          </a:p>
          <a:p>
            <a:pPr marL="340879" indent="-340879" eaLnBrk="1" hangingPunct="1">
              <a:lnSpc>
                <a:spcPct val="80000"/>
              </a:lnSpc>
            </a:pPr>
            <a:r>
              <a:rPr lang="en-US" sz="700" b="1" dirty="0"/>
              <a:t>What does “Hard-Wired” mean to you?</a:t>
            </a:r>
          </a:p>
          <a:p>
            <a:pPr marL="340879" indent="-340879" eaLnBrk="1" hangingPunct="1">
              <a:lnSpc>
                <a:spcPct val="80000"/>
              </a:lnSpc>
            </a:pPr>
            <a:r>
              <a:rPr lang="en-AU" sz="700" dirty="0"/>
              <a:t>This is the Behavior that is ingrained or programmed into you – the repeatable behavior that you cannot learn – but for many of us we do not truly understand our own and that of others – we all have blind-spots – and some of us do not want to know these. Most personality assessments do not bring out the hard-wiring rather, they reveal the learned and preferred behavior which changes in different situations.</a:t>
            </a:r>
          </a:p>
          <a:p>
            <a:pPr marL="340879" indent="-340879" eaLnBrk="1" hangingPunct="1">
              <a:lnSpc>
                <a:spcPct val="80000"/>
              </a:lnSpc>
            </a:pPr>
            <a:r>
              <a:rPr lang="en-AU" sz="700" dirty="0"/>
              <a:t>Our hard-wiring is the foundation of our success formula and that for our clients – the more we are in touch with it the better we can do. This is why the Financial DNA Path reports deliberately identify your innate strengths and struggles so you can find your success formula.</a:t>
            </a:r>
          </a:p>
          <a:p>
            <a:pPr marL="340879" indent="-340879" eaLnBrk="1" hangingPunct="1">
              <a:lnSpc>
                <a:spcPct val="80000"/>
              </a:lnSpc>
            </a:pPr>
            <a:endParaRPr lang="en-AU" sz="800" b="1" dirty="0"/>
          </a:p>
          <a:p>
            <a:pPr marL="340879" indent="-340879" algn="ctr" eaLnBrk="1" hangingPunct="1">
              <a:spcBef>
                <a:spcPct val="0"/>
              </a:spcBef>
            </a:pPr>
            <a:r>
              <a:rPr lang="en-US" sz="700" b="1" dirty="0"/>
              <a:t>Maximum performance with the least stress comes from using your natural strengths (talents) and managing your struggles so they do not become a weakness and get in the way of your success.</a:t>
            </a:r>
            <a:endParaRPr lang="en-AU" sz="700" dirty="0">
              <a:sym typeface="Symbol" pitchFamily="18" charset="2"/>
            </a:endParaRPr>
          </a:p>
          <a:p>
            <a:pPr marL="340879" indent="-340879" eaLnBrk="1" hangingPunct="1">
              <a:lnSpc>
                <a:spcPct val="80000"/>
              </a:lnSpc>
            </a:pPr>
            <a:endParaRPr lang="en-AU" sz="700" b="1" dirty="0"/>
          </a:p>
          <a:p>
            <a:pPr marL="340879" indent="-340879" eaLnBrk="1" hangingPunct="1">
              <a:lnSpc>
                <a:spcPct val="80000"/>
              </a:lnSpc>
            </a:pPr>
            <a:r>
              <a:rPr lang="en-AU" sz="700" b="1" dirty="0"/>
              <a:t>Here is a sample Business DNA profile.</a:t>
            </a:r>
          </a:p>
          <a:p>
            <a:pPr marL="340879" indent="-340879" eaLnBrk="1" hangingPunct="1">
              <a:lnSpc>
                <a:spcPct val="80000"/>
              </a:lnSpc>
            </a:pPr>
            <a:endParaRPr lang="en-AU" sz="700" b="1" dirty="0"/>
          </a:p>
          <a:p>
            <a:pPr marL="340879" indent="-340879" eaLnBrk="1" hangingPunct="1">
              <a:lnSpc>
                <a:spcPct val="80000"/>
              </a:lnSpc>
            </a:pPr>
            <a:endParaRPr lang="en-US" sz="700" dirty="0"/>
          </a:p>
          <a:p>
            <a:pPr marL="340879" indent="-340879" eaLnBrk="1" hangingPunct="1">
              <a:lnSpc>
                <a:spcPct val="80000"/>
              </a:lnSpc>
            </a:pPr>
            <a:endParaRPr lang="en-US" sz="700" dirty="0"/>
          </a:p>
          <a:p>
            <a:pPr marL="340879" indent="-340879" eaLnBrk="1" hangingPunct="1">
              <a:lnSpc>
                <a:spcPct val="80000"/>
              </a:lnSpc>
            </a:pPr>
            <a:r>
              <a:rPr lang="en-US" sz="700" dirty="0"/>
              <a:t>Explain scoring:  </a:t>
            </a:r>
          </a:p>
          <a:p>
            <a:pPr marL="340879" indent="-340879" eaLnBrk="1" hangingPunct="1">
              <a:lnSpc>
                <a:spcPct val="80000"/>
              </a:lnSpc>
              <a:buFontTx/>
              <a:buAutoNum type="arabicPeriod"/>
            </a:pPr>
            <a:r>
              <a:rPr lang="en-US" sz="700" dirty="0"/>
              <a:t>45-55 is mid range, 44 to 20 is low and 56-80 is high –more intensive the closer we go to 20 and 80</a:t>
            </a:r>
          </a:p>
          <a:p>
            <a:pPr marL="340879" indent="-340879" eaLnBrk="1" hangingPunct="1">
              <a:lnSpc>
                <a:spcPct val="80000"/>
              </a:lnSpc>
              <a:buFontTx/>
              <a:buAutoNum type="arabicPeriod"/>
            </a:pPr>
            <a:r>
              <a:rPr lang="en-AU" sz="700" dirty="0"/>
              <a:t>Profiles are right for 90% of people 90% of the time</a:t>
            </a:r>
          </a:p>
          <a:p>
            <a:pPr marL="340879" indent="-340879" eaLnBrk="1" hangingPunct="1">
              <a:lnSpc>
                <a:spcPct val="80000"/>
              </a:lnSpc>
              <a:buFontTx/>
              <a:buAutoNum type="arabicPeriod"/>
            </a:pPr>
            <a:r>
              <a:rPr lang="en-AU" sz="700" dirty="0"/>
              <a:t>Results are stable</a:t>
            </a:r>
          </a:p>
          <a:p>
            <a:pPr marL="340879" indent="-340879" eaLnBrk="1" hangingPunct="1">
              <a:lnSpc>
                <a:spcPct val="80000"/>
              </a:lnSpc>
              <a:buFontTx/>
              <a:buAutoNum type="arabicPeriod"/>
            </a:pPr>
            <a:r>
              <a:rPr lang="en-AU" sz="700" dirty="0"/>
              <a:t>No good or bad profile</a:t>
            </a:r>
          </a:p>
          <a:p>
            <a:pPr marL="340879" indent="-340879" eaLnBrk="1" hangingPunct="1">
              <a:lnSpc>
                <a:spcPct val="80000"/>
              </a:lnSpc>
              <a:buFontTx/>
              <a:buAutoNum type="arabicPeriod"/>
            </a:pPr>
            <a:r>
              <a:rPr lang="en-AU" sz="700" dirty="0"/>
              <a:t>No decision should be made solely based on the profiles.</a:t>
            </a:r>
          </a:p>
          <a:p>
            <a:pPr marL="340879" indent="-340879" eaLnBrk="1" hangingPunct="1">
              <a:lnSpc>
                <a:spcPct val="80000"/>
              </a:lnSpc>
              <a:buFontTx/>
              <a:buAutoNum type="arabicPeriod"/>
            </a:pPr>
            <a:endParaRPr lang="en-AU" sz="700" dirty="0"/>
          </a:p>
          <a:p>
            <a:pPr marL="340879" indent="-340879" eaLnBrk="1" hangingPunct="1">
              <a:lnSpc>
                <a:spcPct val="80000"/>
              </a:lnSpc>
            </a:pPr>
            <a:r>
              <a:rPr lang="en-US" sz="700" dirty="0"/>
              <a:t>As we look at Chris, we can see he is a take charge, fast paced and risk taking person</a:t>
            </a:r>
          </a:p>
          <a:p>
            <a:pPr marL="340879" indent="-340879" eaLnBrk="1" hangingPunct="1">
              <a:lnSpc>
                <a:spcPct val="80000"/>
              </a:lnSpc>
            </a:pPr>
            <a:endParaRPr lang="en-US" sz="700" dirty="0"/>
          </a:p>
          <a:p>
            <a:pPr marL="340879" indent="-340879" eaLnBrk="1" hangingPunct="1">
              <a:lnSpc>
                <a:spcPct val="80000"/>
              </a:lnSpc>
            </a:pPr>
            <a:r>
              <a:rPr lang="en-US" sz="700" dirty="0"/>
              <a:t>What are the coaching points for Chris?  Where could he get in the way of himself?</a:t>
            </a:r>
          </a:p>
          <a:p>
            <a:pPr marL="340879" indent="-340879" eaLnBrk="1" hangingPunct="1">
              <a:lnSpc>
                <a:spcPct val="80000"/>
              </a:lnSpc>
              <a:buFontTx/>
              <a:buChar char="•"/>
            </a:pPr>
            <a:r>
              <a:rPr lang="en-US" sz="700" dirty="0"/>
              <a:t>Too many risks</a:t>
            </a:r>
          </a:p>
          <a:p>
            <a:pPr marL="340879" indent="-340879" eaLnBrk="1" hangingPunct="1">
              <a:lnSpc>
                <a:spcPct val="80000"/>
              </a:lnSpc>
              <a:buFontTx/>
              <a:buChar char="•"/>
            </a:pPr>
            <a:r>
              <a:rPr lang="en-US" sz="700" dirty="0"/>
              <a:t>May not listen</a:t>
            </a:r>
          </a:p>
          <a:p>
            <a:pPr marL="340879" indent="-340879" eaLnBrk="1" hangingPunct="1">
              <a:lnSpc>
                <a:spcPct val="80000"/>
              </a:lnSpc>
              <a:buFontTx/>
              <a:buChar char="•"/>
            </a:pPr>
            <a:r>
              <a:rPr lang="en-US" sz="700" dirty="0"/>
              <a:t>Tends to be too rational</a:t>
            </a:r>
          </a:p>
          <a:p>
            <a:pPr marL="340879" indent="-340879" eaLnBrk="1" hangingPunct="1">
              <a:lnSpc>
                <a:spcPct val="80000"/>
              </a:lnSpc>
            </a:pPr>
            <a:endParaRPr lang="en-US" sz="700" dirty="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8930" name="Rectangle 2"/>
          <p:cNvSpPr>
            <a:spLocks noGrp="1" noRot="1" noChangeAspect="1" noChangeArrowheads="1" noTextEdit="1"/>
          </p:cNvSpPr>
          <p:nvPr>
            <p:ph type="sldImg"/>
          </p:nvPr>
        </p:nvSpPr>
        <p:spPr>
          <a:xfrm>
            <a:off x="1182688" y="696913"/>
            <a:ext cx="4645025" cy="3484562"/>
          </a:xfrm>
          <a:ln/>
        </p:spPr>
      </p:sp>
      <p:sp>
        <p:nvSpPr>
          <p:cNvPr id="1148931"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9954" name="Rectangle 2"/>
          <p:cNvSpPr>
            <a:spLocks noGrp="1" noRot="1" noChangeAspect="1" noChangeArrowheads="1" noTextEdit="1"/>
          </p:cNvSpPr>
          <p:nvPr>
            <p:ph type="sldImg"/>
          </p:nvPr>
        </p:nvSpPr>
        <p:spPr>
          <a:xfrm>
            <a:off x="1182688" y="696913"/>
            <a:ext cx="4645025" cy="3484562"/>
          </a:xfrm>
          <a:ln/>
        </p:spPr>
      </p:sp>
      <p:sp>
        <p:nvSpPr>
          <p:cNvPr id="1149955"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0978" name="Rectangle 2"/>
          <p:cNvSpPr>
            <a:spLocks noGrp="1" noRot="1" noChangeAspect="1" noChangeArrowheads="1" noTextEdit="1"/>
          </p:cNvSpPr>
          <p:nvPr>
            <p:ph type="sldImg"/>
          </p:nvPr>
        </p:nvSpPr>
        <p:spPr>
          <a:xfrm>
            <a:off x="1182688" y="696913"/>
            <a:ext cx="4645025" cy="3484562"/>
          </a:xfrm>
          <a:ln/>
        </p:spPr>
      </p:sp>
      <p:sp>
        <p:nvSpPr>
          <p:cNvPr id="1150979"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2002" name="Rectangle 2"/>
          <p:cNvSpPr>
            <a:spLocks noGrp="1" noRot="1" noChangeAspect="1" noChangeArrowheads="1" noTextEdit="1"/>
          </p:cNvSpPr>
          <p:nvPr>
            <p:ph type="sldImg"/>
          </p:nvPr>
        </p:nvSpPr>
        <p:spPr>
          <a:xfrm>
            <a:off x="1182688" y="696913"/>
            <a:ext cx="4645025" cy="3484562"/>
          </a:xfrm>
          <a:ln/>
        </p:spPr>
      </p:sp>
      <p:sp>
        <p:nvSpPr>
          <p:cNvPr id="1152003"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3026" name="Rectangle 2"/>
          <p:cNvSpPr>
            <a:spLocks noGrp="1" noRot="1" noChangeAspect="1" noChangeArrowheads="1" noTextEdit="1"/>
          </p:cNvSpPr>
          <p:nvPr>
            <p:ph type="sldImg"/>
          </p:nvPr>
        </p:nvSpPr>
        <p:spPr>
          <a:xfrm>
            <a:off x="1182688" y="696913"/>
            <a:ext cx="4645025" cy="3484562"/>
          </a:xfrm>
          <a:ln/>
        </p:spPr>
      </p:sp>
      <p:sp>
        <p:nvSpPr>
          <p:cNvPr id="1153027"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9026" name="Rectangle 2"/>
          <p:cNvSpPr>
            <a:spLocks noGrp="1" noRot="1" noChangeAspect="1" noChangeArrowheads="1" noTextEdit="1"/>
          </p:cNvSpPr>
          <p:nvPr>
            <p:ph type="sldImg"/>
          </p:nvPr>
        </p:nvSpPr>
        <p:spPr>
          <a:xfrm>
            <a:off x="1184275" y="696913"/>
            <a:ext cx="4645025" cy="3484562"/>
          </a:xfrm>
          <a:ln/>
        </p:spPr>
      </p:sp>
      <p:sp>
        <p:nvSpPr>
          <p:cNvPr id="1409027" name="Rectangle 4"/>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9298" name="Rectangle 2"/>
          <p:cNvSpPr>
            <a:spLocks noGrp="1" noRot="1" noChangeAspect="1" noChangeArrowheads="1" noTextEdit="1"/>
          </p:cNvSpPr>
          <p:nvPr>
            <p:ph type="sldImg"/>
          </p:nvPr>
        </p:nvSpPr>
        <p:spPr>
          <a:xfrm>
            <a:off x="1182688" y="696913"/>
            <a:ext cx="4645025" cy="3484562"/>
          </a:xfrm>
          <a:ln/>
        </p:spPr>
      </p:sp>
      <p:sp>
        <p:nvSpPr>
          <p:cNvPr id="1079299"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190"/>
          <p:cNvSpPr>
            <a:spLocks noChangeArrowheads="1"/>
          </p:cNvSpPr>
          <p:nvPr userDrawn="1"/>
        </p:nvSpPr>
        <p:spPr bwMode="auto">
          <a:xfrm>
            <a:off x="7086430" y="639394"/>
            <a:ext cx="2057702" cy="245213"/>
          </a:xfrm>
          <a:prstGeom prst="rect">
            <a:avLst/>
          </a:prstGeom>
          <a:solidFill>
            <a:schemeClr val="bg1"/>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45" tIns="43223" rIns="86445" bIns="43223" anchor="ctr">
            <a:spAutoFit/>
          </a:bodyPr>
          <a:lstStyle/>
          <a:p>
            <a:pPr algn="ctr" eaLnBrk="0" hangingPunct="0">
              <a:spcBef>
                <a:spcPct val="50000"/>
              </a:spcBef>
            </a:pPr>
            <a:endParaRPr lang="en-US" dirty="0">
              <a:latin typeface="Arial" pitchFamily="34" charset="0"/>
            </a:endParaRPr>
          </a:p>
        </p:txBody>
      </p:sp>
      <p:cxnSp>
        <p:nvCxnSpPr>
          <p:cNvPr id="4" name="Straight Connector 9"/>
          <p:cNvCxnSpPr>
            <a:cxnSpLocks noChangeShapeType="1"/>
          </p:cNvCxnSpPr>
          <p:nvPr userDrawn="1"/>
        </p:nvCxnSpPr>
        <p:spPr bwMode="auto">
          <a:xfrm>
            <a:off x="4894" y="1310754"/>
            <a:ext cx="9144000" cy="0"/>
          </a:xfrm>
          <a:prstGeom prst="line">
            <a:avLst/>
          </a:prstGeom>
          <a:noFill/>
          <a:ln w="28575" algn="ctr">
            <a:solidFill>
              <a:srgbClr val="339966"/>
            </a:solidFill>
            <a:round/>
            <a:headEnd/>
            <a:tailEnd/>
          </a:ln>
          <a:extLst>
            <a:ext uri="{909E8E84-426E-40DD-AFC4-6F175D3DCCD1}">
              <a14:hiddenFill xmlns:a14="http://schemas.microsoft.com/office/drawing/2010/main">
                <a:noFill/>
              </a14:hiddenFill>
            </a:ext>
          </a:extLst>
        </p:spPr>
      </p:cxn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72301" y="51283"/>
            <a:ext cx="2171699" cy="1206017"/>
          </a:xfrm>
          <a:prstGeom prst="rect">
            <a:avLst/>
          </a:prstGeom>
        </p:spPr>
      </p:pic>
    </p:spTree>
    <p:extLst>
      <p:ext uri="{BB962C8B-B14F-4D97-AF65-F5344CB8AC3E}">
        <p14:creationId xmlns:p14="http://schemas.microsoft.com/office/powerpoint/2010/main" val="372087411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75179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9967" y="370583"/>
            <a:ext cx="2201333" cy="538757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81463" y="370583"/>
            <a:ext cx="6463393" cy="538757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08424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7786" y="370647"/>
            <a:ext cx="8383512" cy="437555"/>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81435" y="1470426"/>
            <a:ext cx="4318000" cy="4287739"/>
          </a:xfrm>
        </p:spPr>
        <p:txBody>
          <a:bodyPr/>
          <a:lstStyle/>
          <a:p>
            <a:pPr lvl="0"/>
            <a:endParaRPr lang="en-US" noProof="0" dirty="0" smtClean="0"/>
          </a:p>
        </p:txBody>
      </p:sp>
      <p:sp>
        <p:nvSpPr>
          <p:cNvPr id="4" name="Text Placeholder 3"/>
          <p:cNvSpPr>
            <a:spLocks noGrp="1"/>
          </p:cNvSpPr>
          <p:nvPr>
            <p:ph type="body" sz="half" idx="2"/>
          </p:nvPr>
        </p:nvSpPr>
        <p:spPr>
          <a:xfrm>
            <a:off x="4644572" y="1470426"/>
            <a:ext cx="4319512" cy="42877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435517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7786" y="370647"/>
            <a:ext cx="8383512" cy="43755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81437" y="1470426"/>
            <a:ext cx="8782655" cy="4287739"/>
          </a:xfrm>
        </p:spPr>
        <p:txBody>
          <a:bodyPr/>
          <a:lstStyle/>
          <a:p>
            <a:pPr lvl="0"/>
            <a:endParaRPr lang="en-US" noProof="0" dirty="0" smtClean="0"/>
          </a:p>
        </p:txBody>
      </p:sp>
    </p:spTree>
    <p:extLst>
      <p:ext uri="{BB962C8B-B14F-4D97-AF65-F5344CB8AC3E}">
        <p14:creationId xmlns:p14="http://schemas.microsoft.com/office/powerpoint/2010/main" val="33877982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81429" y="370583"/>
            <a:ext cx="8809870" cy="538757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917709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7786" y="370647"/>
            <a:ext cx="8383512" cy="43755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79944" y="1470426"/>
            <a:ext cx="4319511" cy="42877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4572" y="1470426"/>
            <a:ext cx="4319512" cy="42877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821169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7" name="Rectangle 2"/>
          <p:cNvSpPr>
            <a:spLocks noChangeArrowheads="1"/>
          </p:cNvSpPr>
          <p:nvPr userDrawn="1"/>
        </p:nvSpPr>
        <p:spPr bwMode="auto">
          <a:xfrm>
            <a:off x="3" y="241697"/>
            <a:ext cx="9143999" cy="558403"/>
          </a:xfrm>
          <a:prstGeom prst="rect">
            <a:avLst/>
          </a:prstGeom>
          <a:solidFill>
            <a:srgbClr val="339966"/>
          </a:solidFill>
          <a:ln>
            <a:noFill/>
          </a:ln>
          <a:extLst/>
        </p:spPr>
        <p:txBody>
          <a:bodyPr wrap="none" lIns="91432" tIns="45716" rIns="91432" bIns="45716" anchor="ctr"/>
          <a:lstStyle/>
          <a:p>
            <a:endParaRPr lang="en-US" sz="2400" b="0" dirty="0">
              <a:solidFill>
                <a:schemeClr val="bg1"/>
              </a:solidFill>
            </a:endParaRPr>
          </a:p>
        </p:txBody>
      </p:sp>
      <p:sp>
        <p:nvSpPr>
          <p:cNvPr id="8" name="Rectangle 4"/>
          <p:cNvSpPr>
            <a:spLocks noGrp="1" noChangeArrowheads="1"/>
          </p:cNvSpPr>
          <p:nvPr>
            <p:ph type="title"/>
          </p:nvPr>
        </p:nvSpPr>
        <p:spPr bwMode="auto">
          <a:xfrm>
            <a:off x="120912" y="250031"/>
            <a:ext cx="9023088"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rmAutofit/>
          </a:bodyPr>
          <a:lstStyle>
            <a:lvl1pPr>
              <a:defRPr sz="2200">
                <a:solidFill>
                  <a:schemeClr val="bg1">
                    <a:lumMod val="95000"/>
                  </a:schemeClr>
                </a:solidFill>
                <a:latin typeface="Arial" pitchFamily="34" charset="0"/>
                <a:cs typeface="Arial" pitchFamily="34" charset="0"/>
              </a:defRPr>
            </a:lvl1pPr>
          </a:lstStyle>
          <a:p>
            <a:pPr lvl="0"/>
            <a:r>
              <a:rPr lang="en-AU" dirty="0" smtClean="0"/>
              <a:t>   Click to edit Master title style</a:t>
            </a:r>
          </a:p>
        </p:txBody>
      </p:sp>
      <p:sp>
        <p:nvSpPr>
          <p:cNvPr id="5" name="Slide Number Placeholder 5"/>
          <p:cNvSpPr>
            <a:spLocks noGrp="1"/>
          </p:cNvSpPr>
          <p:nvPr>
            <p:ph type="sldNum" sz="quarter" idx="12"/>
          </p:nvPr>
        </p:nvSpPr>
        <p:spPr>
          <a:xfrm>
            <a:off x="3454400" y="6400801"/>
            <a:ext cx="2133600" cy="365125"/>
          </a:xfrm>
          <a:prstGeom prst="rect">
            <a:avLst/>
          </a:prstGeom>
        </p:spPr>
        <p:txBody>
          <a:bodyPr lIns="91432" tIns="45716" rIns="91432" bIns="45716"/>
          <a:lstStyle>
            <a:lvl1pPr algn="ctr">
              <a:defRPr/>
            </a:lvl1pPr>
          </a:lstStyle>
          <a:p>
            <a:fld id="{397F412A-C89B-4233-88A1-9FCE863E6268}" type="slidenum">
              <a:rPr lang="en-US" smtClean="0"/>
              <a:pPr/>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19494" y="6286500"/>
            <a:ext cx="2224505" cy="571500"/>
          </a:xfrm>
          <a:prstGeom prst="rect">
            <a:avLst/>
          </a:prstGeom>
        </p:spPr>
      </p:pic>
    </p:spTree>
    <p:extLst>
      <p:ext uri="{BB962C8B-B14F-4D97-AF65-F5344CB8AC3E}">
        <p14:creationId xmlns:p14="http://schemas.microsoft.com/office/powerpoint/2010/main" val="213697371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3" name="Rectangle 7"/>
          <p:cNvSpPr>
            <a:spLocks noChangeArrowheads="1"/>
          </p:cNvSpPr>
          <p:nvPr userDrawn="1"/>
        </p:nvSpPr>
        <p:spPr bwMode="auto">
          <a:xfrm>
            <a:off x="0" y="322997"/>
            <a:ext cx="9144000" cy="51494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6" tIns="45708" rIns="91416" bIns="45708" anchor="ctr"/>
          <a:lstStyle/>
          <a:p>
            <a:endParaRPr lang="en-US" sz="2400" dirty="0">
              <a:solidFill>
                <a:srgbClr val="FFFFFF"/>
              </a:solidFill>
              <a:latin typeface="Arial" pitchFamily="34" charset="0"/>
            </a:endParaRPr>
          </a:p>
        </p:txBody>
      </p:sp>
      <p:sp>
        <p:nvSpPr>
          <p:cNvPr id="12" name="Rectangle 4"/>
          <p:cNvSpPr>
            <a:spLocks noGrp="1" noChangeArrowheads="1"/>
          </p:cNvSpPr>
          <p:nvPr>
            <p:ph type="title"/>
          </p:nvPr>
        </p:nvSpPr>
        <p:spPr bwMode="auto">
          <a:xfrm>
            <a:off x="90687" y="333375"/>
            <a:ext cx="9053316"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sz="2200">
                <a:solidFill>
                  <a:schemeClr val="bg1">
                    <a:lumMod val="95000"/>
                  </a:schemeClr>
                </a:solidFill>
                <a:latin typeface="Arial" pitchFamily="34" charset="0"/>
                <a:cs typeface="Arial" pitchFamily="34" charset="0"/>
              </a:defRPr>
            </a:lvl1pPr>
          </a:lstStyle>
          <a:p>
            <a:pPr lvl="0"/>
            <a:r>
              <a:rPr lang="en-AU" dirty="0" smtClean="0"/>
              <a:t>   Click to edit Master title style</a:t>
            </a:r>
          </a:p>
        </p:txBody>
      </p:sp>
      <p:sp>
        <p:nvSpPr>
          <p:cNvPr id="4" name="Slide Number Placeholder 5"/>
          <p:cNvSpPr>
            <a:spLocks noGrp="1"/>
          </p:cNvSpPr>
          <p:nvPr>
            <p:ph type="sldNum" sz="quarter" idx="10"/>
          </p:nvPr>
        </p:nvSpPr>
        <p:spPr>
          <a:xfrm>
            <a:off x="4877537" y="6250781"/>
            <a:ext cx="1599595" cy="488156"/>
          </a:xfrm>
          <a:prstGeom prst="rect">
            <a:avLst/>
          </a:prstGeom>
        </p:spPr>
        <p:txBody>
          <a:bodyPr lIns="91416" tIns="45708" rIns="91416" bIns="45708"/>
          <a:lstStyle>
            <a:lvl1pPr algn="ctr">
              <a:defRPr>
                <a:solidFill>
                  <a:prstClr val="black"/>
                </a:solidFill>
                <a:latin typeface="Arial" pitchFamily="34" charset="0"/>
              </a:defRPr>
            </a:lvl1pPr>
          </a:lstStyle>
          <a:p>
            <a:pPr>
              <a:defRPr/>
            </a:pPr>
            <a:fld id="{7B8720A6-4859-4206-8A1B-7C545D8BB0A7}" type="slidenum">
              <a:rPr lang="en-US"/>
              <a:pPr>
                <a:defRPr/>
              </a:pPr>
              <a:t>‹#›</a:t>
            </a:fld>
            <a:endParaRPr lang="en-US" dirty="0"/>
          </a:p>
        </p:txBody>
      </p:sp>
    </p:spTree>
    <p:extLst>
      <p:ext uri="{BB962C8B-B14F-4D97-AF65-F5344CB8AC3E}">
        <p14:creationId xmlns:p14="http://schemas.microsoft.com/office/powerpoint/2010/main" val="32295142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3" name="Rectangle 7"/>
          <p:cNvSpPr>
            <a:spLocks noChangeArrowheads="1"/>
          </p:cNvSpPr>
          <p:nvPr userDrawn="1"/>
        </p:nvSpPr>
        <p:spPr bwMode="auto">
          <a:xfrm>
            <a:off x="0" y="322997"/>
            <a:ext cx="9144000" cy="51494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6" tIns="45708" rIns="91416" bIns="45708" anchor="ctr"/>
          <a:lstStyle/>
          <a:p>
            <a:endParaRPr lang="en-US" sz="2400" dirty="0">
              <a:solidFill>
                <a:srgbClr val="FFFFFF"/>
              </a:solidFill>
              <a:latin typeface="Arial" pitchFamily="34" charset="0"/>
            </a:endParaRPr>
          </a:p>
        </p:txBody>
      </p:sp>
      <p:sp>
        <p:nvSpPr>
          <p:cNvPr id="12" name="Rectangle 4"/>
          <p:cNvSpPr>
            <a:spLocks noGrp="1" noChangeArrowheads="1"/>
          </p:cNvSpPr>
          <p:nvPr>
            <p:ph type="title"/>
          </p:nvPr>
        </p:nvSpPr>
        <p:spPr bwMode="auto">
          <a:xfrm>
            <a:off x="90687" y="333375"/>
            <a:ext cx="9053316"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sz="2200">
                <a:solidFill>
                  <a:schemeClr val="bg1">
                    <a:lumMod val="95000"/>
                  </a:schemeClr>
                </a:solidFill>
                <a:latin typeface="Arial" pitchFamily="34" charset="0"/>
                <a:cs typeface="Arial" pitchFamily="34" charset="0"/>
              </a:defRPr>
            </a:lvl1pPr>
          </a:lstStyle>
          <a:p>
            <a:pPr lvl="0"/>
            <a:r>
              <a:rPr lang="en-AU" dirty="0" smtClean="0"/>
              <a:t>   Click to edit Master title style</a:t>
            </a:r>
          </a:p>
        </p:txBody>
      </p:sp>
      <p:sp>
        <p:nvSpPr>
          <p:cNvPr id="4" name="Slide Number Placeholder 5"/>
          <p:cNvSpPr>
            <a:spLocks noGrp="1"/>
          </p:cNvSpPr>
          <p:nvPr>
            <p:ph type="sldNum" sz="quarter" idx="10"/>
          </p:nvPr>
        </p:nvSpPr>
        <p:spPr>
          <a:xfrm>
            <a:off x="4877537" y="6250781"/>
            <a:ext cx="1599595" cy="488156"/>
          </a:xfrm>
          <a:prstGeom prst="rect">
            <a:avLst/>
          </a:prstGeom>
        </p:spPr>
        <p:txBody>
          <a:bodyPr lIns="91416" tIns="45708" rIns="91416" bIns="45708"/>
          <a:lstStyle>
            <a:lvl1pPr algn="ctr">
              <a:defRPr>
                <a:solidFill>
                  <a:prstClr val="black"/>
                </a:solidFill>
                <a:latin typeface="Arial" pitchFamily="34" charset="0"/>
              </a:defRPr>
            </a:lvl1pPr>
          </a:lstStyle>
          <a:p>
            <a:pPr>
              <a:defRPr/>
            </a:pPr>
            <a:fld id="{B7314B4D-B99D-41C1-9EF7-DB168AF756BA}" type="slidenum">
              <a:rPr lang="en-US"/>
              <a:pPr>
                <a:defRPr/>
              </a:pPr>
              <a:t>‹#›</a:t>
            </a:fld>
            <a:endParaRPr lang="en-US" dirty="0"/>
          </a:p>
        </p:txBody>
      </p:sp>
    </p:spTree>
    <p:extLst>
      <p:ext uri="{BB962C8B-B14F-4D97-AF65-F5344CB8AC3E}">
        <p14:creationId xmlns:p14="http://schemas.microsoft.com/office/powerpoint/2010/main" val="3401208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Title Slide">
    <p:spTree>
      <p:nvGrpSpPr>
        <p:cNvPr id="1" name=""/>
        <p:cNvGrpSpPr/>
        <p:nvPr/>
      </p:nvGrpSpPr>
      <p:grpSpPr>
        <a:xfrm>
          <a:off x="0" y="0"/>
          <a:ext cx="0" cy="0"/>
          <a:chOff x="0" y="0"/>
          <a:chExt cx="0" cy="0"/>
        </a:xfrm>
      </p:grpSpPr>
      <p:sp>
        <p:nvSpPr>
          <p:cNvPr id="3" name="Rectangle 7"/>
          <p:cNvSpPr>
            <a:spLocks noChangeArrowheads="1"/>
          </p:cNvSpPr>
          <p:nvPr userDrawn="1"/>
        </p:nvSpPr>
        <p:spPr bwMode="auto">
          <a:xfrm>
            <a:off x="0" y="322997"/>
            <a:ext cx="9144000" cy="51494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6" tIns="45708" rIns="91416" bIns="45708" anchor="ctr"/>
          <a:lstStyle/>
          <a:p>
            <a:endParaRPr lang="en-US" sz="2400" dirty="0">
              <a:solidFill>
                <a:srgbClr val="FFFFFF"/>
              </a:solidFill>
              <a:latin typeface="Arial" pitchFamily="34" charset="0"/>
            </a:endParaRPr>
          </a:p>
        </p:txBody>
      </p:sp>
      <p:sp>
        <p:nvSpPr>
          <p:cNvPr id="12" name="Rectangle 4"/>
          <p:cNvSpPr>
            <a:spLocks noGrp="1" noChangeArrowheads="1"/>
          </p:cNvSpPr>
          <p:nvPr>
            <p:ph type="title"/>
          </p:nvPr>
        </p:nvSpPr>
        <p:spPr bwMode="auto">
          <a:xfrm>
            <a:off x="90687" y="333375"/>
            <a:ext cx="9053316"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sz="2200">
                <a:solidFill>
                  <a:schemeClr val="bg1">
                    <a:lumMod val="95000"/>
                  </a:schemeClr>
                </a:solidFill>
                <a:latin typeface="Arial" pitchFamily="34" charset="0"/>
                <a:cs typeface="Arial" pitchFamily="34" charset="0"/>
              </a:defRPr>
            </a:lvl1pPr>
          </a:lstStyle>
          <a:p>
            <a:pPr lvl="0"/>
            <a:r>
              <a:rPr lang="en-AU" dirty="0" smtClean="0"/>
              <a:t>   Click to edit Master title style</a:t>
            </a:r>
          </a:p>
        </p:txBody>
      </p:sp>
      <p:sp>
        <p:nvSpPr>
          <p:cNvPr id="4" name="Slide Number Placeholder 5"/>
          <p:cNvSpPr>
            <a:spLocks noGrp="1"/>
          </p:cNvSpPr>
          <p:nvPr>
            <p:ph type="sldNum" sz="quarter" idx="10"/>
          </p:nvPr>
        </p:nvSpPr>
        <p:spPr>
          <a:xfrm>
            <a:off x="4877537" y="6250781"/>
            <a:ext cx="1599595" cy="488156"/>
          </a:xfrm>
          <a:prstGeom prst="rect">
            <a:avLst/>
          </a:prstGeom>
        </p:spPr>
        <p:txBody>
          <a:bodyPr lIns="91416" tIns="45708" rIns="91416" bIns="45708"/>
          <a:lstStyle>
            <a:lvl1pPr algn="ctr">
              <a:defRPr>
                <a:solidFill>
                  <a:prstClr val="black"/>
                </a:solidFill>
                <a:latin typeface="Arial" pitchFamily="34" charset="0"/>
              </a:defRPr>
            </a:lvl1pPr>
          </a:lstStyle>
          <a:p>
            <a:pPr>
              <a:defRPr/>
            </a:pPr>
            <a:fld id="{6DAA61DC-AF78-4BF9-92E1-A5CC38DA4596}" type="slidenum">
              <a:rPr lang="en-US"/>
              <a:pPr>
                <a:defRPr/>
              </a:pPr>
              <a:t>‹#›</a:t>
            </a:fld>
            <a:endParaRPr lang="en-US" dirty="0"/>
          </a:p>
        </p:txBody>
      </p:sp>
    </p:spTree>
    <p:extLst>
      <p:ext uri="{BB962C8B-B14F-4D97-AF65-F5344CB8AC3E}">
        <p14:creationId xmlns:p14="http://schemas.microsoft.com/office/powerpoint/2010/main" val="2881868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96176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7_Title Slide">
    <p:spTree>
      <p:nvGrpSpPr>
        <p:cNvPr id="1" name=""/>
        <p:cNvGrpSpPr/>
        <p:nvPr/>
      </p:nvGrpSpPr>
      <p:grpSpPr>
        <a:xfrm>
          <a:off x="0" y="0"/>
          <a:ext cx="0" cy="0"/>
          <a:chOff x="0" y="0"/>
          <a:chExt cx="0" cy="0"/>
        </a:xfrm>
      </p:grpSpPr>
      <p:sp>
        <p:nvSpPr>
          <p:cNvPr id="3" name="Rectangle 7"/>
          <p:cNvSpPr>
            <a:spLocks noChangeArrowheads="1"/>
          </p:cNvSpPr>
          <p:nvPr userDrawn="1"/>
        </p:nvSpPr>
        <p:spPr bwMode="auto">
          <a:xfrm>
            <a:off x="0" y="322997"/>
            <a:ext cx="9144000" cy="51494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6" tIns="45708" rIns="91416" bIns="45708" anchor="ctr"/>
          <a:lstStyle/>
          <a:p>
            <a:endParaRPr lang="en-US" sz="2400" dirty="0">
              <a:solidFill>
                <a:srgbClr val="FFFFFF"/>
              </a:solidFill>
              <a:latin typeface="Arial" pitchFamily="34" charset="0"/>
            </a:endParaRPr>
          </a:p>
        </p:txBody>
      </p:sp>
      <p:sp>
        <p:nvSpPr>
          <p:cNvPr id="12" name="Rectangle 4"/>
          <p:cNvSpPr>
            <a:spLocks noGrp="1" noChangeArrowheads="1"/>
          </p:cNvSpPr>
          <p:nvPr>
            <p:ph type="title"/>
          </p:nvPr>
        </p:nvSpPr>
        <p:spPr bwMode="auto">
          <a:xfrm>
            <a:off x="90687" y="333375"/>
            <a:ext cx="9053316"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sz="2200">
                <a:solidFill>
                  <a:schemeClr val="bg1">
                    <a:lumMod val="95000"/>
                  </a:schemeClr>
                </a:solidFill>
                <a:latin typeface="Arial" pitchFamily="34" charset="0"/>
                <a:cs typeface="Arial" pitchFamily="34" charset="0"/>
              </a:defRPr>
            </a:lvl1pPr>
          </a:lstStyle>
          <a:p>
            <a:pPr lvl="0"/>
            <a:r>
              <a:rPr lang="en-AU" dirty="0" smtClean="0"/>
              <a:t>   Click to edit Master title style</a:t>
            </a:r>
          </a:p>
        </p:txBody>
      </p:sp>
      <p:sp>
        <p:nvSpPr>
          <p:cNvPr id="4" name="Slide Number Placeholder 5"/>
          <p:cNvSpPr>
            <a:spLocks noGrp="1"/>
          </p:cNvSpPr>
          <p:nvPr>
            <p:ph type="sldNum" sz="quarter" idx="10"/>
          </p:nvPr>
        </p:nvSpPr>
        <p:spPr>
          <a:xfrm>
            <a:off x="4877537" y="6250781"/>
            <a:ext cx="1599595" cy="488156"/>
          </a:xfrm>
          <a:prstGeom prst="rect">
            <a:avLst/>
          </a:prstGeom>
        </p:spPr>
        <p:txBody>
          <a:bodyPr lIns="91416" tIns="45708" rIns="91416" bIns="45708"/>
          <a:lstStyle>
            <a:lvl1pPr algn="ctr">
              <a:defRPr>
                <a:solidFill>
                  <a:prstClr val="black"/>
                </a:solidFill>
                <a:latin typeface="Arial" pitchFamily="34" charset="0"/>
              </a:defRPr>
            </a:lvl1pPr>
          </a:lstStyle>
          <a:p>
            <a:pPr>
              <a:defRPr/>
            </a:pPr>
            <a:fld id="{FF3BAD7E-93D3-491B-9AF1-F94A70260CAD}" type="slidenum">
              <a:rPr lang="en-US"/>
              <a:pPr>
                <a:defRPr/>
              </a:pPr>
              <a:t>‹#›</a:t>
            </a:fld>
            <a:endParaRPr lang="en-US" dirty="0"/>
          </a:p>
        </p:txBody>
      </p:sp>
    </p:spTree>
    <p:extLst>
      <p:ext uri="{BB962C8B-B14F-4D97-AF65-F5344CB8AC3E}">
        <p14:creationId xmlns:p14="http://schemas.microsoft.com/office/powerpoint/2010/main" val="4556182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8_Title Slide">
    <p:spTree>
      <p:nvGrpSpPr>
        <p:cNvPr id="1" name=""/>
        <p:cNvGrpSpPr/>
        <p:nvPr/>
      </p:nvGrpSpPr>
      <p:grpSpPr>
        <a:xfrm>
          <a:off x="0" y="0"/>
          <a:ext cx="0" cy="0"/>
          <a:chOff x="0" y="0"/>
          <a:chExt cx="0" cy="0"/>
        </a:xfrm>
      </p:grpSpPr>
      <p:sp>
        <p:nvSpPr>
          <p:cNvPr id="3" name="Rectangle 7"/>
          <p:cNvSpPr>
            <a:spLocks noChangeArrowheads="1"/>
          </p:cNvSpPr>
          <p:nvPr userDrawn="1"/>
        </p:nvSpPr>
        <p:spPr bwMode="auto">
          <a:xfrm>
            <a:off x="0" y="322997"/>
            <a:ext cx="9144000" cy="51494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6" tIns="45708" rIns="91416" bIns="45708" anchor="ctr"/>
          <a:lstStyle/>
          <a:p>
            <a:endParaRPr lang="en-US" sz="2400" dirty="0">
              <a:solidFill>
                <a:srgbClr val="FFFFFF"/>
              </a:solidFill>
              <a:latin typeface="Arial" pitchFamily="34" charset="0"/>
            </a:endParaRPr>
          </a:p>
        </p:txBody>
      </p:sp>
      <p:sp>
        <p:nvSpPr>
          <p:cNvPr id="12" name="Rectangle 4"/>
          <p:cNvSpPr>
            <a:spLocks noGrp="1" noChangeArrowheads="1"/>
          </p:cNvSpPr>
          <p:nvPr>
            <p:ph type="title"/>
          </p:nvPr>
        </p:nvSpPr>
        <p:spPr bwMode="auto">
          <a:xfrm>
            <a:off x="90687" y="333375"/>
            <a:ext cx="9053316"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sz="2200">
                <a:solidFill>
                  <a:schemeClr val="bg1">
                    <a:lumMod val="95000"/>
                  </a:schemeClr>
                </a:solidFill>
                <a:latin typeface="Arial" pitchFamily="34" charset="0"/>
                <a:cs typeface="Arial" pitchFamily="34" charset="0"/>
              </a:defRPr>
            </a:lvl1pPr>
          </a:lstStyle>
          <a:p>
            <a:pPr lvl="0"/>
            <a:r>
              <a:rPr lang="en-AU" dirty="0" smtClean="0"/>
              <a:t>   Click to edit Master title style</a:t>
            </a:r>
          </a:p>
        </p:txBody>
      </p:sp>
      <p:sp>
        <p:nvSpPr>
          <p:cNvPr id="4" name="Slide Number Placeholder 5"/>
          <p:cNvSpPr>
            <a:spLocks noGrp="1"/>
          </p:cNvSpPr>
          <p:nvPr>
            <p:ph type="sldNum" sz="quarter" idx="10"/>
          </p:nvPr>
        </p:nvSpPr>
        <p:spPr>
          <a:xfrm>
            <a:off x="4877537" y="6250781"/>
            <a:ext cx="1599595" cy="488156"/>
          </a:xfrm>
          <a:prstGeom prst="rect">
            <a:avLst/>
          </a:prstGeom>
        </p:spPr>
        <p:txBody>
          <a:bodyPr lIns="91416" tIns="45708" rIns="91416" bIns="45708"/>
          <a:lstStyle>
            <a:lvl1pPr algn="ctr">
              <a:defRPr>
                <a:solidFill>
                  <a:prstClr val="black"/>
                </a:solidFill>
                <a:latin typeface="Arial" pitchFamily="34" charset="0"/>
              </a:defRPr>
            </a:lvl1pPr>
          </a:lstStyle>
          <a:p>
            <a:pPr>
              <a:defRPr/>
            </a:pPr>
            <a:fld id="{69220AB8-76CD-4CDA-9F8A-002BE691CCDA}" type="slidenum">
              <a:rPr lang="en-US"/>
              <a:pPr>
                <a:defRPr/>
              </a:pPr>
              <a:t>‹#›</a:t>
            </a:fld>
            <a:endParaRPr lang="en-US" dirty="0"/>
          </a:p>
        </p:txBody>
      </p:sp>
    </p:spTree>
    <p:extLst>
      <p:ext uri="{BB962C8B-B14F-4D97-AF65-F5344CB8AC3E}">
        <p14:creationId xmlns:p14="http://schemas.microsoft.com/office/powerpoint/2010/main" val="39610714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9_Title Slide">
    <p:spTree>
      <p:nvGrpSpPr>
        <p:cNvPr id="1" name=""/>
        <p:cNvGrpSpPr/>
        <p:nvPr/>
      </p:nvGrpSpPr>
      <p:grpSpPr>
        <a:xfrm>
          <a:off x="0" y="0"/>
          <a:ext cx="0" cy="0"/>
          <a:chOff x="0" y="0"/>
          <a:chExt cx="0" cy="0"/>
        </a:xfrm>
      </p:grpSpPr>
      <p:sp>
        <p:nvSpPr>
          <p:cNvPr id="3" name="Rectangle 7"/>
          <p:cNvSpPr>
            <a:spLocks noChangeArrowheads="1"/>
          </p:cNvSpPr>
          <p:nvPr userDrawn="1"/>
        </p:nvSpPr>
        <p:spPr bwMode="auto">
          <a:xfrm>
            <a:off x="0" y="322997"/>
            <a:ext cx="9144000" cy="51494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6" tIns="45708" rIns="91416" bIns="45708" anchor="ctr"/>
          <a:lstStyle/>
          <a:p>
            <a:endParaRPr lang="en-US" sz="2400" dirty="0">
              <a:solidFill>
                <a:srgbClr val="FFFFFF"/>
              </a:solidFill>
              <a:latin typeface="Arial" pitchFamily="34" charset="0"/>
            </a:endParaRPr>
          </a:p>
        </p:txBody>
      </p:sp>
      <p:sp>
        <p:nvSpPr>
          <p:cNvPr id="12" name="Rectangle 4"/>
          <p:cNvSpPr>
            <a:spLocks noGrp="1" noChangeArrowheads="1"/>
          </p:cNvSpPr>
          <p:nvPr>
            <p:ph type="title"/>
          </p:nvPr>
        </p:nvSpPr>
        <p:spPr bwMode="auto">
          <a:xfrm>
            <a:off x="90687" y="333375"/>
            <a:ext cx="9053316"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sz="2200">
                <a:solidFill>
                  <a:schemeClr val="bg1">
                    <a:lumMod val="95000"/>
                  </a:schemeClr>
                </a:solidFill>
                <a:latin typeface="Arial" pitchFamily="34" charset="0"/>
                <a:cs typeface="Arial" pitchFamily="34" charset="0"/>
              </a:defRPr>
            </a:lvl1pPr>
          </a:lstStyle>
          <a:p>
            <a:pPr lvl="0"/>
            <a:r>
              <a:rPr lang="en-AU" dirty="0" smtClean="0"/>
              <a:t>   Click to edit Master title style</a:t>
            </a:r>
          </a:p>
        </p:txBody>
      </p:sp>
      <p:sp>
        <p:nvSpPr>
          <p:cNvPr id="4" name="Slide Number Placeholder 5"/>
          <p:cNvSpPr>
            <a:spLocks noGrp="1"/>
          </p:cNvSpPr>
          <p:nvPr>
            <p:ph type="sldNum" sz="quarter" idx="10"/>
          </p:nvPr>
        </p:nvSpPr>
        <p:spPr>
          <a:xfrm>
            <a:off x="4877537" y="6250781"/>
            <a:ext cx="1599595" cy="488156"/>
          </a:xfrm>
          <a:prstGeom prst="rect">
            <a:avLst/>
          </a:prstGeom>
        </p:spPr>
        <p:txBody>
          <a:bodyPr lIns="91416" tIns="45708" rIns="91416" bIns="45708"/>
          <a:lstStyle>
            <a:lvl1pPr algn="ctr">
              <a:defRPr>
                <a:solidFill>
                  <a:prstClr val="black"/>
                </a:solidFill>
                <a:latin typeface="Arial" pitchFamily="34" charset="0"/>
              </a:defRPr>
            </a:lvl1pPr>
          </a:lstStyle>
          <a:p>
            <a:pPr>
              <a:defRPr/>
            </a:pPr>
            <a:fld id="{251CB928-965F-49BB-9713-A83083216882}" type="slidenum">
              <a:rPr lang="en-US"/>
              <a:pPr>
                <a:defRPr/>
              </a:pPr>
              <a:t>‹#›</a:t>
            </a:fld>
            <a:endParaRPr lang="en-US" dirty="0"/>
          </a:p>
        </p:txBody>
      </p:sp>
    </p:spTree>
    <p:extLst>
      <p:ext uri="{BB962C8B-B14F-4D97-AF65-F5344CB8AC3E}">
        <p14:creationId xmlns:p14="http://schemas.microsoft.com/office/powerpoint/2010/main" val="6931281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0_Title Slide">
    <p:spTree>
      <p:nvGrpSpPr>
        <p:cNvPr id="1" name=""/>
        <p:cNvGrpSpPr/>
        <p:nvPr/>
      </p:nvGrpSpPr>
      <p:grpSpPr>
        <a:xfrm>
          <a:off x="0" y="0"/>
          <a:ext cx="0" cy="0"/>
          <a:chOff x="0" y="0"/>
          <a:chExt cx="0" cy="0"/>
        </a:xfrm>
      </p:grpSpPr>
      <p:sp>
        <p:nvSpPr>
          <p:cNvPr id="3" name="Rectangle 7"/>
          <p:cNvSpPr>
            <a:spLocks noChangeArrowheads="1"/>
          </p:cNvSpPr>
          <p:nvPr userDrawn="1"/>
        </p:nvSpPr>
        <p:spPr bwMode="auto">
          <a:xfrm>
            <a:off x="0" y="322997"/>
            <a:ext cx="9144000" cy="51494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6" tIns="45708" rIns="91416" bIns="45708" anchor="ctr"/>
          <a:lstStyle/>
          <a:p>
            <a:endParaRPr lang="en-US" sz="2400" dirty="0">
              <a:solidFill>
                <a:srgbClr val="FFFFFF"/>
              </a:solidFill>
              <a:latin typeface="Arial" pitchFamily="34" charset="0"/>
            </a:endParaRPr>
          </a:p>
        </p:txBody>
      </p:sp>
      <p:sp>
        <p:nvSpPr>
          <p:cNvPr id="12" name="Rectangle 4"/>
          <p:cNvSpPr>
            <a:spLocks noGrp="1" noChangeArrowheads="1"/>
          </p:cNvSpPr>
          <p:nvPr>
            <p:ph type="title"/>
          </p:nvPr>
        </p:nvSpPr>
        <p:spPr bwMode="auto">
          <a:xfrm>
            <a:off x="90687" y="333375"/>
            <a:ext cx="9053316"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sz="2200">
                <a:solidFill>
                  <a:schemeClr val="bg1">
                    <a:lumMod val="95000"/>
                  </a:schemeClr>
                </a:solidFill>
                <a:latin typeface="Arial" pitchFamily="34" charset="0"/>
                <a:cs typeface="Arial" pitchFamily="34" charset="0"/>
              </a:defRPr>
            </a:lvl1pPr>
          </a:lstStyle>
          <a:p>
            <a:pPr lvl="0"/>
            <a:r>
              <a:rPr lang="en-AU" dirty="0" smtClean="0"/>
              <a:t>   Click to edit Master title style</a:t>
            </a:r>
          </a:p>
        </p:txBody>
      </p:sp>
      <p:sp>
        <p:nvSpPr>
          <p:cNvPr id="4" name="Slide Number Placeholder 5"/>
          <p:cNvSpPr>
            <a:spLocks noGrp="1"/>
          </p:cNvSpPr>
          <p:nvPr>
            <p:ph type="sldNum" sz="quarter" idx="10"/>
          </p:nvPr>
        </p:nvSpPr>
        <p:spPr>
          <a:xfrm>
            <a:off x="4877537" y="6250781"/>
            <a:ext cx="1599595" cy="488156"/>
          </a:xfrm>
          <a:prstGeom prst="rect">
            <a:avLst/>
          </a:prstGeom>
        </p:spPr>
        <p:txBody>
          <a:bodyPr lIns="91416" tIns="45708" rIns="91416" bIns="45708"/>
          <a:lstStyle>
            <a:lvl1pPr algn="ctr">
              <a:defRPr>
                <a:solidFill>
                  <a:prstClr val="black"/>
                </a:solidFill>
                <a:latin typeface="Arial" pitchFamily="34" charset="0"/>
              </a:defRPr>
            </a:lvl1pPr>
          </a:lstStyle>
          <a:p>
            <a:pPr>
              <a:defRPr/>
            </a:pPr>
            <a:fld id="{8E7A247E-1269-41DB-A7A0-CE5C63DA993D}" type="slidenum">
              <a:rPr lang="en-US"/>
              <a:pPr>
                <a:defRPr/>
              </a:pPr>
              <a:t>‹#›</a:t>
            </a:fld>
            <a:endParaRPr lang="en-US" dirty="0"/>
          </a:p>
        </p:txBody>
      </p:sp>
    </p:spTree>
    <p:extLst>
      <p:ext uri="{BB962C8B-B14F-4D97-AF65-F5344CB8AC3E}">
        <p14:creationId xmlns:p14="http://schemas.microsoft.com/office/powerpoint/2010/main" val="37641175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1_Title Slide">
    <p:spTree>
      <p:nvGrpSpPr>
        <p:cNvPr id="1" name=""/>
        <p:cNvGrpSpPr/>
        <p:nvPr/>
      </p:nvGrpSpPr>
      <p:grpSpPr>
        <a:xfrm>
          <a:off x="0" y="0"/>
          <a:ext cx="0" cy="0"/>
          <a:chOff x="0" y="0"/>
          <a:chExt cx="0" cy="0"/>
        </a:xfrm>
      </p:grpSpPr>
      <p:sp>
        <p:nvSpPr>
          <p:cNvPr id="3" name="Rectangle 7"/>
          <p:cNvSpPr>
            <a:spLocks noChangeArrowheads="1"/>
          </p:cNvSpPr>
          <p:nvPr userDrawn="1"/>
        </p:nvSpPr>
        <p:spPr bwMode="auto">
          <a:xfrm>
            <a:off x="0" y="322997"/>
            <a:ext cx="9144000" cy="51494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6" tIns="45708" rIns="91416" bIns="45708" anchor="ctr"/>
          <a:lstStyle/>
          <a:p>
            <a:endParaRPr lang="en-US" sz="2400" dirty="0">
              <a:solidFill>
                <a:srgbClr val="FFFFFF"/>
              </a:solidFill>
              <a:latin typeface="Arial" pitchFamily="34" charset="0"/>
            </a:endParaRPr>
          </a:p>
        </p:txBody>
      </p:sp>
      <p:sp>
        <p:nvSpPr>
          <p:cNvPr id="12" name="Rectangle 4"/>
          <p:cNvSpPr>
            <a:spLocks noGrp="1" noChangeArrowheads="1"/>
          </p:cNvSpPr>
          <p:nvPr>
            <p:ph type="title"/>
          </p:nvPr>
        </p:nvSpPr>
        <p:spPr bwMode="auto">
          <a:xfrm>
            <a:off x="90687" y="333375"/>
            <a:ext cx="9053316"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sz="2200">
                <a:solidFill>
                  <a:schemeClr val="bg1">
                    <a:lumMod val="95000"/>
                  </a:schemeClr>
                </a:solidFill>
                <a:latin typeface="Arial" pitchFamily="34" charset="0"/>
                <a:cs typeface="Arial" pitchFamily="34" charset="0"/>
              </a:defRPr>
            </a:lvl1pPr>
          </a:lstStyle>
          <a:p>
            <a:pPr lvl="0"/>
            <a:r>
              <a:rPr lang="en-AU" dirty="0" smtClean="0"/>
              <a:t>   Click to edit Master title style</a:t>
            </a:r>
          </a:p>
        </p:txBody>
      </p:sp>
      <p:sp>
        <p:nvSpPr>
          <p:cNvPr id="4" name="Slide Number Placeholder 5"/>
          <p:cNvSpPr>
            <a:spLocks noGrp="1"/>
          </p:cNvSpPr>
          <p:nvPr>
            <p:ph type="sldNum" sz="quarter" idx="10"/>
          </p:nvPr>
        </p:nvSpPr>
        <p:spPr>
          <a:xfrm>
            <a:off x="4877537" y="6250781"/>
            <a:ext cx="1599595" cy="488156"/>
          </a:xfrm>
          <a:prstGeom prst="rect">
            <a:avLst/>
          </a:prstGeom>
        </p:spPr>
        <p:txBody>
          <a:bodyPr lIns="91416" tIns="45708" rIns="91416" bIns="45708"/>
          <a:lstStyle>
            <a:lvl1pPr algn="ctr">
              <a:defRPr>
                <a:solidFill>
                  <a:prstClr val="black"/>
                </a:solidFill>
                <a:latin typeface="Arial" pitchFamily="34" charset="0"/>
              </a:defRPr>
            </a:lvl1pPr>
          </a:lstStyle>
          <a:p>
            <a:pPr>
              <a:defRPr/>
            </a:pPr>
            <a:fld id="{9B50590E-80BC-441C-800E-3C57B11E670E}" type="slidenum">
              <a:rPr lang="en-US"/>
              <a:pPr>
                <a:defRPr/>
              </a:pPr>
              <a:t>‹#›</a:t>
            </a:fld>
            <a:endParaRPr lang="en-US" dirty="0"/>
          </a:p>
        </p:txBody>
      </p:sp>
    </p:spTree>
    <p:extLst>
      <p:ext uri="{BB962C8B-B14F-4D97-AF65-F5344CB8AC3E}">
        <p14:creationId xmlns:p14="http://schemas.microsoft.com/office/powerpoint/2010/main" val="21082362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2_Title Slide">
    <p:spTree>
      <p:nvGrpSpPr>
        <p:cNvPr id="1" name=""/>
        <p:cNvGrpSpPr/>
        <p:nvPr/>
      </p:nvGrpSpPr>
      <p:grpSpPr>
        <a:xfrm>
          <a:off x="0" y="0"/>
          <a:ext cx="0" cy="0"/>
          <a:chOff x="0" y="0"/>
          <a:chExt cx="0" cy="0"/>
        </a:xfrm>
      </p:grpSpPr>
      <p:sp>
        <p:nvSpPr>
          <p:cNvPr id="3" name="Rectangle 7"/>
          <p:cNvSpPr>
            <a:spLocks noChangeArrowheads="1"/>
          </p:cNvSpPr>
          <p:nvPr userDrawn="1"/>
        </p:nvSpPr>
        <p:spPr bwMode="auto">
          <a:xfrm>
            <a:off x="0" y="322997"/>
            <a:ext cx="9144000" cy="51494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6" tIns="45708" rIns="91416" bIns="45708" anchor="ctr"/>
          <a:lstStyle/>
          <a:p>
            <a:endParaRPr lang="en-US" sz="2400" dirty="0">
              <a:solidFill>
                <a:srgbClr val="FFFFFF"/>
              </a:solidFill>
              <a:latin typeface="Arial" pitchFamily="34" charset="0"/>
            </a:endParaRPr>
          </a:p>
        </p:txBody>
      </p:sp>
      <p:sp>
        <p:nvSpPr>
          <p:cNvPr id="12" name="Rectangle 4"/>
          <p:cNvSpPr>
            <a:spLocks noGrp="1" noChangeArrowheads="1"/>
          </p:cNvSpPr>
          <p:nvPr>
            <p:ph type="title"/>
          </p:nvPr>
        </p:nvSpPr>
        <p:spPr bwMode="auto">
          <a:xfrm>
            <a:off x="90687" y="333375"/>
            <a:ext cx="9053316"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sz="2200">
                <a:solidFill>
                  <a:schemeClr val="bg1">
                    <a:lumMod val="95000"/>
                  </a:schemeClr>
                </a:solidFill>
                <a:latin typeface="Arial" pitchFamily="34" charset="0"/>
                <a:cs typeface="Arial" pitchFamily="34" charset="0"/>
              </a:defRPr>
            </a:lvl1pPr>
          </a:lstStyle>
          <a:p>
            <a:pPr lvl="0"/>
            <a:r>
              <a:rPr lang="en-AU" dirty="0" smtClean="0"/>
              <a:t>   Click to edit Master title style</a:t>
            </a:r>
          </a:p>
        </p:txBody>
      </p:sp>
      <p:sp>
        <p:nvSpPr>
          <p:cNvPr id="4" name="Slide Number Placeholder 5"/>
          <p:cNvSpPr>
            <a:spLocks noGrp="1"/>
          </p:cNvSpPr>
          <p:nvPr>
            <p:ph type="sldNum" sz="quarter" idx="10"/>
          </p:nvPr>
        </p:nvSpPr>
        <p:spPr>
          <a:xfrm>
            <a:off x="4877537" y="6250781"/>
            <a:ext cx="1599595" cy="488156"/>
          </a:xfrm>
          <a:prstGeom prst="rect">
            <a:avLst/>
          </a:prstGeom>
        </p:spPr>
        <p:txBody>
          <a:bodyPr lIns="91416" tIns="45708" rIns="91416" bIns="45708"/>
          <a:lstStyle>
            <a:lvl1pPr algn="ctr">
              <a:defRPr>
                <a:solidFill>
                  <a:prstClr val="black"/>
                </a:solidFill>
                <a:latin typeface="Arial" pitchFamily="34" charset="0"/>
              </a:defRPr>
            </a:lvl1pPr>
          </a:lstStyle>
          <a:p>
            <a:pPr>
              <a:defRPr/>
            </a:pPr>
            <a:fld id="{1850FD48-E0D2-4C10-84F6-D7C2B41C8065}" type="slidenum">
              <a:rPr lang="en-US"/>
              <a:pPr>
                <a:defRPr/>
              </a:pPr>
              <a:t>‹#›</a:t>
            </a:fld>
            <a:endParaRPr lang="en-US" dirty="0"/>
          </a:p>
        </p:txBody>
      </p:sp>
    </p:spTree>
    <p:extLst>
      <p:ext uri="{BB962C8B-B14F-4D97-AF65-F5344CB8AC3E}">
        <p14:creationId xmlns:p14="http://schemas.microsoft.com/office/powerpoint/2010/main" val="29242893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3_Title Slide">
    <p:spTree>
      <p:nvGrpSpPr>
        <p:cNvPr id="1" name=""/>
        <p:cNvGrpSpPr/>
        <p:nvPr/>
      </p:nvGrpSpPr>
      <p:grpSpPr>
        <a:xfrm>
          <a:off x="0" y="0"/>
          <a:ext cx="0" cy="0"/>
          <a:chOff x="0" y="0"/>
          <a:chExt cx="0" cy="0"/>
        </a:xfrm>
      </p:grpSpPr>
      <p:sp>
        <p:nvSpPr>
          <p:cNvPr id="3" name="Rectangle 7"/>
          <p:cNvSpPr>
            <a:spLocks noChangeArrowheads="1"/>
          </p:cNvSpPr>
          <p:nvPr userDrawn="1"/>
        </p:nvSpPr>
        <p:spPr bwMode="auto">
          <a:xfrm>
            <a:off x="0" y="322997"/>
            <a:ext cx="9144000" cy="51494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6" tIns="45708" rIns="91416" bIns="45708" anchor="ctr"/>
          <a:lstStyle/>
          <a:p>
            <a:endParaRPr lang="en-US" sz="2400" dirty="0">
              <a:solidFill>
                <a:srgbClr val="FFFFFF"/>
              </a:solidFill>
              <a:latin typeface="Arial" pitchFamily="34" charset="0"/>
            </a:endParaRPr>
          </a:p>
        </p:txBody>
      </p:sp>
      <p:sp>
        <p:nvSpPr>
          <p:cNvPr id="12" name="Rectangle 4"/>
          <p:cNvSpPr>
            <a:spLocks noGrp="1" noChangeArrowheads="1"/>
          </p:cNvSpPr>
          <p:nvPr>
            <p:ph type="title"/>
          </p:nvPr>
        </p:nvSpPr>
        <p:spPr bwMode="auto">
          <a:xfrm>
            <a:off x="90687" y="333375"/>
            <a:ext cx="9053316"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sz="2200">
                <a:solidFill>
                  <a:schemeClr val="bg1">
                    <a:lumMod val="95000"/>
                  </a:schemeClr>
                </a:solidFill>
                <a:latin typeface="Arial" pitchFamily="34" charset="0"/>
                <a:cs typeface="Arial" pitchFamily="34" charset="0"/>
              </a:defRPr>
            </a:lvl1pPr>
          </a:lstStyle>
          <a:p>
            <a:pPr lvl="0"/>
            <a:r>
              <a:rPr lang="en-AU" dirty="0" smtClean="0"/>
              <a:t>   Click to edit Master title style</a:t>
            </a:r>
          </a:p>
        </p:txBody>
      </p:sp>
      <p:sp>
        <p:nvSpPr>
          <p:cNvPr id="4" name="Slide Number Placeholder 5"/>
          <p:cNvSpPr>
            <a:spLocks noGrp="1"/>
          </p:cNvSpPr>
          <p:nvPr>
            <p:ph type="sldNum" sz="quarter" idx="10"/>
          </p:nvPr>
        </p:nvSpPr>
        <p:spPr>
          <a:xfrm>
            <a:off x="4877537" y="6250781"/>
            <a:ext cx="1599595" cy="488156"/>
          </a:xfrm>
          <a:prstGeom prst="rect">
            <a:avLst/>
          </a:prstGeom>
        </p:spPr>
        <p:txBody>
          <a:bodyPr lIns="91416" tIns="45708" rIns="91416" bIns="45708"/>
          <a:lstStyle>
            <a:lvl1pPr algn="ctr">
              <a:defRPr>
                <a:solidFill>
                  <a:prstClr val="black"/>
                </a:solidFill>
                <a:latin typeface="Arial" pitchFamily="34" charset="0"/>
              </a:defRPr>
            </a:lvl1pPr>
          </a:lstStyle>
          <a:p>
            <a:pPr>
              <a:defRPr/>
            </a:pPr>
            <a:fld id="{5D337531-F5A3-4858-9B18-1908A9C210D7}" type="slidenum">
              <a:rPr lang="en-US"/>
              <a:pPr>
                <a:defRPr/>
              </a:pPr>
              <a:t>‹#›</a:t>
            </a:fld>
            <a:endParaRPr lang="en-US" dirty="0"/>
          </a:p>
        </p:txBody>
      </p:sp>
    </p:spTree>
    <p:extLst>
      <p:ext uri="{BB962C8B-B14F-4D97-AF65-F5344CB8AC3E}">
        <p14:creationId xmlns:p14="http://schemas.microsoft.com/office/powerpoint/2010/main" val="33540745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4_Title Slide">
    <p:spTree>
      <p:nvGrpSpPr>
        <p:cNvPr id="1" name=""/>
        <p:cNvGrpSpPr/>
        <p:nvPr/>
      </p:nvGrpSpPr>
      <p:grpSpPr>
        <a:xfrm>
          <a:off x="0" y="0"/>
          <a:ext cx="0" cy="0"/>
          <a:chOff x="0" y="0"/>
          <a:chExt cx="0" cy="0"/>
        </a:xfrm>
      </p:grpSpPr>
      <p:sp>
        <p:nvSpPr>
          <p:cNvPr id="3" name="Rectangle 7"/>
          <p:cNvSpPr>
            <a:spLocks noChangeArrowheads="1"/>
          </p:cNvSpPr>
          <p:nvPr userDrawn="1"/>
        </p:nvSpPr>
        <p:spPr bwMode="auto">
          <a:xfrm>
            <a:off x="0" y="322997"/>
            <a:ext cx="9144000" cy="51494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6" tIns="45708" rIns="91416" bIns="45708" anchor="ctr"/>
          <a:lstStyle/>
          <a:p>
            <a:endParaRPr lang="en-US" sz="2400" dirty="0">
              <a:solidFill>
                <a:srgbClr val="FFFFFF"/>
              </a:solidFill>
              <a:latin typeface="Arial" pitchFamily="34" charset="0"/>
            </a:endParaRPr>
          </a:p>
        </p:txBody>
      </p:sp>
      <p:sp>
        <p:nvSpPr>
          <p:cNvPr id="12" name="Rectangle 4"/>
          <p:cNvSpPr>
            <a:spLocks noGrp="1" noChangeArrowheads="1"/>
          </p:cNvSpPr>
          <p:nvPr>
            <p:ph type="title"/>
          </p:nvPr>
        </p:nvSpPr>
        <p:spPr bwMode="auto">
          <a:xfrm>
            <a:off x="90687" y="333375"/>
            <a:ext cx="9053316"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sz="2200">
                <a:solidFill>
                  <a:schemeClr val="bg1">
                    <a:lumMod val="95000"/>
                  </a:schemeClr>
                </a:solidFill>
                <a:latin typeface="Arial" pitchFamily="34" charset="0"/>
                <a:cs typeface="Arial" pitchFamily="34" charset="0"/>
              </a:defRPr>
            </a:lvl1pPr>
          </a:lstStyle>
          <a:p>
            <a:pPr lvl="0"/>
            <a:r>
              <a:rPr lang="en-AU" dirty="0" smtClean="0"/>
              <a:t>   Click to edit Master title style</a:t>
            </a:r>
          </a:p>
        </p:txBody>
      </p:sp>
      <p:sp>
        <p:nvSpPr>
          <p:cNvPr id="4" name="Slide Number Placeholder 5"/>
          <p:cNvSpPr>
            <a:spLocks noGrp="1"/>
          </p:cNvSpPr>
          <p:nvPr>
            <p:ph type="sldNum" sz="quarter" idx="10"/>
          </p:nvPr>
        </p:nvSpPr>
        <p:spPr>
          <a:xfrm>
            <a:off x="4877537" y="6250781"/>
            <a:ext cx="1599595" cy="488156"/>
          </a:xfrm>
          <a:prstGeom prst="rect">
            <a:avLst/>
          </a:prstGeom>
        </p:spPr>
        <p:txBody>
          <a:bodyPr lIns="91416" tIns="45708" rIns="91416" bIns="45708"/>
          <a:lstStyle>
            <a:lvl1pPr algn="ctr">
              <a:defRPr>
                <a:solidFill>
                  <a:prstClr val="black"/>
                </a:solidFill>
                <a:latin typeface="Arial" pitchFamily="34" charset="0"/>
              </a:defRPr>
            </a:lvl1pPr>
          </a:lstStyle>
          <a:p>
            <a:pPr>
              <a:defRPr/>
            </a:pPr>
            <a:fld id="{056AF44E-831E-425C-9C1A-4BFB722E13AA}" type="slidenum">
              <a:rPr lang="en-US"/>
              <a:pPr>
                <a:defRPr/>
              </a:pPr>
              <a:t>‹#›</a:t>
            </a:fld>
            <a:endParaRPr lang="en-US" dirty="0"/>
          </a:p>
        </p:txBody>
      </p:sp>
    </p:spTree>
    <p:extLst>
      <p:ext uri="{BB962C8B-B14F-4D97-AF65-F5344CB8AC3E}">
        <p14:creationId xmlns:p14="http://schemas.microsoft.com/office/powerpoint/2010/main" val="26978305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6_Title Slide">
    <p:spTree>
      <p:nvGrpSpPr>
        <p:cNvPr id="1" name=""/>
        <p:cNvGrpSpPr/>
        <p:nvPr/>
      </p:nvGrpSpPr>
      <p:grpSpPr>
        <a:xfrm>
          <a:off x="0" y="0"/>
          <a:ext cx="0" cy="0"/>
          <a:chOff x="0" y="0"/>
          <a:chExt cx="0" cy="0"/>
        </a:xfrm>
      </p:grpSpPr>
      <p:sp>
        <p:nvSpPr>
          <p:cNvPr id="3" name="Rectangle 7"/>
          <p:cNvSpPr>
            <a:spLocks noChangeArrowheads="1"/>
          </p:cNvSpPr>
          <p:nvPr userDrawn="1"/>
        </p:nvSpPr>
        <p:spPr bwMode="auto">
          <a:xfrm>
            <a:off x="0" y="322997"/>
            <a:ext cx="9144000" cy="51494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6" tIns="45708" rIns="91416" bIns="45708" anchor="ctr"/>
          <a:lstStyle/>
          <a:p>
            <a:endParaRPr lang="en-US" sz="2400" dirty="0">
              <a:solidFill>
                <a:srgbClr val="FFFFFF"/>
              </a:solidFill>
              <a:latin typeface="Arial" pitchFamily="34" charset="0"/>
            </a:endParaRPr>
          </a:p>
        </p:txBody>
      </p:sp>
      <p:sp>
        <p:nvSpPr>
          <p:cNvPr id="12" name="Rectangle 4"/>
          <p:cNvSpPr>
            <a:spLocks noGrp="1" noChangeArrowheads="1"/>
          </p:cNvSpPr>
          <p:nvPr>
            <p:ph type="title"/>
          </p:nvPr>
        </p:nvSpPr>
        <p:spPr bwMode="auto">
          <a:xfrm>
            <a:off x="90687" y="333375"/>
            <a:ext cx="9053316"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sz="2200">
                <a:solidFill>
                  <a:schemeClr val="bg1">
                    <a:lumMod val="95000"/>
                  </a:schemeClr>
                </a:solidFill>
                <a:latin typeface="Arial" pitchFamily="34" charset="0"/>
                <a:cs typeface="Arial" pitchFamily="34" charset="0"/>
              </a:defRPr>
            </a:lvl1pPr>
          </a:lstStyle>
          <a:p>
            <a:pPr lvl="0"/>
            <a:r>
              <a:rPr lang="en-AU" dirty="0" smtClean="0"/>
              <a:t>   Click to edit Master title style</a:t>
            </a:r>
          </a:p>
        </p:txBody>
      </p:sp>
      <p:sp>
        <p:nvSpPr>
          <p:cNvPr id="4" name="Slide Number Placeholder 5"/>
          <p:cNvSpPr>
            <a:spLocks noGrp="1"/>
          </p:cNvSpPr>
          <p:nvPr>
            <p:ph type="sldNum" sz="quarter" idx="10"/>
          </p:nvPr>
        </p:nvSpPr>
        <p:spPr>
          <a:xfrm>
            <a:off x="4877537" y="6250781"/>
            <a:ext cx="1599595" cy="488156"/>
          </a:xfrm>
          <a:prstGeom prst="rect">
            <a:avLst/>
          </a:prstGeom>
        </p:spPr>
        <p:txBody>
          <a:bodyPr lIns="91416" tIns="45708" rIns="91416" bIns="45708"/>
          <a:lstStyle>
            <a:lvl1pPr algn="ctr">
              <a:defRPr>
                <a:solidFill>
                  <a:prstClr val="black"/>
                </a:solidFill>
                <a:latin typeface="Arial" pitchFamily="34" charset="0"/>
              </a:defRPr>
            </a:lvl1pPr>
          </a:lstStyle>
          <a:p>
            <a:pPr>
              <a:defRPr/>
            </a:pPr>
            <a:fld id="{DE92C870-B3FB-4F9E-94CF-ECC836991BEC}" type="slidenum">
              <a:rPr lang="en-US"/>
              <a:pPr>
                <a:defRPr/>
              </a:pPr>
              <a:t>‹#›</a:t>
            </a:fld>
            <a:endParaRPr lang="en-US" dirty="0"/>
          </a:p>
        </p:txBody>
      </p:sp>
    </p:spTree>
    <p:extLst>
      <p:ext uri="{BB962C8B-B14F-4D97-AF65-F5344CB8AC3E}">
        <p14:creationId xmlns:p14="http://schemas.microsoft.com/office/powerpoint/2010/main" val="5313450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7_Title Slide">
    <p:spTree>
      <p:nvGrpSpPr>
        <p:cNvPr id="1" name=""/>
        <p:cNvGrpSpPr/>
        <p:nvPr/>
      </p:nvGrpSpPr>
      <p:grpSpPr>
        <a:xfrm>
          <a:off x="0" y="0"/>
          <a:ext cx="0" cy="0"/>
          <a:chOff x="0" y="0"/>
          <a:chExt cx="0" cy="0"/>
        </a:xfrm>
      </p:grpSpPr>
      <p:sp>
        <p:nvSpPr>
          <p:cNvPr id="3" name="Rectangle 7"/>
          <p:cNvSpPr>
            <a:spLocks noChangeArrowheads="1"/>
          </p:cNvSpPr>
          <p:nvPr userDrawn="1"/>
        </p:nvSpPr>
        <p:spPr bwMode="auto">
          <a:xfrm>
            <a:off x="0" y="322997"/>
            <a:ext cx="9144000" cy="51494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6" tIns="45708" rIns="91416" bIns="45708" anchor="ctr"/>
          <a:lstStyle/>
          <a:p>
            <a:endParaRPr lang="en-US" sz="2400" dirty="0">
              <a:solidFill>
                <a:srgbClr val="FFFFFF"/>
              </a:solidFill>
              <a:latin typeface="Arial" pitchFamily="34" charset="0"/>
            </a:endParaRPr>
          </a:p>
        </p:txBody>
      </p:sp>
      <p:sp>
        <p:nvSpPr>
          <p:cNvPr id="12" name="Rectangle 4"/>
          <p:cNvSpPr>
            <a:spLocks noGrp="1" noChangeArrowheads="1"/>
          </p:cNvSpPr>
          <p:nvPr>
            <p:ph type="title"/>
          </p:nvPr>
        </p:nvSpPr>
        <p:spPr bwMode="auto">
          <a:xfrm>
            <a:off x="90687" y="333375"/>
            <a:ext cx="9053316"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sz="2200">
                <a:solidFill>
                  <a:schemeClr val="bg1">
                    <a:lumMod val="95000"/>
                  </a:schemeClr>
                </a:solidFill>
                <a:latin typeface="Arial" pitchFamily="34" charset="0"/>
                <a:cs typeface="Arial" pitchFamily="34" charset="0"/>
              </a:defRPr>
            </a:lvl1pPr>
          </a:lstStyle>
          <a:p>
            <a:pPr lvl="0"/>
            <a:r>
              <a:rPr lang="en-AU" dirty="0" smtClean="0"/>
              <a:t>   Click to edit Master title style</a:t>
            </a:r>
          </a:p>
        </p:txBody>
      </p:sp>
      <p:sp>
        <p:nvSpPr>
          <p:cNvPr id="4" name="Slide Number Placeholder 5"/>
          <p:cNvSpPr>
            <a:spLocks noGrp="1"/>
          </p:cNvSpPr>
          <p:nvPr>
            <p:ph type="sldNum" sz="quarter" idx="10"/>
          </p:nvPr>
        </p:nvSpPr>
        <p:spPr>
          <a:xfrm>
            <a:off x="4877537" y="6250781"/>
            <a:ext cx="1599595" cy="488156"/>
          </a:xfrm>
          <a:prstGeom prst="rect">
            <a:avLst/>
          </a:prstGeom>
        </p:spPr>
        <p:txBody>
          <a:bodyPr lIns="91416" tIns="45708" rIns="91416" bIns="45708"/>
          <a:lstStyle>
            <a:lvl1pPr algn="ctr">
              <a:defRPr>
                <a:solidFill>
                  <a:prstClr val="black"/>
                </a:solidFill>
                <a:latin typeface="Arial" pitchFamily="34" charset="0"/>
              </a:defRPr>
            </a:lvl1pPr>
          </a:lstStyle>
          <a:p>
            <a:pPr>
              <a:defRPr/>
            </a:pPr>
            <a:fld id="{23EE7117-296C-47B5-AA4E-A466D965D5D6}" type="slidenum">
              <a:rPr lang="en-US"/>
              <a:pPr>
                <a:defRPr/>
              </a:pPr>
              <a:t>‹#›</a:t>
            </a:fld>
            <a:endParaRPr lang="en-US" dirty="0"/>
          </a:p>
        </p:txBody>
      </p:sp>
    </p:spTree>
    <p:extLst>
      <p:ext uri="{BB962C8B-B14F-4D97-AF65-F5344CB8AC3E}">
        <p14:creationId xmlns:p14="http://schemas.microsoft.com/office/powerpoint/2010/main" val="3461901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690" y="4406801"/>
            <a:ext cx="7772703" cy="1361777"/>
          </a:xfrm>
        </p:spPr>
        <p:txBody>
          <a:bodyPr anchor="t"/>
          <a:lstStyle>
            <a:lvl1pPr algn="l">
              <a:defRPr sz="3800" b="1" cap="all"/>
            </a:lvl1pPr>
          </a:lstStyle>
          <a:p>
            <a:r>
              <a:rPr lang="en-US" smtClean="0"/>
              <a:t>Click to edit Master title style</a:t>
            </a:r>
            <a:endParaRPr lang="en-US"/>
          </a:p>
        </p:txBody>
      </p:sp>
      <p:sp>
        <p:nvSpPr>
          <p:cNvPr id="3" name="Text Placeholder 2"/>
          <p:cNvSpPr>
            <a:spLocks noGrp="1"/>
          </p:cNvSpPr>
          <p:nvPr>
            <p:ph type="body" idx="1"/>
          </p:nvPr>
        </p:nvSpPr>
        <p:spPr>
          <a:xfrm>
            <a:off x="722690" y="2906613"/>
            <a:ext cx="7772703" cy="1500188"/>
          </a:xfrm>
        </p:spPr>
        <p:txBody>
          <a:bodyPr anchor="b"/>
          <a:lstStyle>
            <a:lvl1pPr marL="0" indent="0">
              <a:buNone/>
              <a:defRPr sz="1900"/>
            </a:lvl1pPr>
            <a:lvl2pPr marL="432389" indent="0">
              <a:buNone/>
              <a:defRPr sz="1700"/>
            </a:lvl2pPr>
            <a:lvl3pPr marL="864777" indent="0">
              <a:buNone/>
              <a:defRPr sz="1500"/>
            </a:lvl3pPr>
            <a:lvl4pPr marL="1297165" indent="0">
              <a:buNone/>
              <a:defRPr sz="1300"/>
            </a:lvl4pPr>
            <a:lvl5pPr marL="1729554" indent="0">
              <a:buNone/>
              <a:defRPr sz="1300"/>
            </a:lvl5pPr>
            <a:lvl6pPr marL="2161941" indent="0">
              <a:buNone/>
              <a:defRPr sz="1300"/>
            </a:lvl6pPr>
            <a:lvl7pPr marL="2594330" indent="0">
              <a:buNone/>
              <a:defRPr sz="1300"/>
            </a:lvl7pPr>
            <a:lvl8pPr marL="3026718" indent="0">
              <a:buNone/>
              <a:defRPr sz="1300"/>
            </a:lvl8pPr>
            <a:lvl9pPr marL="3459107" indent="0">
              <a:buNone/>
              <a:defRPr sz="1300"/>
            </a:lvl9pPr>
          </a:lstStyle>
          <a:p>
            <a:pPr lvl="0"/>
            <a:r>
              <a:rPr lang="en-US" smtClean="0"/>
              <a:t>Click to edit Master text styles</a:t>
            </a:r>
          </a:p>
        </p:txBody>
      </p:sp>
    </p:spTree>
    <p:extLst>
      <p:ext uri="{BB962C8B-B14F-4D97-AF65-F5344CB8AC3E}">
        <p14:creationId xmlns:p14="http://schemas.microsoft.com/office/powerpoint/2010/main" val="12884797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9_Title Slide">
    <p:spTree>
      <p:nvGrpSpPr>
        <p:cNvPr id="1" name=""/>
        <p:cNvGrpSpPr/>
        <p:nvPr/>
      </p:nvGrpSpPr>
      <p:grpSpPr>
        <a:xfrm>
          <a:off x="0" y="0"/>
          <a:ext cx="0" cy="0"/>
          <a:chOff x="0" y="0"/>
          <a:chExt cx="0" cy="0"/>
        </a:xfrm>
      </p:grpSpPr>
      <p:sp>
        <p:nvSpPr>
          <p:cNvPr id="3" name="Rectangle 7"/>
          <p:cNvSpPr>
            <a:spLocks noChangeArrowheads="1"/>
          </p:cNvSpPr>
          <p:nvPr userDrawn="1"/>
        </p:nvSpPr>
        <p:spPr bwMode="auto">
          <a:xfrm>
            <a:off x="0" y="322997"/>
            <a:ext cx="9144000" cy="51494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6" tIns="45708" rIns="91416" bIns="45708" anchor="ctr"/>
          <a:lstStyle/>
          <a:p>
            <a:endParaRPr lang="en-US" sz="2400" dirty="0">
              <a:solidFill>
                <a:srgbClr val="FFFFFF"/>
              </a:solidFill>
              <a:latin typeface="Arial" pitchFamily="34" charset="0"/>
            </a:endParaRPr>
          </a:p>
        </p:txBody>
      </p:sp>
      <p:sp>
        <p:nvSpPr>
          <p:cNvPr id="12" name="Rectangle 4"/>
          <p:cNvSpPr>
            <a:spLocks noGrp="1" noChangeArrowheads="1"/>
          </p:cNvSpPr>
          <p:nvPr>
            <p:ph type="title"/>
          </p:nvPr>
        </p:nvSpPr>
        <p:spPr bwMode="auto">
          <a:xfrm>
            <a:off x="90687" y="333375"/>
            <a:ext cx="9053316"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sz="2200">
                <a:solidFill>
                  <a:schemeClr val="bg1">
                    <a:lumMod val="95000"/>
                  </a:schemeClr>
                </a:solidFill>
                <a:latin typeface="Arial" pitchFamily="34" charset="0"/>
                <a:cs typeface="Arial" pitchFamily="34" charset="0"/>
              </a:defRPr>
            </a:lvl1pPr>
          </a:lstStyle>
          <a:p>
            <a:pPr lvl="0"/>
            <a:r>
              <a:rPr lang="en-AU" dirty="0" smtClean="0"/>
              <a:t>   Click to edit Master title style</a:t>
            </a:r>
          </a:p>
        </p:txBody>
      </p:sp>
      <p:sp>
        <p:nvSpPr>
          <p:cNvPr id="4" name="Slide Number Placeholder 5"/>
          <p:cNvSpPr>
            <a:spLocks noGrp="1"/>
          </p:cNvSpPr>
          <p:nvPr>
            <p:ph type="sldNum" sz="quarter" idx="10"/>
          </p:nvPr>
        </p:nvSpPr>
        <p:spPr>
          <a:xfrm>
            <a:off x="4877537" y="6250781"/>
            <a:ext cx="1599595" cy="488156"/>
          </a:xfrm>
          <a:prstGeom prst="rect">
            <a:avLst/>
          </a:prstGeom>
        </p:spPr>
        <p:txBody>
          <a:bodyPr lIns="91416" tIns="45708" rIns="91416" bIns="45708"/>
          <a:lstStyle>
            <a:lvl1pPr algn="ctr">
              <a:defRPr>
                <a:solidFill>
                  <a:prstClr val="black"/>
                </a:solidFill>
                <a:latin typeface="Arial" pitchFamily="34" charset="0"/>
              </a:defRPr>
            </a:lvl1pPr>
          </a:lstStyle>
          <a:p>
            <a:pPr>
              <a:defRPr/>
            </a:pPr>
            <a:fld id="{A582D842-F76C-4792-A3A4-58A8FB11F12F}" type="slidenum">
              <a:rPr lang="en-US"/>
              <a:pPr>
                <a:defRPr/>
              </a:pPr>
              <a:t>‹#›</a:t>
            </a:fld>
            <a:endParaRPr lang="en-US" dirty="0"/>
          </a:p>
        </p:txBody>
      </p:sp>
    </p:spTree>
    <p:extLst>
      <p:ext uri="{BB962C8B-B14F-4D97-AF65-F5344CB8AC3E}">
        <p14:creationId xmlns:p14="http://schemas.microsoft.com/office/powerpoint/2010/main" val="4448079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0_Title Slide">
    <p:spTree>
      <p:nvGrpSpPr>
        <p:cNvPr id="1" name=""/>
        <p:cNvGrpSpPr/>
        <p:nvPr/>
      </p:nvGrpSpPr>
      <p:grpSpPr>
        <a:xfrm>
          <a:off x="0" y="0"/>
          <a:ext cx="0" cy="0"/>
          <a:chOff x="0" y="0"/>
          <a:chExt cx="0" cy="0"/>
        </a:xfrm>
      </p:grpSpPr>
      <p:sp>
        <p:nvSpPr>
          <p:cNvPr id="3" name="Rectangle 7"/>
          <p:cNvSpPr>
            <a:spLocks noChangeArrowheads="1"/>
          </p:cNvSpPr>
          <p:nvPr userDrawn="1"/>
        </p:nvSpPr>
        <p:spPr bwMode="auto">
          <a:xfrm>
            <a:off x="0" y="322997"/>
            <a:ext cx="9144000" cy="51494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6" tIns="45708" rIns="91416" bIns="45708" anchor="ctr"/>
          <a:lstStyle/>
          <a:p>
            <a:endParaRPr lang="en-US" sz="2400" dirty="0">
              <a:solidFill>
                <a:srgbClr val="FFFFFF"/>
              </a:solidFill>
              <a:latin typeface="Arial" pitchFamily="34" charset="0"/>
            </a:endParaRPr>
          </a:p>
        </p:txBody>
      </p:sp>
      <p:sp>
        <p:nvSpPr>
          <p:cNvPr id="12" name="Rectangle 4"/>
          <p:cNvSpPr>
            <a:spLocks noGrp="1" noChangeArrowheads="1"/>
          </p:cNvSpPr>
          <p:nvPr>
            <p:ph type="title"/>
          </p:nvPr>
        </p:nvSpPr>
        <p:spPr bwMode="auto">
          <a:xfrm>
            <a:off x="90687" y="333375"/>
            <a:ext cx="9053316"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sz="2200">
                <a:solidFill>
                  <a:schemeClr val="bg1">
                    <a:lumMod val="95000"/>
                  </a:schemeClr>
                </a:solidFill>
                <a:latin typeface="Arial" pitchFamily="34" charset="0"/>
                <a:cs typeface="Arial" pitchFamily="34" charset="0"/>
              </a:defRPr>
            </a:lvl1pPr>
          </a:lstStyle>
          <a:p>
            <a:pPr lvl="0"/>
            <a:r>
              <a:rPr lang="en-AU" dirty="0" smtClean="0"/>
              <a:t>   Click to edit Master title style</a:t>
            </a:r>
          </a:p>
        </p:txBody>
      </p:sp>
      <p:sp>
        <p:nvSpPr>
          <p:cNvPr id="4" name="Slide Number Placeholder 5"/>
          <p:cNvSpPr>
            <a:spLocks noGrp="1"/>
          </p:cNvSpPr>
          <p:nvPr>
            <p:ph type="sldNum" sz="quarter" idx="10"/>
          </p:nvPr>
        </p:nvSpPr>
        <p:spPr>
          <a:xfrm>
            <a:off x="4877537" y="6250781"/>
            <a:ext cx="1599595" cy="488156"/>
          </a:xfrm>
          <a:prstGeom prst="rect">
            <a:avLst/>
          </a:prstGeom>
        </p:spPr>
        <p:txBody>
          <a:bodyPr lIns="91416" tIns="45708" rIns="91416" bIns="45708"/>
          <a:lstStyle>
            <a:lvl1pPr algn="ctr">
              <a:defRPr>
                <a:solidFill>
                  <a:prstClr val="black"/>
                </a:solidFill>
                <a:latin typeface="Arial" pitchFamily="34" charset="0"/>
              </a:defRPr>
            </a:lvl1pPr>
          </a:lstStyle>
          <a:p>
            <a:pPr>
              <a:defRPr/>
            </a:pPr>
            <a:fld id="{62B7A950-1DBC-46E0-B5E6-29C6CB5404DF}" type="slidenum">
              <a:rPr lang="en-US"/>
              <a:pPr>
                <a:defRPr/>
              </a:pPr>
              <a:t>‹#›</a:t>
            </a:fld>
            <a:endParaRPr lang="en-US" dirty="0"/>
          </a:p>
        </p:txBody>
      </p:sp>
    </p:spTree>
    <p:extLst>
      <p:ext uri="{BB962C8B-B14F-4D97-AF65-F5344CB8AC3E}">
        <p14:creationId xmlns:p14="http://schemas.microsoft.com/office/powerpoint/2010/main" val="17401177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1_Title Slide">
    <p:spTree>
      <p:nvGrpSpPr>
        <p:cNvPr id="1" name=""/>
        <p:cNvGrpSpPr/>
        <p:nvPr/>
      </p:nvGrpSpPr>
      <p:grpSpPr>
        <a:xfrm>
          <a:off x="0" y="0"/>
          <a:ext cx="0" cy="0"/>
          <a:chOff x="0" y="0"/>
          <a:chExt cx="0" cy="0"/>
        </a:xfrm>
      </p:grpSpPr>
      <p:sp>
        <p:nvSpPr>
          <p:cNvPr id="3" name="Rectangle 7"/>
          <p:cNvSpPr>
            <a:spLocks noChangeArrowheads="1"/>
          </p:cNvSpPr>
          <p:nvPr userDrawn="1"/>
        </p:nvSpPr>
        <p:spPr bwMode="auto">
          <a:xfrm>
            <a:off x="0" y="322997"/>
            <a:ext cx="9144000" cy="51494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6" tIns="45708" rIns="91416" bIns="45708" anchor="ctr"/>
          <a:lstStyle/>
          <a:p>
            <a:endParaRPr lang="en-US" sz="2400" dirty="0">
              <a:solidFill>
                <a:srgbClr val="FFFFFF"/>
              </a:solidFill>
              <a:latin typeface="Arial" pitchFamily="34" charset="0"/>
            </a:endParaRPr>
          </a:p>
        </p:txBody>
      </p:sp>
      <p:sp>
        <p:nvSpPr>
          <p:cNvPr id="12" name="Rectangle 4"/>
          <p:cNvSpPr>
            <a:spLocks noGrp="1" noChangeArrowheads="1"/>
          </p:cNvSpPr>
          <p:nvPr>
            <p:ph type="title"/>
          </p:nvPr>
        </p:nvSpPr>
        <p:spPr bwMode="auto">
          <a:xfrm>
            <a:off x="90687" y="333375"/>
            <a:ext cx="9053316"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sz="2200">
                <a:solidFill>
                  <a:schemeClr val="bg1">
                    <a:lumMod val="95000"/>
                  </a:schemeClr>
                </a:solidFill>
                <a:latin typeface="Arial" pitchFamily="34" charset="0"/>
                <a:cs typeface="Arial" pitchFamily="34" charset="0"/>
              </a:defRPr>
            </a:lvl1pPr>
          </a:lstStyle>
          <a:p>
            <a:pPr lvl="0"/>
            <a:r>
              <a:rPr lang="en-AU" dirty="0" smtClean="0"/>
              <a:t>   Click to edit Master title style</a:t>
            </a:r>
          </a:p>
        </p:txBody>
      </p:sp>
      <p:sp>
        <p:nvSpPr>
          <p:cNvPr id="4" name="Slide Number Placeholder 5"/>
          <p:cNvSpPr>
            <a:spLocks noGrp="1"/>
          </p:cNvSpPr>
          <p:nvPr>
            <p:ph type="sldNum" sz="quarter" idx="10"/>
          </p:nvPr>
        </p:nvSpPr>
        <p:spPr>
          <a:xfrm>
            <a:off x="4877537" y="6250781"/>
            <a:ext cx="1599595" cy="488156"/>
          </a:xfrm>
          <a:prstGeom prst="rect">
            <a:avLst/>
          </a:prstGeom>
        </p:spPr>
        <p:txBody>
          <a:bodyPr lIns="91416" tIns="45708" rIns="91416" bIns="45708"/>
          <a:lstStyle>
            <a:lvl1pPr algn="ctr">
              <a:defRPr>
                <a:solidFill>
                  <a:prstClr val="black"/>
                </a:solidFill>
                <a:latin typeface="Arial" pitchFamily="34" charset="0"/>
              </a:defRPr>
            </a:lvl1pPr>
          </a:lstStyle>
          <a:p>
            <a:pPr>
              <a:defRPr/>
            </a:pPr>
            <a:fld id="{891D16B8-C895-4EEF-BABA-B2D44B2526D7}" type="slidenum">
              <a:rPr lang="en-US"/>
              <a:pPr>
                <a:defRPr/>
              </a:pPr>
              <a:t>‹#›</a:t>
            </a:fld>
            <a:endParaRPr lang="en-US" dirty="0"/>
          </a:p>
        </p:txBody>
      </p:sp>
    </p:spTree>
    <p:extLst>
      <p:ext uri="{BB962C8B-B14F-4D97-AF65-F5344CB8AC3E}">
        <p14:creationId xmlns:p14="http://schemas.microsoft.com/office/powerpoint/2010/main" val="32007704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2_Title Slide">
    <p:spTree>
      <p:nvGrpSpPr>
        <p:cNvPr id="1" name=""/>
        <p:cNvGrpSpPr/>
        <p:nvPr/>
      </p:nvGrpSpPr>
      <p:grpSpPr>
        <a:xfrm>
          <a:off x="0" y="0"/>
          <a:ext cx="0" cy="0"/>
          <a:chOff x="0" y="0"/>
          <a:chExt cx="0" cy="0"/>
        </a:xfrm>
      </p:grpSpPr>
      <p:sp>
        <p:nvSpPr>
          <p:cNvPr id="3" name="Rectangle 7"/>
          <p:cNvSpPr>
            <a:spLocks noChangeArrowheads="1"/>
          </p:cNvSpPr>
          <p:nvPr userDrawn="1"/>
        </p:nvSpPr>
        <p:spPr bwMode="auto">
          <a:xfrm>
            <a:off x="0" y="322997"/>
            <a:ext cx="9144000" cy="51494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6" tIns="45708" rIns="91416" bIns="45708" anchor="ctr"/>
          <a:lstStyle/>
          <a:p>
            <a:endParaRPr lang="en-US" sz="2400" dirty="0">
              <a:solidFill>
                <a:srgbClr val="FFFFFF"/>
              </a:solidFill>
              <a:latin typeface="Arial" pitchFamily="34" charset="0"/>
            </a:endParaRPr>
          </a:p>
        </p:txBody>
      </p:sp>
      <p:sp>
        <p:nvSpPr>
          <p:cNvPr id="12" name="Rectangle 4"/>
          <p:cNvSpPr>
            <a:spLocks noGrp="1" noChangeArrowheads="1"/>
          </p:cNvSpPr>
          <p:nvPr>
            <p:ph type="title"/>
          </p:nvPr>
        </p:nvSpPr>
        <p:spPr bwMode="auto">
          <a:xfrm>
            <a:off x="90687" y="333375"/>
            <a:ext cx="9053316"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sz="2200">
                <a:solidFill>
                  <a:schemeClr val="bg1">
                    <a:lumMod val="95000"/>
                  </a:schemeClr>
                </a:solidFill>
                <a:latin typeface="Arial" pitchFamily="34" charset="0"/>
                <a:cs typeface="Arial" pitchFamily="34" charset="0"/>
              </a:defRPr>
            </a:lvl1pPr>
          </a:lstStyle>
          <a:p>
            <a:pPr lvl="0"/>
            <a:r>
              <a:rPr lang="en-AU" dirty="0" smtClean="0"/>
              <a:t>   Click to edit Master title style</a:t>
            </a:r>
          </a:p>
        </p:txBody>
      </p:sp>
      <p:sp>
        <p:nvSpPr>
          <p:cNvPr id="4" name="Slide Number Placeholder 5"/>
          <p:cNvSpPr>
            <a:spLocks noGrp="1"/>
          </p:cNvSpPr>
          <p:nvPr>
            <p:ph type="sldNum" sz="quarter" idx="10"/>
          </p:nvPr>
        </p:nvSpPr>
        <p:spPr>
          <a:xfrm>
            <a:off x="4877537" y="6250781"/>
            <a:ext cx="1599595" cy="488156"/>
          </a:xfrm>
          <a:prstGeom prst="rect">
            <a:avLst/>
          </a:prstGeom>
        </p:spPr>
        <p:txBody>
          <a:bodyPr lIns="91416" tIns="45708" rIns="91416" bIns="45708"/>
          <a:lstStyle>
            <a:lvl1pPr algn="ctr">
              <a:defRPr>
                <a:solidFill>
                  <a:prstClr val="black"/>
                </a:solidFill>
                <a:latin typeface="Arial" pitchFamily="34" charset="0"/>
              </a:defRPr>
            </a:lvl1pPr>
          </a:lstStyle>
          <a:p>
            <a:pPr>
              <a:defRPr/>
            </a:pPr>
            <a:fld id="{C1D946B2-3761-46CC-BE79-D1A7357D1B71}" type="slidenum">
              <a:rPr lang="en-US"/>
              <a:pPr>
                <a:defRPr/>
              </a:pPr>
              <a:t>‹#›</a:t>
            </a:fld>
            <a:endParaRPr lang="en-US" dirty="0"/>
          </a:p>
        </p:txBody>
      </p:sp>
    </p:spTree>
    <p:extLst>
      <p:ext uri="{BB962C8B-B14F-4D97-AF65-F5344CB8AC3E}">
        <p14:creationId xmlns:p14="http://schemas.microsoft.com/office/powerpoint/2010/main" val="22355136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33_Title Slide">
    <p:spTree>
      <p:nvGrpSpPr>
        <p:cNvPr id="1" name=""/>
        <p:cNvGrpSpPr/>
        <p:nvPr/>
      </p:nvGrpSpPr>
      <p:grpSpPr>
        <a:xfrm>
          <a:off x="0" y="0"/>
          <a:ext cx="0" cy="0"/>
          <a:chOff x="0" y="0"/>
          <a:chExt cx="0" cy="0"/>
        </a:xfrm>
      </p:grpSpPr>
      <p:sp>
        <p:nvSpPr>
          <p:cNvPr id="3" name="Rectangle 7"/>
          <p:cNvSpPr>
            <a:spLocks noChangeArrowheads="1"/>
          </p:cNvSpPr>
          <p:nvPr userDrawn="1"/>
        </p:nvSpPr>
        <p:spPr bwMode="auto">
          <a:xfrm>
            <a:off x="0" y="322997"/>
            <a:ext cx="9144000" cy="51494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6" tIns="45708" rIns="91416" bIns="45708" anchor="ctr"/>
          <a:lstStyle/>
          <a:p>
            <a:endParaRPr lang="en-US" sz="2400" dirty="0">
              <a:solidFill>
                <a:srgbClr val="FFFFFF"/>
              </a:solidFill>
              <a:latin typeface="Arial" pitchFamily="34" charset="0"/>
            </a:endParaRPr>
          </a:p>
        </p:txBody>
      </p:sp>
      <p:sp>
        <p:nvSpPr>
          <p:cNvPr id="12" name="Rectangle 4"/>
          <p:cNvSpPr>
            <a:spLocks noGrp="1" noChangeArrowheads="1"/>
          </p:cNvSpPr>
          <p:nvPr>
            <p:ph type="title"/>
          </p:nvPr>
        </p:nvSpPr>
        <p:spPr bwMode="auto">
          <a:xfrm>
            <a:off x="90687" y="333375"/>
            <a:ext cx="9053316"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sz="2200">
                <a:solidFill>
                  <a:schemeClr val="bg1">
                    <a:lumMod val="95000"/>
                  </a:schemeClr>
                </a:solidFill>
                <a:latin typeface="Arial" pitchFamily="34" charset="0"/>
                <a:cs typeface="Arial" pitchFamily="34" charset="0"/>
              </a:defRPr>
            </a:lvl1pPr>
          </a:lstStyle>
          <a:p>
            <a:pPr lvl="0"/>
            <a:r>
              <a:rPr lang="en-AU" dirty="0" smtClean="0"/>
              <a:t>   Click to edit Master title style</a:t>
            </a:r>
          </a:p>
        </p:txBody>
      </p:sp>
      <p:sp>
        <p:nvSpPr>
          <p:cNvPr id="4" name="Slide Number Placeholder 5"/>
          <p:cNvSpPr>
            <a:spLocks noGrp="1"/>
          </p:cNvSpPr>
          <p:nvPr>
            <p:ph type="sldNum" sz="quarter" idx="10"/>
          </p:nvPr>
        </p:nvSpPr>
        <p:spPr>
          <a:xfrm>
            <a:off x="4877537" y="6250781"/>
            <a:ext cx="1599595" cy="488156"/>
          </a:xfrm>
          <a:prstGeom prst="rect">
            <a:avLst/>
          </a:prstGeom>
        </p:spPr>
        <p:txBody>
          <a:bodyPr lIns="91416" tIns="45708" rIns="91416" bIns="45708"/>
          <a:lstStyle>
            <a:lvl1pPr algn="ctr">
              <a:defRPr>
                <a:solidFill>
                  <a:prstClr val="black"/>
                </a:solidFill>
                <a:latin typeface="Arial" pitchFamily="34" charset="0"/>
              </a:defRPr>
            </a:lvl1pPr>
          </a:lstStyle>
          <a:p>
            <a:pPr>
              <a:defRPr/>
            </a:pPr>
            <a:fld id="{F7652E85-8635-4B4B-9D13-F7FEAD321DA2}" type="slidenum">
              <a:rPr lang="en-US"/>
              <a:pPr>
                <a:defRPr/>
              </a:pPr>
              <a:t>‹#›</a:t>
            </a:fld>
            <a:endParaRPr lang="en-US" dirty="0"/>
          </a:p>
        </p:txBody>
      </p:sp>
    </p:spTree>
    <p:extLst>
      <p:ext uri="{BB962C8B-B14F-4D97-AF65-F5344CB8AC3E}">
        <p14:creationId xmlns:p14="http://schemas.microsoft.com/office/powerpoint/2010/main" val="25409992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34_Title Slide">
    <p:spTree>
      <p:nvGrpSpPr>
        <p:cNvPr id="1" name=""/>
        <p:cNvGrpSpPr/>
        <p:nvPr/>
      </p:nvGrpSpPr>
      <p:grpSpPr>
        <a:xfrm>
          <a:off x="0" y="0"/>
          <a:ext cx="0" cy="0"/>
          <a:chOff x="0" y="0"/>
          <a:chExt cx="0" cy="0"/>
        </a:xfrm>
      </p:grpSpPr>
      <p:sp>
        <p:nvSpPr>
          <p:cNvPr id="3" name="Rectangle 7"/>
          <p:cNvSpPr>
            <a:spLocks noChangeArrowheads="1"/>
          </p:cNvSpPr>
          <p:nvPr userDrawn="1"/>
        </p:nvSpPr>
        <p:spPr bwMode="auto">
          <a:xfrm>
            <a:off x="0" y="322997"/>
            <a:ext cx="9144000" cy="51494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6" tIns="45708" rIns="91416" bIns="45708" anchor="ctr"/>
          <a:lstStyle/>
          <a:p>
            <a:endParaRPr lang="en-US" sz="2400" dirty="0">
              <a:solidFill>
                <a:srgbClr val="FFFFFF"/>
              </a:solidFill>
              <a:latin typeface="Arial" pitchFamily="34" charset="0"/>
            </a:endParaRPr>
          </a:p>
        </p:txBody>
      </p:sp>
      <p:sp>
        <p:nvSpPr>
          <p:cNvPr id="12" name="Rectangle 4"/>
          <p:cNvSpPr>
            <a:spLocks noGrp="1" noChangeArrowheads="1"/>
          </p:cNvSpPr>
          <p:nvPr>
            <p:ph type="title"/>
          </p:nvPr>
        </p:nvSpPr>
        <p:spPr bwMode="auto">
          <a:xfrm>
            <a:off x="90687" y="333375"/>
            <a:ext cx="9053316"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sz="2200">
                <a:solidFill>
                  <a:schemeClr val="bg1">
                    <a:lumMod val="95000"/>
                  </a:schemeClr>
                </a:solidFill>
                <a:latin typeface="Arial" pitchFamily="34" charset="0"/>
                <a:cs typeface="Arial" pitchFamily="34" charset="0"/>
              </a:defRPr>
            </a:lvl1pPr>
          </a:lstStyle>
          <a:p>
            <a:pPr lvl="0"/>
            <a:r>
              <a:rPr lang="en-AU" dirty="0" smtClean="0"/>
              <a:t>   Click to edit Master title style</a:t>
            </a:r>
          </a:p>
        </p:txBody>
      </p:sp>
      <p:sp>
        <p:nvSpPr>
          <p:cNvPr id="4" name="Slide Number Placeholder 5"/>
          <p:cNvSpPr>
            <a:spLocks noGrp="1"/>
          </p:cNvSpPr>
          <p:nvPr>
            <p:ph type="sldNum" sz="quarter" idx="10"/>
          </p:nvPr>
        </p:nvSpPr>
        <p:spPr>
          <a:xfrm>
            <a:off x="4877537" y="6250781"/>
            <a:ext cx="1599595" cy="488156"/>
          </a:xfrm>
          <a:prstGeom prst="rect">
            <a:avLst/>
          </a:prstGeom>
        </p:spPr>
        <p:txBody>
          <a:bodyPr lIns="91416" tIns="45708" rIns="91416" bIns="45708"/>
          <a:lstStyle>
            <a:lvl1pPr algn="ctr">
              <a:defRPr>
                <a:solidFill>
                  <a:prstClr val="black"/>
                </a:solidFill>
                <a:latin typeface="Arial" pitchFamily="34" charset="0"/>
              </a:defRPr>
            </a:lvl1pPr>
          </a:lstStyle>
          <a:p>
            <a:pPr>
              <a:defRPr/>
            </a:pPr>
            <a:fld id="{3E25F387-B93B-4A7D-9AF4-C7FC6C81D4ED}" type="slidenum">
              <a:rPr lang="en-US"/>
              <a:pPr>
                <a:defRPr/>
              </a:pPr>
              <a:t>‹#›</a:t>
            </a:fld>
            <a:endParaRPr lang="en-US" dirty="0"/>
          </a:p>
        </p:txBody>
      </p:sp>
    </p:spTree>
    <p:extLst>
      <p:ext uri="{BB962C8B-B14F-4D97-AF65-F5344CB8AC3E}">
        <p14:creationId xmlns:p14="http://schemas.microsoft.com/office/powerpoint/2010/main" val="27566385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5_Title Slide">
    <p:spTree>
      <p:nvGrpSpPr>
        <p:cNvPr id="1" name=""/>
        <p:cNvGrpSpPr/>
        <p:nvPr/>
      </p:nvGrpSpPr>
      <p:grpSpPr>
        <a:xfrm>
          <a:off x="0" y="0"/>
          <a:ext cx="0" cy="0"/>
          <a:chOff x="0" y="0"/>
          <a:chExt cx="0" cy="0"/>
        </a:xfrm>
      </p:grpSpPr>
      <p:sp>
        <p:nvSpPr>
          <p:cNvPr id="3" name="Rectangle 7"/>
          <p:cNvSpPr>
            <a:spLocks noChangeArrowheads="1"/>
          </p:cNvSpPr>
          <p:nvPr userDrawn="1"/>
        </p:nvSpPr>
        <p:spPr bwMode="auto">
          <a:xfrm>
            <a:off x="0" y="322997"/>
            <a:ext cx="9144000" cy="51494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6" tIns="45708" rIns="91416" bIns="45708" anchor="ctr"/>
          <a:lstStyle/>
          <a:p>
            <a:endParaRPr lang="en-US" sz="2400" dirty="0">
              <a:solidFill>
                <a:srgbClr val="FFFFFF"/>
              </a:solidFill>
              <a:latin typeface="Arial" pitchFamily="34" charset="0"/>
            </a:endParaRPr>
          </a:p>
        </p:txBody>
      </p:sp>
      <p:sp>
        <p:nvSpPr>
          <p:cNvPr id="12" name="Rectangle 4"/>
          <p:cNvSpPr>
            <a:spLocks noGrp="1" noChangeArrowheads="1"/>
          </p:cNvSpPr>
          <p:nvPr>
            <p:ph type="title"/>
          </p:nvPr>
        </p:nvSpPr>
        <p:spPr bwMode="auto">
          <a:xfrm>
            <a:off x="90687" y="333375"/>
            <a:ext cx="9053316"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sz="2200">
                <a:solidFill>
                  <a:schemeClr val="bg1">
                    <a:lumMod val="95000"/>
                  </a:schemeClr>
                </a:solidFill>
                <a:latin typeface="Arial" pitchFamily="34" charset="0"/>
                <a:cs typeface="Arial" pitchFamily="34" charset="0"/>
              </a:defRPr>
            </a:lvl1pPr>
          </a:lstStyle>
          <a:p>
            <a:pPr lvl="0"/>
            <a:r>
              <a:rPr lang="en-AU" dirty="0" smtClean="0"/>
              <a:t>   Click to edit Master title style</a:t>
            </a:r>
          </a:p>
        </p:txBody>
      </p:sp>
      <p:sp>
        <p:nvSpPr>
          <p:cNvPr id="4" name="Slide Number Placeholder 5"/>
          <p:cNvSpPr>
            <a:spLocks noGrp="1"/>
          </p:cNvSpPr>
          <p:nvPr>
            <p:ph type="sldNum" sz="quarter" idx="10"/>
          </p:nvPr>
        </p:nvSpPr>
        <p:spPr>
          <a:xfrm>
            <a:off x="4877537" y="6250781"/>
            <a:ext cx="1599595" cy="488156"/>
          </a:xfrm>
          <a:prstGeom prst="rect">
            <a:avLst/>
          </a:prstGeom>
        </p:spPr>
        <p:txBody>
          <a:bodyPr lIns="91416" tIns="45708" rIns="91416" bIns="45708"/>
          <a:lstStyle>
            <a:lvl1pPr algn="ctr">
              <a:defRPr>
                <a:solidFill>
                  <a:prstClr val="black"/>
                </a:solidFill>
                <a:latin typeface="Arial" pitchFamily="34" charset="0"/>
              </a:defRPr>
            </a:lvl1pPr>
          </a:lstStyle>
          <a:p>
            <a:pPr>
              <a:defRPr/>
            </a:pPr>
            <a:fld id="{9CA9831D-A7BB-4C53-95F9-CAD11FA93C14}" type="slidenum">
              <a:rPr lang="en-US"/>
              <a:pPr>
                <a:defRPr/>
              </a:pPr>
              <a:t>‹#›</a:t>
            </a:fld>
            <a:endParaRPr lang="en-US" dirty="0"/>
          </a:p>
        </p:txBody>
      </p:sp>
    </p:spTree>
    <p:extLst>
      <p:ext uri="{BB962C8B-B14F-4D97-AF65-F5344CB8AC3E}">
        <p14:creationId xmlns:p14="http://schemas.microsoft.com/office/powerpoint/2010/main" val="27152935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36_Title Slide">
    <p:spTree>
      <p:nvGrpSpPr>
        <p:cNvPr id="1" name=""/>
        <p:cNvGrpSpPr/>
        <p:nvPr/>
      </p:nvGrpSpPr>
      <p:grpSpPr>
        <a:xfrm>
          <a:off x="0" y="0"/>
          <a:ext cx="0" cy="0"/>
          <a:chOff x="0" y="0"/>
          <a:chExt cx="0" cy="0"/>
        </a:xfrm>
      </p:grpSpPr>
      <p:sp>
        <p:nvSpPr>
          <p:cNvPr id="3" name="Rectangle 7"/>
          <p:cNvSpPr>
            <a:spLocks noChangeArrowheads="1"/>
          </p:cNvSpPr>
          <p:nvPr userDrawn="1"/>
        </p:nvSpPr>
        <p:spPr bwMode="auto">
          <a:xfrm>
            <a:off x="0" y="322997"/>
            <a:ext cx="9144000" cy="51494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6" tIns="45708" rIns="91416" bIns="45708" anchor="ctr"/>
          <a:lstStyle/>
          <a:p>
            <a:endParaRPr lang="en-US" sz="2400" dirty="0">
              <a:solidFill>
                <a:srgbClr val="FFFFFF"/>
              </a:solidFill>
              <a:latin typeface="Arial" pitchFamily="34" charset="0"/>
            </a:endParaRPr>
          </a:p>
        </p:txBody>
      </p:sp>
      <p:sp>
        <p:nvSpPr>
          <p:cNvPr id="12" name="Rectangle 4"/>
          <p:cNvSpPr>
            <a:spLocks noGrp="1" noChangeArrowheads="1"/>
          </p:cNvSpPr>
          <p:nvPr>
            <p:ph type="title"/>
          </p:nvPr>
        </p:nvSpPr>
        <p:spPr bwMode="auto">
          <a:xfrm>
            <a:off x="90687" y="333375"/>
            <a:ext cx="9053316"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sz="2200">
                <a:solidFill>
                  <a:schemeClr val="bg1">
                    <a:lumMod val="95000"/>
                  </a:schemeClr>
                </a:solidFill>
                <a:latin typeface="Arial" pitchFamily="34" charset="0"/>
                <a:cs typeface="Arial" pitchFamily="34" charset="0"/>
              </a:defRPr>
            </a:lvl1pPr>
          </a:lstStyle>
          <a:p>
            <a:pPr lvl="0"/>
            <a:r>
              <a:rPr lang="en-AU" dirty="0" smtClean="0"/>
              <a:t>   Click to edit Master title style</a:t>
            </a:r>
          </a:p>
        </p:txBody>
      </p:sp>
      <p:sp>
        <p:nvSpPr>
          <p:cNvPr id="4" name="Slide Number Placeholder 5"/>
          <p:cNvSpPr>
            <a:spLocks noGrp="1"/>
          </p:cNvSpPr>
          <p:nvPr>
            <p:ph type="sldNum" sz="quarter" idx="10"/>
          </p:nvPr>
        </p:nvSpPr>
        <p:spPr>
          <a:xfrm>
            <a:off x="4877537" y="6250781"/>
            <a:ext cx="1599595" cy="488156"/>
          </a:xfrm>
          <a:prstGeom prst="rect">
            <a:avLst/>
          </a:prstGeom>
        </p:spPr>
        <p:txBody>
          <a:bodyPr lIns="91416" tIns="45708" rIns="91416" bIns="45708"/>
          <a:lstStyle>
            <a:lvl1pPr algn="ctr">
              <a:defRPr>
                <a:solidFill>
                  <a:prstClr val="black"/>
                </a:solidFill>
                <a:latin typeface="Arial" pitchFamily="34" charset="0"/>
              </a:defRPr>
            </a:lvl1pPr>
          </a:lstStyle>
          <a:p>
            <a:pPr>
              <a:defRPr/>
            </a:pPr>
            <a:fld id="{7EB67937-3595-4D5B-831F-EED82E208556}" type="slidenum">
              <a:rPr lang="en-US"/>
              <a:pPr>
                <a:defRPr/>
              </a:pPr>
              <a:t>‹#›</a:t>
            </a:fld>
            <a:endParaRPr lang="en-US" dirty="0"/>
          </a:p>
        </p:txBody>
      </p:sp>
    </p:spTree>
    <p:extLst>
      <p:ext uri="{BB962C8B-B14F-4D97-AF65-F5344CB8AC3E}">
        <p14:creationId xmlns:p14="http://schemas.microsoft.com/office/powerpoint/2010/main" val="37337546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7_Title Slide">
    <p:spTree>
      <p:nvGrpSpPr>
        <p:cNvPr id="1" name=""/>
        <p:cNvGrpSpPr/>
        <p:nvPr/>
      </p:nvGrpSpPr>
      <p:grpSpPr>
        <a:xfrm>
          <a:off x="0" y="0"/>
          <a:ext cx="0" cy="0"/>
          <a:chOff x="0" y="0"/>
          <a:chExt cx="0" cy="0"/>
        </a:xfrm>
      </p:grpSpPr>
      <p:sp>
        <p:nvSpPr>
          <p:cNvPr id="3" name="Rectangle 7"/>
          <p:cNvSpPr>
            <a:spLocks noChangeArrowheads="1"/>
          </p:cNvSpPr>
          <p:nvPr userDrawn="1"/>
        </p:nvSpPr>
        <p:spPr bwMode="auto">
          <a:xfrm>
            <a:off x="0" y="322997"/>
            <a:ext cx="9144000" cy="51494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6" tIns="45708" rIns="91416" bIns="45708" anchor="ctr"/>
          <a:lstStyle/>
          <a:p>
            <a:endParaRPr lang="en-US" sz="2400" dirty="0">
              <a:solidFill>
                <a:srgbClr val="FFFFFF"/>
              </a:solidFill>
              <a:latin typeface="Arial" pitchFamily="34" charset="0"/>
            </a:endParaRPr>
          </a:p>
        </p:txBody>
      </p:sp>
      <p:sp>
        <p:nvSpPr>
          <p:cNvPr id="12" name="Rectangle 4"/>
          <p:cNvSpPr>
            <a:spLocks noGrp="1" noChangeArrowheads="1"/>
          </p:cNvSpPr>
          <p:nvPr>
            <p:ph type="title"/>
          </p:nvPr>
        </p:nvSpPr>
        <p:spPr bwMode="auto">
          <a:xfrm>
            <a:off x="90687" y="333375"/>
            <a:ext cx="9053316"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sz="2200">
                <a:solidFill>
                  <a:schemeClr val="bg1">
                    <a:lumMod val="95000"/>
                  </a:schemeClr>
                </a:solidFill>
                <a:latin typeface="Arial" pitchFamily="34" charset="0"/>
                <a:cs typeface="Arial" pitchFamily="34" charset="0"/>
              </a:defRPr>
            </a:lvl1pPr>
          </a:lstStyle>
          <a:p>
            <a:pPr lvl="0"/>
            <a:r>
              <a:rPr lang="en-AU" dirty="0" smtClean="0"/>
              <a:t>   Click to edit Master title style</a:t>
            </a:r>
          </a:p>
        </p:txBody>
      </p:sp>
      <p:sp>
        <p:nvSpPr>
          <p:cNvPr id="4" name="Slide Number Placeholder 5"/>
          <p:cNvSpPr>
            <a:spLocks noGrp="1"/>
          </p:cNvSpPr>
          <p:nvPr>
            <p:ph type="sldNum" sz="quarter" idx="10"/>
          </p:nvPr>
        </p:nvSpPr>
        <p:spPr>
          <a:xfrm>
            <a:off x="4877537" y="6250781"/>
            <a:ext cx="1599595" cy="488156"/>
          </a:xfrm>
          <a:prstGeom prst="rect">
            <a:avLst/>
          </a:prstGeom>
        </p:spPr>
        <p:txBody>
          <a:bodyPr lIns="91416" tIns="45708" rIns="91416" bIns="45708"/>
          <a:lstStyle>
            <a:lvl1pPr algn="ctr">
              <a:defRPr>
                <a:solidFill>
                  <a:prstClr val="black"/>
                </a:solidFill>
                <a:latin typeface="Arial" pitchFamily="34" charset="0"/>
              </a:defRPr>
            </a:lvl1pPr>
          </a:lstStyle>
          <a:p>
            <a:pPr>
              <a:defRPr/>
            </a:pPr>
            <a:fld id="{F5775C7A-897E-495B-9EDB-C2E90C330201}" type="slidenum">
              <a:rPr lang="en-US"/>
              <a:pPr>
                <a:defRPr/>
              </a:pPr>
              <a:t>‹#›</a:t>
            </a:fld>
            <a:endParaRPr lang="en-US" dirty="0"/>
          </a:p>
        </p:txBody>
      </p:sp>
    </p:spTree>
    <p:extLst>
      <p:ext uri="{BB962C8B-B14F-4D97-AF65-F5344CB8AC3E}">
        <p14:creationId xmlns:p14="http://schemas.microsoft.com/office/powerpoint/2010/main" val="39513385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8_Title Slide">
    <p:spTree>
      <p:nvGrpSpPr>
        <p:cNvPr id="1" name=""/>
        <p:cNvGrpSpPr/>
        <p:nvPr/>
      </p:nvGrpSpPr>
      <p:grpSpPr>
        <a:xfrm>
          <a:off x="0" y="0"/>
          <a:ext cx="0" cy="0"/>
          <a:chOff x="0" y="0"/>
          <a:chExt cx="0" cy="0"/>
        </a:xfrm>
      </p:grpSpPr>
      <p:sp>
        <p:nvSpPr>
          <p:cNvPr id="3" name="Rectangle 7"/>
          <p:cNvSpPr>
            <a:spLocks noChangeArrowheads="1"/>
          </p:cNvSpPr>
          <p:nvPr userDrawn="1"/>
        </p:nvSpPr>
        <p:spPr bwMode="auto">
          <a:xfrm>
            <a:off x="0" y="322997"/>
            <a:ext cx="9144000" cy="51494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6" tIns="45708" rIns="91416" bIns="45708" anchor="ctr"/>
          <a:lstStyle/>
          <a:p>
            <a:endParaRPr lang="en-US" sz="2400" dirty="0">
              <a:solidFill>
                <a:srgbClr val="FFFFFF"/>
              </a:solidFill>
              <a:latin typeface="Arial" pitchFamily="34" charset="0"/>
            </a:endParaRPr>
          </a:p>
        </p:txBody>
      </p:sp>
      <p:sp>
        <p:nvSpPr>
          <p:cNvPr id="12" name="Rectangle 4"/>
          <p:cNvSpPr>
            <a:spLocks noGrp="1" noChangeArrowheads="1"/>
          </p:cNvSpPr>
          <p:nvPr>
            <p:ph type="title"/>
          </p:nvPr>
        </p:nvSpPr>
        <p:spPr bwMode="auto">
          <a:xfrm>
            <a:off x="90687" y="333375"/>
            <a:ext cx="9053316"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sz="2200">
                <a:solidFill>
                  <a:schemeClr val="bg1">
                    <a:lumMod val="95000"/>
                  </a:schemeClr>
                </a:solidFill>
                <a:latin typeface="Arial" pitchFamily="34" charset="0"/>
                <a:cs typeface="Arial" pitchFamily="34" charset="0"/>
              </a:defRPr>
            </a:lvl1pPr>
          </a:lstStyle>
          <a:p>
            <a:pPr lvl="0"/>
            <a:r>
              <a:rPr lang="en-AU" dirty="0" smtClean="0"/>
              <a:t>   Click to edit Master title style</a:t>
            </a:r>
          </a:p>
        </p:txBody>
      </p:sp>
      <p:sp>
        <p:nvSpPr>
          <p:cNvPr id="4" name="Slide Number Placeholder 5"/>
          <p:cNvSpPr>
            <a:spLocks noGrp="1"/>
          </p:cNvSpPr>
          <p:nvPr>
            <p:ph type="sldNum" sz="quarter" idx="10"/>
          </p:nvPr>
        </p:nvSpPr>
        <p:spPr>
          <a:xfrm>
            <a:off x="4877537" y="6250781"/>
            <a:ext cx="1599595" cy="488156"/>
          </a:xfrm>
          <a:prstGeom prst="rect">
            <a:avLst/>
          </a:prstGeom>
        </p:spPr>
        <p:txBody>
          <a:bodyPr lIns="91416" tIns="45708" rIns="91416" bIns="45708"/>
          <a:lstStyle>
            <a:lvl1pPr algn="ctr">
              <a:defRPr>
                <a:solidFill>
                  <a:prstClr val="black"/>
                </a:solidFill>
                <a:latin typeface="Arial" pitchFamily="34" charset="0"/>
              </a:defRPr>
            </a:lvl1pPr>
          </a:lstStyle>
          <a:p>
            <a:pPr>
              <a:defRPr/>
            </a:pPr>
            <a:fld id="{E8BBD852-8D44-42FB-85D4-8322BD62E30A}" type="slidenum">
              <a:rPr lang="en-US"/>
              <a:pPr>
                <a:defRPr/>
              </a:pPr>
              <a:t>‹#›</a:t>
            </a:fld>
            <a:endParaRPr lang="en-US" dirty="0"/>
          </a:p>
        </p:txBody>
      </p:sp>
    </p:spTree>
    <p:extLst>
      <p:ext uri="{BB962C8B-B14F-4D97-AF65-F5344CB8AC3E}">
        <p14:creationId xmlns:p14="http://schemas.microsoft.com/office/powerpoint/2010/main" val="3621866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81435" y="1470426"/>
            <a:ext cx="4318000" cy="4287739"/>
          </a:xfrm>
        </p:spPr>
        <p:txBody>
          <a:bodyPr/>
          <a:lstStyle>
            <a:lvl1pPr>
              <a:defRPr sz="26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4572" y="1470426"/>
            <a:ext cx="4319512" cy="4287739"/>
          </a:xfrm>
        </p:spPr>
        <p:txBody>
          <a:bodyPr/>
          <a:lstStyle>
            <a:lvl1pPr>
              <a:defRPr sz="26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978904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9_Title Slide">
    <p:spTree>
      <p:nvGrpSpPr>
        <p:cNvPr id="1" name=""/>
        <p:cNvGrpSpPr/>
        <p:nvPr/>
      </p:nvGrpSpPr>
      <p:grpSpPr>
        <a:xfrm>
          <a:off x="0" y="0"/>
          <a:ext cx="0" cy="0"/>
          <a:chOff x="0" y="0"/>
          <a:chExt cx="0" cy="0"/>
        </a:xfrm>
      </p:grpSpPr>
      <p:sp>
        <p:nvSpPr>
          <p:cNvPr id="3" name="Rectangle 7"/>
          <p:cNvSpPr>
            <a:spLocks noChangeArrowheads="1"/>
          </p:cNvSpPr>
          <p:nvPr userDrawn="1"/>
        </p:nvSpPr>
        <p:spPr bwMode="auto">
          <a:xfrm>
            <a:off x="0" y="322997"/>
            <a:ext cx="9144000" cy="51494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6" tIns="45708" rIns="91416" bIns="45708" anchor="ctr"/>
          <a:lstStyle/>
          <a:p>
            <a:endParaRPr lang="en-US" sz="2400" dirty="0">
              <a:solidFill>
                <a:srgbClr val="FFFFFF"/>
              </a:solidFill>
              <a:latin typeface="Arial" pitchFamily="34" charset="0"/>
            </a:endParaRPr>
          </a:p>
        </p:txBody>
      </p:sp>
      <p:sp>
        <p:nvSpPr>
          <p:cNvPr id="12" name="Rectangle 4"/>
          <p:cNvSpPr>
            <a:spLocks noGrp="1" noChangeArrowheads="1"/>
          </p:cNvSpPr>
          <p:nvPr>
            <p:ph type="title"/>
          </p:nvPr>
        </p:nvSpPr>
        <p:spPr bwMode="auto">
          <a:xfrm>
            <a:off x="90687" y="333375"/>
            <a:ext cx="9053316"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sz="2200">
                <a:solidFill>
                  <a:schemeClr val="bg1">
                    <a:lumMod val="95000"/>
                  </a:schemeClr>
                </a:solidFill>
                <a:latin typeface="Arial" pitchFamily="34" charset="0"/>
                <a:cs typeface="Arial" pitchFamily="34" charset="0"/>
              </a:defRPr>
            </a:lvl1pPr>
          </a:lstStyle>
          <a:p>
            <a:pPr lvl="0"/>
            <a:r>
              <a:rPr lang="en-AU" dirty="0" smtClean="0"/>
              <a:t>   Click to edit Master title style</a:t>
            </a:r>
          </a:p>
        </p:txBody>
      </p:sp>
      <p:sp>
        <p:nvSpPr>
          <p:cNvPr id="4" name="Slide Number Placeholder 5"/>
          <p:cNvSpPr>
            <a:spLocks noGrp="1"/>
          </p:cNvSpPr>
          <p:nvPr>
            <p:ph type="sldNum" sz="quarter" idx="10"/>
          </p:nvPr>
        </p:nvSpPr>
        <p:spPr>
          <a:xfrm>
            <a:off x="4877537" y="6250781"/>
            <a:ext cx="1599595" cy="488156"/>
          </a:xfrm>
          <a:prstGeom prst="rect">
            <a:avLst/>
          </a:prstGeom>
        </p:spPr>
        <p:txBody>
          <a:bodyPr lIns="91416" tIns="45708" rIns="91416" bIns="45708"/>
          <a:lstStyle>
            <a:lvl1pPr algn="ctr">
              <a:defRPr>
                <a:solidFill>
                  <a:prstClr val="black"/>
                </a:solidFill>
                <a:latin typeface="Arial" pitchFamily="34" charset="0"/>
              </a:defRPr>
            </a:lvl1pPr>
          </a:lstStyle>
          <a:p>
            <a:pPr>
              <a:defRPr/>
            </a:pPr>
            <a:fld id="{65F41A64-45C7-4CBF-BDDB-3CCA97417F55}" type="slidenum">
              <a:rPr lang="en-US"/>
              <a:pPr>
                <a:defRPr/>
              </a:pPr>
              <a:t>‹#›</a:t>
            </a:fld>
            <a:endParaRPr lang="en-US" dirty="0"/>
          </a:p>
        </p:txBody>
      </p:sp>
    </p:spTree>
    <p:extLst>
      <p:ext uri="{BB962C8B-B14F-4D97-AF65-F5344CB8AC3E}">
        <p14:creationId xmlns:p14="http://schemas.microsoft.com/office/powerpoint/2010/main" val="21995944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40_Title Slide">
    <p:spTree>
      <p:nvGrpSpPr>
        <p:cNvPr id="1" name=""/>
        <p:cNvGrpSpPr/>
        <p:nvPr/>
      </p:nvGrpSpPr>
      <p:grpSpPr>
        <a:xfrm>
          <a:off x="0" y="0"/>
          <a:ext cx="0" cy="0"/>
          <a:chOff x="0" y="0"/>
          <a:chExt cx="0" cy="0"/>
        </a:xfrm>
      </p:grpSpPr>
      <p:sp>
        <p:nvSpPr>
          <p:cNvPr id="3" name="Rectangle 7"/>
          <p:cNvSpPr>
            <a:spLocks noChangeArrowheads="1"/>
          </p:cNvSpPr>
          <p:nvPr userDrawn="1"/>
        </p:nvSpPr>
        <p:spPr bwMode="auto">
          <a:xfrm>
            <a:off x="0" y="322997"/>
            <a:ext cx="9144000" cy="51494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6" tIns="45708" rIns="91416" bIns="45708" anchor="ctr"/>
          <a:lstStyle/>
          <a:p>
            <a:endParaRPr lang="en-US" sz="2400" dirty="0">
              <a:solidFill>
                <a:srgbClr val="FFFFFF"/>
              </a:solidFill>
              <a:latin typeface="Arial" pitchFamily="34" charset="0"/>
            </a:endParaRPr>
          </a:p>
        </p:txBody>
      </p:sp>
      <p:sp>
        <p:nvSpPr>
          <p:cNvPr id="12" name="Rectangle 4"/>
          <p:cNvSpPr>
            <a:spLocks noGrp="1" noChangeArrowheads="1"/>
          </p:cNvSpPr>
          <p:nvPr>
            <p:ph type="title"/>
          </p:nvPr>
        </p:nvSpPr>
        <p:spPr bwMode="auto">
          <a:xfrm>
            <a:off x="90687" y="333375"/>
            <a:ext cx="9053316"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sz="2200">
                <a:solidFill>
                  <a:schemeClr val="bg1">
                    <a:lumMod val="95000"/>
                  </a:schemeClr>
                </a:solidFill>
                <a:latin typeface="Arial" pitchFamily="34" charset="0"/>
                <a:cs typeface="Arial" pitchFamily="34" charset="0"/>
              </a:defRPr>
            </a:lvl1pPr>
          </a:lstStyle>
          <a:p>
            <a:pPr lvl="0"/>
            <a:r>
              <a:rPr lang="en-AU" dirty="0" smtClean="0"/>
              <a:t>   Click to edit Master title style</a:t>
            </a:r>
          </a:p>
        </p:txBody>
      </p:sp>
      <p:sp>
        <p:nvSpPr>
          <p:cNvPr id="4" name="Slide Number Placeholder 5"/>
          <p:cNvSpPr>
            <a:spLocks noGrp="1"/>
          </p:cNvSpPr>
          <p:nvPr>
            <p:ph type="sldNum" sz="quarter" idx="10"/>
          </p:nvPr>
        </p:nvSpPr>
        <p:spPr>
          <a:xfrm>
            <a:off x="4877537" y="6250781"/>
            <a:ext cx="1599595" cy="488156"/>
          </a:xfrm>
          <a:prstGeom prst="rect">
            <a:avLst/>
          </a:prstGeom>
        </p:spPr>
        <p:txBody>
          <a:bodyPr lIns="91416" tIns="45708" rIns="91416" bIns="45708"/>
          <a:lstStyle>
            <a:lvl1pPr algn="ctr">
              <a:defRPr>
                <a:solidFill>
                  <a:prstClr val="black"/>
                </a:solidFill>
                <a:latin typeface="Arial" pitchFamily="34" charset="0"/>
              </a:defRPr>
            </a:lvl1pPr>
          </a:lstStyle>
          <a:p>
            <a:pPr>
              <a:defRPr/>
            </a:pPr>
            <a:fld id="{07E9CF79-C741-4DFA-9CAA-1D6CB652F515}" type="slidenum">
              <a:rPr lang="en-US"/>
              <a:pPr>
                <a:defRPr/>
              </a:pPr>
              <a:t>‹#›</a:t>
            </a:fld>
            <a:endParaRPr lang="en-US" dirty="0"/>
          </a:p>
        </p:txBody>
      </p:sp>
    </p:spTree>
    <p:extLst>
      <p:ext uri="{BB962C8B-B14F-4D97-AF65-F5344CB8AC3E}">
        <p14:creationId xmlns:p14="http://schemas.microsoft.com/office/powerpoint/2010/main" val="2951051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41_Title Slide">
    <p:spTree>
      <p:nvGrpSpPr>
        <p:cNvPr id="1" name=""/>
        <p:cNvGrpSpPr/>
        <p:nvPr/>
      </p:nvGrpSpPr>
      <p:grpSpPr>
        <a:xfrm>
          <a:off x="0" y="0"/>
          <a:ext cx="0" cy="0"/>
          <a:chOff x="0" y="0"/>
          <a:chExt cx="0" cy="0"/>
        </a:xfrm>
      </p:grpSpPr>
      <p:sp>
        <p:nvSpPr>
          <p:cNvPr id="3" name="Rectangle 7"/>
          <p:cNvSpPr>
            <a:spLocks noChangeArrowheads="1"/>
          </p:cNvSpPr>
          <p:nvPr userDrawn="1"/>
        </p:nvSpPr>
        <p:spPr bwMode="auto">
          <a:xfrm>
            <a:off x="0" y="322997"/>
            <a:ext cx="9144000" cy="51494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6" tIns="45708" rIns="91416" bIns="45708" anchor="ctr"/>
          <a:lstStyle/>
          <a:p>
            <a:endParaRPr lang="en-US" sz="2400" dirty="0">
              <a:solidFill>
                <a:srgbClr val="FFFFFF"/>
              </a:solidFill>
              <a:latin typeface="Arial" pitchFamily="34" charset="0"/>
            </a:endParaRPr>
          </a:p>
        </p:txBody>
      </p:sp>
      <p:sp>
        <p:nvSpPr>
          <p:cNvPr id="12" name="Rectangle 4"/>
          <p:cNvSpPr>
            <a:spLocks noGrp="1" noChangeArrowheads="1"/>
          </p:cNvSpPr>
          <p:nvPr>
            <p:ph type="title"/>
          </p:nvPr>
        </p:nvSpPr>
        <p:spPr bwMode="auto">
          <a:xfrm>
            <a:off x="90687" y="333375"/>
            <a:ext cx="9053316"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sz="2200">
                <a:solidFill>
                  <a:schemeClr val="bg1">
                    <a:lumMod val="95000"/>
                  </a:schemeClr>
                </a:solidFill>
                <a:latin typeface="Arial" pitchFamily="34" charset="0"/>
                <a:cs typeface="Arial" pitchFamily="34" charset="0"/>
              </a:defRPr>
            </a:lvl1pPr>
          </a:lstStyle>
          <a:p>
            <a:pPr lvl="0"/>
            <a:r>
              <a:rPr lang="en-AU" dirty="0" smtClean="0"/>
              <a:t>   Click to edit Master title style</a:t>
            </a:r>
          </a:p>
        </p:txBody>
      </p:sp>
      <p:sp>
        <p:nvSpPr>
          <p:cNvPr id="4" name="Slide Number Placeholder 5"/>
          <p:cNvSpPr>
            <a:spLocks noGrp="1"/>
          </p:cNvSpPr>
          <p:nvPr>
            <p:ph type="sldNum" sz="quarter" idx="10"/>
          </p:nvPr>
        </p:nvSpPr>
        <p:spPr>
          <a:xfrm>
            <a:off x="4877537" y="6250781"/>
            <a:ext cx="1599595" cy="488156"/>
          </a:xfrm>
          <a:prstGeom prst="rect">
            <a:avLst/>
          </a:prstGeom>
        </p:spPr>
        <p:txBody>
          <a:bodyPr lIns="91416" tIns="45708" rIns="91416" bIns="45708"/>
          <a:lstStyle>
            <a:lvl1pPr algn="ctr">
              <a:defRPr>
                <a:solidFill>
                  <a:prstClr val="black"/>
                </a:solidFill>
                <a:latin typeface="Arial" pitchFamily="34" charset="0"/>
              </a:defRPr>
            </a:lvl1pPr>
          </a:lstStyle>
          <a:p>
            <a:pPr>
              <a:defRPr/>
            </a:pPr>
            <a:fld id="{7669B598-BC39-429D-B5A1-608E363F838F}" type="slidenum">
              <a:rPr lang="en-US"/>
              <a:pPr>
                <a:defRPr/>
              </a:pPr>
              <a:t>‹#›</a:t>
            </a:fld>
            <a:endParaRPr lang="en-US" dirty="0"/>
          </a:p>
        </p:txBody>
      </p:sp>
    </p:spTree>
    <p:extLst>
      <p:ext uri="{BB962C8B-B14F-4D97-AF65-F5344CB8AC3E}">
        <p14:creationId xmlns:p14="http://schemas.microsoft.com/office/powerpoint/2010/main" val="8691506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42_Title Slide">
    <p:spTree>
      <p:nvGrpSpPr>
        <p:cNvPr id="1" name=""/>
        <p:cNvGrpSpPr/>
        <p:nvPr/>
      </p:nvGrpSpPr>
      <p:grpSpPr>
        <a:xfrm>
          <a:off x="0" y="0"/>
          <a:ext cx="0" cy="0"/>
          <a:chOff x="0" y="0"/>
          <a:chExt cx="0" cy="0"/>
        </a:xfrm>
      </p:grpSpPr>
      <p:sp>
        <p:nvSpPr>
          <p:cNvPr id="3" name="Rectangle 7"/>
          <p:cNvSpPr>
            <a:spLocks noChangeArrowheads="1"/>
          </p:cNvSpPr>
          <p:nvPr userDrawn="1"/>
        </p:nvSpPr>
        <p:spPr bwMode="auto">
          <a:xfrm>
            <a:off x="0" y="322997"/>
            <a:ext cx="9144000" cy="51494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6" tIns="45708" rIns="91416" bIns="45708" anchor="ctr"/>
          <a:lstStyle/>
          <a:p>
            <a:endParaRPr lang="en-US" sz="2400" dirty="0">
              <a:solidFill>
                <a:srgbClr val="FFFFFF"/>
              </a:solidFill>
              <a:latin typeface="Arial" pitchFamily="34" charset="0"/>
            </a:endParaRPr>
          </a:p>
        </p:txBody>
      </p:sp>
      <p:sp>
        <p:nvSpPr>
          <p:cNvPr id="12" name="Rectangle 4"/>
          <p:cNvSpPr>
            <a:spLocks noGrp="1" noChangeArrowheads="1"/>
          </p:cNvSpPr>
          <p:nvPr>
            <p:ph type="title"/>
          </p:nvPr>
        </p:nvSpPr>
        <p:spPr bwMode="auto">
          <a:xfrm>
            <a:off x="90687" y="333375"/>
            <a:ext cx="9053316"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sz="2200">
                <a:solidFill>
                  <a:schemeClr val="bg1">
                    <a:lumMod val="95000"/>
                  </a:schemeClr>
                </a:solidFill>
                <a:latin typeface="Arial" pitchFamily="34" charset="0"/>
                <a:cs typeface="Arial" pitchFamily="34" charset="0"/>
              </a:defRPr>
            </a:lvl1pPr>
          </a:lstStyle>
          <a:p>
            <a:pPr lvl="0"/>
            <a:r>
              <a:rPr lang="en-AU" dirty="0" smtClean="0"/>
              <a:t>   Click to edit Master title style</a:t>
            </a:r>
          </a:p>
        </p:txBody>
      </p:sp>
      <p:sp>
        <p:nvSpPr>
          <p:cNvPr id="4" name="Slide Number Placeholder 5"/>
          <p:cNvSpPr>
            <a:spLocks noGrp="1"/>
          </p:cNvSpPr>
          <p:nvPr>
            <p:ph type="sldNum" sz="quarter" idx="10"/>
          </p:nvPr>
        </p:nvSpPr>
        <p:spPr>
          <a:xfrm>
            <a:off x="4877537" y="6250781"/>
            <a:ext cx="1599595" cy="488156"/>
          </a:xfrm>
          <a:prstGeom prst="rect">
            <a:avLst/>
          </a:prstGeom>
        </p:spPr>
        <p:txBody>
          <a:bodyPr lIns="91416" tIns="45708" rIns="91416" bIns="45708"/>
          <a:lstStyle>
            <a:lvl1pPr algn="ctr">
              <a:defRPr>
                <a:solidFill>
                  <a:prstClr val="black"/>
                </a:solidFill>
                <a:latin typeface="Arial" pitchFamily="34" charset="0"/>
              </a:defRPr>
            </a:lvl1pPr>
          </a:lstStyle>
          <a:p>
            <a:pPr>
              <a:defRPr/>
            </a:pPr>
            <a:fld id="{F0F3E0EE-83E2-4787-AD94-9FC0776025CB}" type="slidenum">
              <a:rPr lang="en-US"/>
              <a:pPr>
                <a:defRPr/>
              </a:pPr>
              <a:t>‹#›</a:t>
            </a:fld>
            <a:endParaRPr lang="en-US" dirty="0"/>
          </a:p>
        </p:txBody>
      </p:sp>
    </p:spTree>
    <p:extLst>
      <p:ext uri="{BB962C8B-B14F-4D97-AF65-F5344CB8AC3E}">
        <p14:creationId xmlns:p14="http://schemas.microsoft.com/office/powerpoint/2010/main" val="4423793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43_Title Slide">
    <p:spTree>
      <p:nvGrpSpPr>
        <p:cNvPr id="1" name=""/>
        <p:cNvGrpSpPr/>
        <p:nvPr/>
      </p:nvGrpSpPr>
      <p:grpSpPr>
        <a:xfrm>
          <a:off x="0" y="0"/>
          <a:ext cx="0" cy="0"/>
          <a:chOff x="0" y="0"/>
          <a:chExt cx="0" cy="0"/>
        </a:xfrm>
      </p:grpSpPr>
      <p:sp>
        <p:nvSpPr>
          <p:cNvPr id="3" name="Rectangle 7"/>
          <p:cNvSpPr>
            <a:spLocks noChangeArrowheads="1"/>
          </p:cNvSpPr>
          <p:nvPr userDrawn="1"/>
        </p:nvSpPr>
        <p:spPr bwMode="auto">
          <a:xfrm>
            <a:off x="0" y="322997"/>
            <a:ext cx="9144000" cy="51494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6" tIns="45708" rIns="91416" bIns="45708" anchor="ctr"/>
          <a:lstStyle/>
          <a:p>
            <a:endParaRPr lang="en-US" sz="2400" dirty="0">
              <a:solidFill>
                <a:srgbClr val="FFFFFF"/>
              </a:solidFill>
              <a:latin typeface="Arial" pitchFamily="34" charset="0"/>
            </a:endParaRPr>
          </a:p>
        </p:txBody>
      </p:sp>
      <p:sp>
        <p:nvSpPr>
          <p:cNvPr id="12" name="Rectangle 4"/>
          <p:cNvSpPr>
            <a:spLocks noGrp="1" noChangeArrowheads="1"/>
          </p:cNvSpPr>
          <p:nvPr>
            <p:ph type="title"/>
          </p:nvPr>
        </p:nvSpPr>
        <p:spPr bwMode="auto">
          <a:xfrm>
            <a:off x="90687" y="333375"/>
            <a:ext cx="9053316"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sz="2200">
                <a:solidFill>
                  <a:schemeClr val="bg1">
                    <a:lumMod val="95000"/>
                  </a:schemeClr>
                </a:solidFill>
                <a:latin typeface="Arial" pitchFamily="34" charset="0"/>
                <a:cs typeface="Arial" pitchFamily="34" charset="0"/>
              </a:defRPr>
            </a:lvl1pPr>
          </a:lstStyle>
          <a:p>
            <a:pPr lvl="0"/>
            <a:r>
              <a:rPr lang="en-AU" dirty="0" smtClean="0"/>
              <a:t>   Click to edit Master title style</a:t>
            </a:r>
          </a:p>
        </p:txBody>
      </p:sp>
      <p:sp>
        <p:nvSpPr>
          <p:cNvPr id="4" name="Slide Number Placeholder 5"/>
          <p:cNvSpPr>
            <a:spLocks noGrp="1"/>
          </p:cNvSpPr>
          <p:nvPr>
            <p:ph type="sldNum" sz="quarter" idx="10"/>
          </p:nvPr>
        </p:nvSpPr>
        <p:spPr>
          <a:xfrm>
            <a:off x="4877537" y="6250781"/>
            <a:ext cx="1599595" cy="488156"/>
          </a:xfrm>
          <a:prstGeom prst="rect">
            <a:avLst/>
          </a:prstGeom>
        </p:spPr>
        <p:txBody>
          <a:bodyPr lIns="91416" tIns="45708" rIns="91416" bIns="45708"/>
          <a:lstStyle>
            <a:lvl1pPr algn="ctr">
              <a:defRPr>
                <a:solidFill>
                  <a:prstClr val="black"/>
                </a:solidFill>
                <a:latin typeface="Arial" pitchFamily="34" charset="0"/>
              </a:defRPr>
            </a:lvl1pPr>
          </a:lstStyle>
          <a:p>
            <a:pPr>
              <a:defRPr/>
            </a:pPr>
            <a:fld id="{59973162-CEB2-44A3-B8AD-4E295A08DD77}" type="slidenum">
              <a:rPr lang="en-US"/>
              <a:pPr>
                <a:defRPr/>
              </a:pPr>
              <a:t>‹#›</a:t>
            </a:fld>
            <a:endParaRPr lang="en-US" dirty="0"/>
          </a:p>
        </p:txBody>
      </p:sp>
    </p:spTree>
    <p:extLst>
      <p:ext uri="{BB962C8B-B14F-4D97-AF65-F5344CB8AC3E}">
        <p14:creationId xmlns:p14="http://schemas.microsoft.com/office/powerpoint/2010/main" val="20461022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44_Title Slide">
    <p:spTree>
      <p:nvGrpSpPr>
        <p:cNvPr id="1" name=""/>
        <p:cNvGrpSpPr/>
        <p:nvPr/>
      </p:nvGrpSpPr>
      <p:grpSpPr>
        <a:xfrm>
          <a:off x="0" y="0"/>
          <a:ext cx="0" cy="0"/>
          <a:chOff x="0" y="0"/>
          <a:chExt cx="0" cy="0"/>
        </a:xfrm>
      </p:grpSpPr>
      <p:sp>
        <p:nvSpPr>
          <p:cNvPr id="3" name="Rectangle 7"/>
          <p:cNvSpPr>
            <a:spLocks noChangeArrowheads="1"/>
          </p:cNvSpPr>
          <p:nvPr userDrawn="1"/>
        </p:nvSpPr>
        <p:spPr bwMode="auto">
          <a:xfrm>
            <a:off x="0" y="322997"/>
            <a:ext cx="9144000" cy="51494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6" tIns="45708" rIns="91416" bIns="45708" anchor="ctr"/>
          <a:lstStyle/>
          <a:p>
            <a:endParaRPr lang="en-US" sz="2400" dirty="0">
              <a:solidFill>
                <a:srgbClr val="FFFFFF"/>
              </a:solidFill>
              <a:latin typeface="Arial" pitchFamily="34" charset="0"/>
            </a:endParaRPr>
          </a:p>
        </p:txBody>
      </p:sp>
      <p:sp>
        <p:nvSpPr>
          <p:cNvPr id="12" name="Rectangle 4"/>
          <p:cNvSpPr>
            <a:spLocks noGrp="1" noChangeArrowheads="1"/>
          </p:cNvSpPr>
          <p:nvPr>
            <p:ph type="title"/>
          </p:nvPr>
        </p:nvSpPr>
        <p:spPr bwMode="auto">
          <a:xfrm>
            <a:off x="90687" y="333375"/>
            <a:ext cx="9053316"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sz="2200">
                <a:solidFill>
                  <a:schemeClr val="bg1">
                    <a:lumMod val="95000"/>
                  </a:schemeClr>
                </a:solidFill>
                <a:latin typeface="Arial" pitchFamily="34" charset="0"/>
                <a:cs typeface="Arial" pitchFamily="34" charset="0"/>
              </a:defRPr>
            </a:lvl1pPr>
          </a:lstStyle>
          <a:p>
            <a:pPr lvl="0"/>
            <a:r>
              <a:rPr lang="en-AU" dirty="0" smtClean="0"/>
              <a:t>   Click to edit Master title style</a:t>
            </a:r>
          </a:p>
        </p:txBody>
      </p:sp>
      <p:sp>
        <p:nvSpPr>
          <p:cNvPr id="4" name="Slide Number Placeholder 5"/>
          <p:cNvSpPr>
            <a:spLocks noGrp="1"/>
          </p:cNvSpPr>
          <p:nvPr>
            <p:ph type="sldNum" sz="quarter" idx="10"/>
          </p:nvPr>
        </p:nvSpPr>
        <p:spPr>
          <a:xfrm>
            <a:off x="4877537" y="6250781"/>
            <a:ext cx="1599595" cy="488156"/>
          </a:xfrm>
          <a:prstGeom prst="rect">
            <a:avLst/>
          </a:prstGeom>
        </p:spPr>
        <p:txBody>
          <a:bodyPr lIns="91416" tIns="45708" rIns="91416" bIns="45708"/>
          <a:lstStyle>
            <a:lvl1pPr algn="ctr">
              <a:defRPr>
                <a:solidFill>
                  <a:prstClr val="black"/>
                </a:solidFill>
                <a:latin typeface="Arial" pitchFamily="34" charset="0"/>
              </a:defRPr>
            </a:lvl1pPr>
          </a:lstStyle>
          <a:p>
            <a:pPr>
              <a:defRPr/>
            </a:pPr>
            <a:fld id="{F8F24AC9-53A7-4571-B3F4-A7B632AF525C}" type="slidenum">
              <a:rPr lang="en-US"/>
              <a:pPr>
                <a:defRPr/>
              </a:pPr>
              <a:t>‹#›</a:t>
            </a:fld>
            <a:endParaRPr lang="en-US" dirty="0"/>
          </a:p>
        </p:txBody>
      </p:sp>
    </p:spTree>
    <p:extLst>
      <p:ext uri="{BB962C8B-B14F-4D97-AF65-F5344CB8AC3E}">
        <p14:creationId xmlns:p14="http://schemas.microsoft.com/office/powerpoint/2010/main" val="20429357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46_Title Slide">
    <p:spTree>
      <p:nvGrpSpPr>
        <p:cNvPr id="1" name=""/>
        <p:cNvGrpSpPr/>
        <p:nvPr/>
      </p:nvGrpSpPr>
      <p:grpSpPr>
        <a:xfrm>
          <a:off x="0" y="0"/>
          <a:ext cx="0" cy="0"/>
          <a:chOff x="0" y="0"/>
          <a:chExt cx="0" cy="0"/>
        </a:xfrm>
      </p:grpSpPr>
      <p:sp>
        <p:nvSpPr>
          <p:cNvPr id="3" name="Rectangle 7"/>
          <p:cNvSpPr>
            <a:spLocks noChangeArrowheads="1"/>
          </p:cNvSpPr>
          <p:nvPr userDrawn="1"/>
        </p:nvSpPr>
        <p:spPr bwMode="auto">
          <a:xfrm>
            <a:off x="0" y="322997"/>
            <a:ext cx="9144000" cy="51494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6" tIns="45708" rIns="91416" bIns="45708" anchor="ctr"/>
          <a:lstStyle/>
          <a:p>
            <a:endParaRPr lang="en-US" sz="2400" dirty="0">
              <a:solidFill>
                <a:srgbClr val="FFFFFF"/>
              </a:solidFill>
              <a:latin typeface="Arial" pitchFamily="34" charset="0"/>
            </a:endParaRPr>
          </a:p>
        </p:txBody>
      </p:sp>
      <p:sp>
        <p:nvSpPr>
          <p:cNvPr id="12" name="Rectangle 4"/>
          <p:cNvSpPr>
            <a:spLocks noGrp="1" noChangeArrowheads="1"/>
          </p:cNvSpPr>
          <p:nvPr>
            <p:ph type="title"/>
          </p:nvPr>
        </p:nvSpPr>
        <p:spPr bwMode="auto">
          <a:xfrm>
            <a:off x="90687" y="333375"/>
            <a:ext cx="9053316"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sz="2200">
                <a:solidFill>
                  <a:schemeClr val="bg1">
                    <a:lumMod val="95000"/>
                  </a:schemeClr>
                </a:solidFill>
                <a:latin typeface="Arial" pitchFamily="34" charset="0"/>
                <a:cs typeface="Arial" pitchFamily="34" charset="0"/>
              </a:defRPr>
            </a:lvl1pPr>
          </a:lstStyle>
          <a:p>
            <a:pPr lvl="0"/>
            <a:r>
              <a:rPr lang="en-AU" dirty="0" smtClean="0"/>
              <a:t>   Click to edit Master title style</a:t>
            </a:r>
          </a:p>
        </p:txBody>
      </p:sp>
      <p:sp>
        <p:nvSpPr>
          <p:cNvPr id="4" name="Slide Number Placeholder 5"/>
          <p:cNvSpPr>
            <a:spLocks noGrp="1"/>
          </p:cNvSpPr>
          <p:nvPr>
            <p:ph type="sldNum" sz="quarter" idx="10"/>
          </p:nvPr>
        </p:nvSpPr>
        <p:spPr>
          <a:xfrm>
            <a:off x="4877537" y="6250781"/>
            <a:ext cx="1599595" cy="488156"/>
          </a:xfrm>
          <a:prstGeom prst="rect">
            <a:avLst/>
          </a:prstGeom>
        </p:spPr>
        <p:txBody>
          <a:bodyPr lIns="91416" tIns="45708" rIns="91416" bIns="45708"/>
          <a:lstStyle>
            <a:lvl1pPr algn="ctr">
              <a:defRPr>
                <a:solidFill>
                  <a:prstClr val="black"/>
                </a:solidFill>
                <a:latin typeface="Arial" pitchFamily="34" charset="0"/>
              </a:defRPr>
            </a:lvl1pPr>
          </a:lstStyle>
          <a:p>
            <a:pPr>
              <a:defRPr/>
            </a:pPr>
            <a:fld id="{B68A0756-A507-4652-8D6E-B57F3537FE21}" type="slidenum">
              <a:rPr lang="en-US"/>
              <a:pPr>
                <a:defRPr/>
              </a:pPr>
              <a:t>‹#›</a:t>
            </a:fld>
            <a:endParaRPr lang="en-US" dirty="0"/>
          </a:p>
        </p:txBody>
      </p:sp>
    </p:spTree>
    <p:extLst>
      <p:ext uri="{BB962C8B-B14F-4D97-AF65-F5344CB8AC3E}">
        <p14:creationId xmlns:p14="http://schemas.microsoft.com/office/powerpoint/2010/main" val="31951612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47_Title Slide">
    <p:spTree>
      <p:nvGrpSpPr>
        <p:cNvPr id="1" name=""/>
        <p:cNvGrpSpPr/>
        <p:nvPr/>
      </p:nvGrpSpPr>
      <p:grpSpPr>
        <a:xfrm>
          <a:off x="0" y="0"/>
          <a:ext cx="0" cy="0"/>
          <a:chOff x="0" y="0"/>
          <a:chExt cx="0" cy="0"/>
        </a:xfrm>
      </p:grpSpPr>
      <p:sp>
        <p:nvSpPr>
          <p:cNvPr id="3" name="Rectangle 7"/>
          <p:cNvSpPr>
            <a:spLocks noChangeArrowheads="1"/>
          </p:cNvSpPr>
          <p:nvPr userDrawn="1"/>
        </p:nvSpPr>
        <p:spPr bwMode="auto">
          <a:xfrm>
            <a:off x="0" y="322997"/>
            <a:ext cx="9144000" cy="51494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6" tIns="45708" rIns="91416" bIns="45708" anchor="ctr"/>
          <a:lstStyle/>
          <a:p>
            <a:endParaRPr lang="en-US" sz="2400" dirty="0">
              <a:solidFill>
                <a:srgbClr val="FFFFFF"/>
              </a:solidFill>
              <a:latin typeface="Arial" pitchFamily="34" charset="0"/>
            </a:endParaRPr>
          </a:p>
        </p:txBody>
      </p:sp>
      <p:sp>
        <p:nvSpPr>
          <p:cNvPr id="12" name="Rectangle 4"/>
          <p:cNvSpPr>
            <a:spLocks noGrp="1" noChangeArrowheads="1"/>
          </p:cNvSpPr>
          <p:nvPr>
            <p:ph type="title"/>
          </p:nvPr>
        </p:nvSpPr>
        <p:spPr bwMode="auto">
          <a:xfrm>
            <a:off x="90687" y="333375"/>
            <a:ext cx="9053316"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sz="2200">
                <a:solidFill>
                  <a:schemeClr val="bg1">
                    <a:lumMod val="95000"/>
                  </a:schemeClr>
                </a:solidFill>
                <a:latin typeface="Arial" pitchFamily="34" charset="0"/>
                <a:cs typeface="Arial" pitchFamily="34" charset="0"/>
              </a:defRPr>
            </a:lvl1pPr>
          </a:lstStyle>
          <a:p>
            <a:pPr lvl="0"/>
            <a:r>
              <a:rPr lang="en-AU" dirty="0" smtClean="0"/>
              <a:t>   Click to edit Master title style</a:t>
            </a:r>
          </a:p>
        </p:txBody>
      </p:sp>
      <p:sp>
        <p:nvSpPr>
          <p:cNvPr id="4" name="Slide Number Placeholder 5"/>
          <p:cNvSpPr>
            <a:spLocks noGrp="1"/>
          </p:cNvSpPr>
          <p:nvPr>
            <p:ph type="sldNum" sz="quarter" idx="10"/>
          </p:nvPr>
        </p:nvSpPr>
        <p:spPr>
          <a:xfrm>
            <a:off x="4877537" y="6250781"/>
            <a:ext cx="1599595" cy="488156"/>
          </a:xfrm>
          <a:prstGeom prst="rect">
            <a:avLst/>
          </a:prstGeom>
        </p:spPr>
        <p:txBody>
          <a:bodyPr lIns="91416" tIns="45708" rIns="91416" bIns="45708"/>
          <a:lstStyle>
            <a:lvl1pPr algn="ctr">
              <a:defRPr>
                <a:solidFill>
                  <a:prstClr val="black"/>
                </a:solidFill>
                <a:latin typeface="Arial" pitchFamily="34" charset="0"/>
              </a:defRPr>
            </a:lvl1pPr>
          </a:lstStyle>
          <a:p>
            <a:pPr>
              <a:defRPr/>
            </a:pPr>
            <a:fld id="{D2556FE9-5A63-4EE8-9DEB-9C6B26FFBD93}" type="slidenum">
              <a:rPr lang="en-US"/>
              <a:pPr>
                <a:defRPr/>
              </a:pPr>
              <a:t>‹#›</a:t>
            </a:fld>
            <a:endParaRPr lang="en-US" dirty="0"/>
          </a:p>
        </p:txBody>
      </p:sp>
    </p:spTree>
    <p:extLst>
      <p:ext uri="{BB962C8B-B14F-4D97-AF65-F5344CB8AC3E}">
        <p14:creationId xmlns:p14="http://schemas.microsoft.com/office/powerpoint/2010/main" val="24697013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48_Title Slide">
    <p:spTree>
      <p:nvGrpSpPr>
        <p:cNvPr id="1" name=""/>
        <p:cNvGrpSpPr/>
        <p:nvPr/>
      </p:nvGrpSpPr>
      <p:grpSpPr>
        <a:xfrm>
          <a:off x="0" y="0"/>
          <a:ext cx="0" cy="0"/>
          <a:chOff x="0" y="0"/>
          <a:chExt cx="0" cy="0"/>
        </a:xfrm>
      </p:grpSpPr>
      <p:sp>
        <p:nvSpPr>
          <p:cNvPr id="3" name="Rectangle 7"/>
          <p:cNvSpPr>
            <a:spLocks noChangeArrowheads="1"/>
          </p:cNvSpPr>
          <p:nvPr userDrawn="1"/>
        </p:nvSpPr>
        <p:spPr bwMode="auto">
          <a:xfrm>
            <a:off x="0" y="322997"/>
            <a:ext cx="9144000" cy="51494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6" tIns="45708" rIns="91416" bIns="45708" anchor="ctr"/>
          <a:lstStyle/>
          <a:p>
            <a:endParaRPr lang="en-US" sz="2400" dirty="0">
              <a:solidFill>
                <a:srgbClr val="FFFFFF"/>
              </a:solidFill>
              <a:latin typeface="Arial" pitchFamily="34" charset="0"/>
            </a:endParaRPr>
          </a:p>
        </p:txBody>
      </p:sp>
      <p:sp>
        <p:nvSpPr>
          <p:cNvPr id="12" name="Rectangle 4"/>
          <p:cNvSpPr>
            <a:spLocks noGrp="1" noChangeArrowheads="1"/>
          </p:cNvSpPr>
          <p:nvPr>
            <p:ph type="title"/>
          </p:nvPr>
        </p:nvSpPr>
        <p:spPr bwMode="auto">
          <a:xfrm>
            <a:off x="90687" y="333375"/>
            <a:ext cx="9053316"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sz="2200">
                <a:solidFill>
                  <a:schemeClr val="bg1">
                    <a:lumMod val="95000"/>
                  </a:schemeClr>
                </a:solidFill>
                <a:latin typeface="Arial" pitchFamily="34" charset="0"/>
                <a:cs typeface="Arial" pitchFamily="34" charset="0"/>
              </a:defRPr>
            </a:lvl1pPr>
          </a:lstStyle>
          <a:p>
            <a:pPr lvl="0"/>
            <a:r>
              <a:rPr lang="en-AU" dirty="0" smtClean="0"/>
              <a:t>   Click to edit Master title style</a:t>
            </a:r>
          </a:p>
        </p:txBody>
      </p:sp>
      <p:sp>
        <p:nvSpPr>
          <p:cNvPr id="4" name="Slide Number Placeholder 5"/>
          <p:cNvSpPr>
            <a:spLocks noGrp="1"/>
          </p:cNvSpPr>
          <p:nvPr>
            <p:ph type="sldNum" sz="quarter" idx="10"/>
          </p:nvPr>
        </p:nvSpPr>
        <p:spPr>
          <a:xfrm>
            <a:off x="4877537" y="6250781"/>
            <a:ext cx="1599595" cy="488156"/>
          </a:xfrm>
          <a:prstGeom prst="rect">
            <a:avLst/>
          </a:prstGeom>
        </p:spPr>
        <p:txBody>
          <a:bodyPr lIns="91416" tIns="45708" rIns="91416" bIns="45708"/>
          <a:lstStyle>
            <a:lvl1pPr algn="ctr">
              <a:defRPr>
                <a:solidFill>
                  <a:prstClr val="black"/>
                </a:solidFill>
                <a:latin typeface="Arial" pitchFamily="34" charset="0"/>
              </a:defRPr>
            </a:lvl1pPr>
          </a:lstStyle>
          <a:p>
            <a:pPr>
              <a:defRPr/>
            </a:pPr>
            <a:fld id="{36EAF6BD-8FCE-46CF-8841-C601501CB155}" type="slidenum">
              <a:rPr lang="en-US"/>
              <a:pPr>
                <a:defRPr/>
              </a:pPr>
              <a:t>‹#›</a:t>
            </a:fld>
            <a:endParaRPr lang="en-US" dirty="0"/>
          </a:p>
        </p:txBody>
      </p:sp>
    </p:spTree>
    <p:extLst>
      <p:ext uri="{BB962C8B-B14F-4D97-AF65-F5344CB8AC3E}">
        <p14:creationId xmlns:p14="http://schemas.microsoft.com/office/powerpoint/2010/main" val="7209493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49_Title Slide">
    <p:spTree>
      <p:nvGrpSpPr>
        <p:cNvPr id="1" name=""/>
        <p:cNvGrpSpPr/>
        <p:nvPr/>
      </p:nvGrpSpPr>
      <p:grpSpPr>
        <a:xfrm>
          <a:off x="0" y="0"/>
          <a:ext cx="0" cy="0"/>
          <a:chOff x="0" y="0"/>
          <a:chExt cx="0" cy="0"/>
        </a:xfrm>
      </p:grpSpPr>
      <p:sp>
        <p:nvSpPr>
          <p:cNvPr id="3" name="Rectangle 7"/>
          <p:cNvSpPr>
            <a:spLocks noChangeArrowheads="1"/>
          </p:cNvSpPr>
          <p:nvPr userDrawn="1"/>
        </p:nvSpPr>
        <p:spPr bwMode="auto">
          <a:xfrm>
            <a:off x="0" y="322997"/>
            <a:ext cx="9144000" cy="51494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6" tIns="45708" rIns="91416" bIns="45708" anchor="ctr"/>
          <a:lstStyle/>
          <a:p>
            <a:endParaRPr lang="en-US" sz="2400" dirty="0">
              <a:solidFill>
                <a:srgbClr val="FFFFFF"/>
              </a:solidFill>
              <a:latin typeface="Arial" pitchFamily="34" charset="0"/>
            </a:endParaRPr>
          </a:p>
        </p:txBody>
      </p:sp>
      <p:sp>
        <p:nvSpPr>
          <p:cNvPr id="12" name="Rectangle 4"/>
          <p:cNvSpPr>
            <a:spLocks noGrp="1" noChangeArrowheads="1"/>
          </p:cNvSpPr>
          <p:nvPr>
            <p:ph type="title"/>
          </p:nvPr>
        </p:nvSpPr>
        <p:spPr bwMode="auto">
          <a:xfrm>
            <a:off x="90687" y="333375"/>
            <a:ext cx="9053316"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sz="2200">
                <a:solidFill>
                  <a:schemeClr val="bg1">
                    <a:lumMod val="95000"/>
                  </a:schemeClr>
                </a:solidFill>
                <a:latin typeface="Arial" pitchFamily="34" charset="0"/>
                <a:cs typeface="Arial" pitchFamily="34" charset="0"/>
              </a:defRPr>
            </a:lvl1pPr>
          </a:lstStyle>
          <a:p>
            <a:pPr lvl="0"/>
            <a:r>
              <a:rPr lang="en-AU" dirty="0" smtClean="0"/>
              <a:t>   Click to edit Master title style</a:t>
            </a:r>
          </a:p>
        </p:txBody>
      </p:sp>
      <p:sp>
        <p:nvSpPr>
          <p:cNvPr id="4" name="Slide Number Placeholder 5"/>
          <p:cNvSpPr>
            <a:spLocks noGrp="1"/>
          </p:cNvSpPr>
          <p:nvPr>
            <p:ph type="sldNum" sz="quarter" idx="10"/>
          </p:nvPr>
        </p:nvSpPr>
        <p:spPr>
          <a:xfrm>
            <a:off x="4877537" y="6250781"/>
            <a:ext cx="1599595" cy="488156"/>
          </a:xfrm>
          <a:prstGeom prst="rect">
            <a:avLst/>
          </a:prstGeom>
        </p:spPr>
        <p:txBody>
          <a:bodyPr lIns="91416" tIns="45708" rIns="91416" bIns="45708"/>
          <a:lstStyle>
            <a:lvl1pPr algn="ctr">
              <a:defRPr>
                <a:solidFill>
                  <a:prstClr val="black"/>
                </a:solidFill>
                <a:latin typeface="Arial" pitchFamily="34" charset="0"/>
              </a:defRPr>
            </a:lvl1pPr>
          </a:lstStyle>
          <a:p>
            <a:pPr>
              <a:defRPr/>
            </a:pPr>
            <a:fld id="{891F5E48-3B04-4B90-A2F9-CF85AD228D85}" type="slidenum">
              <a:rPr lang="en-US"/>
              <a:pPr>
                <a:defRPr/>
              </a:pPr>
              <a:t>‹#›</a:t>
            </a:fld>
            <a:endParaRPr lang="en-US" dirty="0"/>
          </a:p>
        </p:txBody>
      </p:sp>
    </p:spTree>
    <p:extLst>
      <p:ext uri="{BB962C8B-B14F-4D97-AF65-F5344CB8AC3E}">
        <p14:creationId xmlns:p14="http://schemas.microsoft.com/office/powerpoint/2010/main" val="83433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 y="275333"/>
            <a:ext cx="8687405"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6604" y="1534569"/>
            <a:ext cx="4041322" cy="639961"/>
          </a:xfrm>
        </p:spPr>
        <p:txBody>
          <a:bodyPr anchor="b"/>
          <a:lstStyle>
            <a:lvl1pPr marL="0" indent="0">
              <a:buNone/>
              <a:defRPr sz="2300" b="1"/>
            </a:lvl1pPr>
            <a:lvl2pPr marL="432389" indent="0">
              <a:buNone/>
              <a:defRPr sz="1900" b="1"/>
            </a:lvl2pPr>
            <a:lvl3pPr marL="864777" indent="0">
              <a:buNone/>
              <a:defRPr sz="1700" b="1"/>
            </a:lvl3pPr>
            <a:lvl4pPr marL="1297165" indent="0">
              <a:buNone/>
              <a:defRPr sz="1500" b="1"/>
            </a:lvl4pPr>
            <a:lvl5pPr marL="1729554" indent="0">
              <a:buNone/>
              <a:defRPr sz="1500" b="1"/>
            </a:lvl5pPr>
            <a:lvl6pPr marL="2161941" indent="0">
              <a:buNone/>
              <a:defRPr sz="1500" b="1"/>
            </a:lvl6pPr>
            <a:lvl7pPr marL="2594330" indent="0">
              <a:buNone/>
              <a:defRPr sz="1500" b="1"/>
            </a:lvl7pPr>
            <a:lvl8pPr marL="3026718" indent="0">
              <a:buNone/>
              <a:defRPr sz="1500" b="1"/>
            </a:lvl8pPr>
            <a:lvl9pPr marL="3459107"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56604" y="2174380"/>
            <a:ext cx="4041322" cy="3951386"/>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84" y="1534569"/>
            <a:ext cx="4042833" cy="639961"/>
          </a:xfrm>
        </p:spPr>
        <p:txBody>
          <a:bodyPr anchor="b"/>
          <a:lstStyle>
            <a:lvl1pPr marL="0" indent="0">
              <a:buNone/>
              <a:defRPr sz="2300" b="1"/>
            </a:lvl1pPr>
            <a:lvl2pPr marL="432389" indent="0">
              <a:buNone/>
              <a:defRPr sz="1900" b="1"/>
            </a:lvl2pPr>
            <a:lvl3pPr marL="864777" indent="0">
              <a:buNone/>
              <a:defRPr sz="1700" b="1"/>
            </a:lvl3pPr>
            <a:lvl4pPr marL="1297165" indent="0">
              <a:buNone/>
              <a:defRPr sz="1500" b="1"/>
            </a:lvl4pPr>
            <a:lvl5pPr marL="1729554" indent="0">
              <a:buNone/>
              <a:defRPr sz="1500" b="1"/>
            </a:lvl5pPr>
            <a:lvl6pPr marL="2161941" indent="0">
              <a:buNone/>
              <a:defRPr sz="1500" b="1"/>
            </a:lvl6pPr>
            <a:lvl7pPr marL="2594330" indent="0">
              <a:buNone/>
              <a:defRPr sz="1500" b="1"/>
            </a:lvl7pPr>
            <a:lvl8pPr marL="3026718" indent="0">
              <a:buNone/>
              <a:defRPr sz="1500" b="1"/>
            </a:lvl8pPr>
            <a:lvl9pPr marL="3459107"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644584" y="2174380"/>
            <a:ext cx="4042833" cy="3951386"/>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1086859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50_Title Slide">
    <p:spTree>
      <p:nvGrpSpPr>
        <p:cNvPr id="1" name=""/>
        <p:cNvGrpSpPr/>
        <p:nvPr/>
      </p:nvGrpSpPr>
      <p:grpSpPr>
        <a:xfrm>
          <a:off x="0" y="0"/>
          <a:ext cx="0" cy="0"/>
          <a:chOff x="0" y="0"/>
          <a:chExt cx="0" cy="0"/>
        </a:xfrm>
      </p:grpSpPr>
      <p:sp>
        <p:nvSpPr>
          <p:cNvPr id="3" name="Rectangle 7"/>
          <p:cNvSpPr>
            <a:spLocks noChangeArrowheads="1"/>
          </p:cNvSpPr>
          <p:nvPr userDrawn="1"/>
        </p:nvSpPr>
        <p:spPr bwMode="auto">
          <a:xfrm>
            <a:off x="0" y="322997"/>
            <a:ext cx="9144000" cy="51494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6" tIns="45708" rIns="91416" bIns="45708" anchor="ctr"/>
          <a:lstStyle/>
          <a:p>
            <a:endParaRPr lang="en-US" sz="2400" dirty="0">
              <a:solidFill>
                <a:srgbClr val="FFFFFF"/>
              </a:solidFill>
              <a:latin typeface="Arial" pitchFamily="34" charset="0"/>
            </a:endParaRPr>
          </a:p>
        </p:txBody>
      </p:sp>
      <p:sp>
        <p:nvSpPr>
          <p:cNvPr id="12" name="Rectangle 4"/>
          <p:cNvSpPr>
            <a:spLocks noGrp="1" noChangeArrowheads="1"/>
          </p:cNvSpPr>
          <p:nvPr>
            <p:ph type="title"/>
          </p:nvPr>
        </p:nvSpPr>
        <p:spPr bwMode="auto">
          <a:xfrm>
            <a:off x="90687" y="333375"/>
            <a:ext cx="9053316"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sz="2200">
                <a:solidFill>
                  <a:schemeClr val="bg1">
                    <a:lumMod val="95000"/>
                  </a:schemeClr>
                </a:solidFill>
                <a:latin typeface="Arial" pitchFamily="34" charset="0"/>
                <a:cs typeface="Arial" pitchFamily="34" charset="0"/>
              </a:defRPr>
            </a:lvl1pPr>
          </a:lstStyle>
          <a:p>
            <a:pPr lvl="0"/>
            <a:r>
              <a:rPr lang="en-AU" dirty="0" smtClean="0"/>
              <a:t>   Click to edit Master title style</a:t>
            </a:r>
          </a:p>
        </p:txBody>
      </p:sp>
      <p:sp>
        <p:nvSpPr>
          <p:cNvPr id="4" name="Slide Number Placeholder 5"/>
          <p:cNvSpPr>
            <a:spLocks noGrp="1"/>
          </p:cNvSpPr>
          <p:nvPr>
            <p:ph type="sldNum" sz="quarter" idx="10"/>
          </p:nvPr>
        </p:nvSpPr>
        <p:spPr>
          <a:xfrm>
            <a:off x="4877537" y="6250781"/>
            <a:ext cx="1599595" cy="488156"/>
          </a:xfrm>
          <a:prstGeom prst="rect">
            <a:avLst/>
          </a:prstGeom>
        </p:spPr>
        <p:txBody>
          <a:bodyPr lIns="91416" tIns="45708" rIns="91416" bIns="45708"/>
          <a:lstStyle>
            <a:lvl1pPr algn="ctr">
              <a:defRPr>
                <a:solidFill>
                  <a:prstClr val="black"/>
                </a:solidFill>
                <a:latin typeface="Arial" pitchFamily="34" charset="0"/>
              </a:defRPr>
            </a:lvl1pPr>
          </a:lstStyle>
          <a:p>
            <a:pPr>
              <a:defRPr/>
            </a:pPr>
            <a:fld id="{C66143E1-8FE8-417B-A5A1-C6460C6E1BA9}" type="slidenum">
              <a:rPr lang="en-US"/>
              <a:pPr>
                <a:defRPr/>
              </a:pPr>
              <a:t>‹#›</a:t>
            </a:fld>
            <a:endParaRPr lang="en-US" dirty="0"/>
          </a:p>
        </p:txBody>
      </p:sp>
    </p:spTree>
    <p:extLst>
      <p:ext uri="{BB962C8B-B14F-4D97-AF65-F5344CB8AC3E}">
        <p14:creationId xmlns:p14="http://schemas.microsoft.com/office/powerpoint/2010/main" val="18388828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51_Title Slide">
    <p:spTree>
      <p:nvGrpSpPr>
        <p:cNvPr id="1" name=""/>
        <p:cNvGrpSpPr/>
        <p:nvPr/>
      </p:nvGrpSpPr>
      <p:grpSpPr>
        <a:xfrm>
          <a:off x="0" y="0"/>
          <a:ext cx="0" cy="0"/>
          <a:chOff x="0" y="0"/>
          <a:chExt cx="0" cy="0"/>
        </a:xfrm>
      </p:grpSpPr>
      <p:sp>
        <p:nvSpPr>
          <p:cNvPr id="3" name="Rectangle 7"/>
          <p:cNvSpPr>
            <a:spLocks noChangeArrowheads="1"/>
          </p:cNvSpPr>
          <p:nvPr userDrawn="1"/>
        </p:nvSpPr>
        <p:spPr bwMode="auto">
          <a:xfrm>
            <a:off x="0" y="322997"/>
            <a:ext cx="9144000" cy="51494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6" tIns="45708" rIns="91416" bIns="45708" anchor="ctr"/>
          <a:lstStyle/>
          <a:p>
            <a:endParaRPr lang="en-US" sz="2400" dirty="0">
              <a:solidFill>
                <a:srgbClr val="FFFFFF"/>
              </a:solidFill>
              <a:latin typeface="Arial" pitchFamily="34" charset="0"/>
            </a:endParaRPr>
          </a:p>
        </p:txBody>
      </p:sp>
      <p:sp>
        <p:nvSpPr>
          <p:cNvPr id="12" name="Rectangle 4"/>
          <p:cNvSpPr>
            <a:spLocks noGrp="1" noChangeArrowheads="1"/>
          </p:cNvSpPr>
          <p:nvPr>
            <p:ph type="title"/>
          </p:nvPr>
        </p:nvSpPr>
        <p:spPr bwMode="auto">
          <a:xfrm>
            <a:off x="90687" y="333375"/>
            <a:ext cx="9053316"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sz="2200">
                <a:solidFill>
                  <a:schemeClr val="bg1">
                    <a:lumMod val="95000"/>
                  </a:schemeClr>
                </a:solidFill>
                <a:latin typeface="Arial" pitchFamily="34" charset="0"/>
                <a:cs typeface="Arial" pitchFamily="34" charset="0"/>
              </a:defRPr>
            </a:lvl1pPr>
          </a:lstStyle>
          <a:p>
            <a:pPr lvl="0"/>
            <a:r>
              <a:rPr lang="en-AU" dirty="0" smtClean="0"/>
              <a:t>   Click to edit Master title style</a:t>
            </a:r>
          </a:p>
        </p:txBody>
      </p:sp>
      <p:sp>
        <p:nvSpPr>
          <p:cNvPr id="4" name="Slide Number Placeholder 5"/>
          <p:cNvSpPr>
            <a:spLocks noGrp="1"/>
          </p:cNvSpPr>
          <p:nvPr>
            <p:ph type="sldNum" sz="quarter" idx="10"/>
          </p:nvPr>
        </p:nvSpPr>
        <p:spPr>
          <a:xfrm>
            <a:off x="4877537" y="6250781"/>
            <a:ext cx="1599595" cy="488156"/>
          </a:xfrm>
          <a:prstGeom prst="rect">
            <a:avLst/>
          </a:prstGeom>
        </p:spPr>
        <p:txBody>
          <a:bodyPr lIns="91416" tIns="45708" rIns="91416" bIns="45708"/>
          <a:lstStyle>
            <a:lvl1pPr algn="ctr">
              <a:defRPr>
                <a:solidFill>
                  <a:prstClr val="black"/>
                </a:solidFill>
                <a:latin typeface="Arial" pitchFamily="34" charset="0"/>
              </a:defRPr>
            </a:lvl1pPr>
          </a:lstStyle>
          <a:p>
            <a:pPr>
              <a:defRPr/>
            </a:pPr>
            <a:fld id="{BB9013C5-4064-4AC4-9217-2B695D9A2EC8}" type="slidenum">
              <a:rPr lang="en-US"/>
              <a:pPr>
                <a:defRPr/>
              </a:pPr>
              <a:t>‹#›</a:t>
            </a:fld>
            <a:endParaRPr lang="en-US" dirty="0"/>
          </a:p>
        </p:txBody>
      </p:sp>
    </p:spTree>
    <p:extLst>
      <p:ext uri="{BB962C8B-B14F-4D97-AF65-F5344CB8AC3E}">
        <p14:creationId xmlns:p14="http://schemas.microsoft.com/office/powerpoint/2010/main" val="102012404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52_Title Slide">
    <p:spTree>
      <p:nvGrpSpPr>
        <p:cNvPr id="1" name=""/>
        <p:cNvGrpSpPr/>
        <p:nvPr/>
      </p:nvGrpSpPr>
      <p:grpSpPr>
        <a:xfrm>
          <a:off x="0" y="0"/>
          <a:ext cx="0" cy="0"/>
          <a:chOff x="0" y="0"/>
          <a:chExt cx="0" cy="0"/>
        </a:xfrm>
      </p:grpSpPr>
      <p:sp>
        <p:nvSpPr>
          <p:cNvPr id="3" name="Rectangle 7"/>
          <p:cNvSpPr>
            <a:spLocks noChangeArrowheads="1"/>
          </p:cNvSpPr>
          <p:nvPr userDrawn="1"/>
        </p:nvSpPr>
        <p:spPr bwMode="auto">
          <a:xfrm>
            <a:off x="0" y="322997"/>
            <a:ext cx="9144000" cy="51494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6" tIns="45708" rIns="91416" bIns="45708" anchor="ctr"/>
          <a:lstStyle/>
          <a:p>
            <a:endParaRPr lang="en-US" sz="2400" dirty="0">
              <a:solidFill>
                <a:srgbClr val="FFFFFF"/>
              </a:solidFill>
              <a:latin typeface="Arial" pitchFamily="34" charset="0"/>
            </a:endParaRPr>
          </a:p>
        </p:txBody>
      </p:sp>
      <p:sp>
        <p:nvSpPr>
          <p:cNvPr id="12" name="Rectangle 4"/>
          <p:cNvSpPr>
            <a:spLocks noGrp="1" noChangeArrowheads="1"/>
          </p:cNvSpPr>
          <p:nvPr>
            <p:ph type="title"/>
          </p:nvPr>
        </p:nvSpPr>
        <p:spPr bwMode="auto">
          <a:xfrm>
            <a:off x="90687" y="333375"/>
            <a:ext cx="9053316"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sz="2200">
                <a:solidFill>
                  <a:schemeClr val="bg1">
                    <a:lumMod val="95000"/>
                  </a:schemeClr>
                </a:solidFill>
                <a:latin typeface="Arial" pitchFamily="34" charset="0"/>
                <a:cs typeface="Arial" pitchFamily="34" charset="0"/>
              </a:defRPr>
            </a:lvl1pPr>
          </a:lstStyle>
          <a:p>
            <a:pPr lvl="0"/>
            <a:r>
              <a:rPr lang="en-AU" dirty="0" smtClean="0"/>
              <a:t>   Click to edit Master title style</a:t>
            </a:r>
          </a:p>
        </p:txBody>
      </p:sp>
      <p:sp>
        <p:nvSpPr>
          <p:cNvPr id="4" name="Slide Number Placeholder 5"/>
          <p:cNvSpPr>
            <a:spLocks noGrp="1"/>
          </p:cNvSpPr>
          <p:nvPr>
            <p:ph type="sldNum" sz="quarter" idx="10"/>
          </p:nvPr>
        </p:nvSpPr>
        <p:spPr>
          <a:xfrm>
            <a:off x="4877537" y="6250781"/>
            <a:ext cx="1599595" cy="488156"/>
          </a:xfrm>
          <a:prstGeom prst="rect">
            <a:avLst/>
          </a:prstGeom>
        </p:spPr>
        <p:txBody>
          <a:bodyPr lIns="91416" tIns="45708" rIns="91416" bIns="45708"/>
          <a:lstStyle>
            <a:lvl1pPr algn="ctr">
              <a:defRPr>
                <a:solidFill>
                  <a:prstClr val="black"/>
                </a:solidFill>
                <a:latin typeface="Arial" pitchFamily="34" charset="0"/>
              </a:defRPr>
            </a:lvl1pPr>
          </a:lstStyle>
          <a:p>
            <a:pPr>
              <a:defRPr/>
            </a:pPr>
            <a:fld id="{0D2D6B7C-E795-4F80-B00F-EFD15DBFE1A9}" type="slidenum">
              <a:rPr lang="en-US"/>
              <a:pPr>
                <a:defRPr/>
              </a:pPr>
              <a:t>‹#›</a:t>
            </a:fld>
            <a:endParaRPr lang="en-US" dirty="0"/>
          </a:p>
        </p:txBody>
      </p:sp>
    </p:spTree>
    <p:extLst>
      <p:ext uri="{BB962C8B-B14F-4D97-AF65-F5344CB8AC3E}">
        <p14:creationId xmlns:p14="http://schemas.microsoft.com/office/powerpoint/2010/main" val="76835935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53_Title Slide">
    <p:spTree>
      <p:nvGrpSpPr>
        <p:cNvPr id="1" name=""/>
        <p:cNvGrpSpPr/>
        <p:nvPr/>
      </p:nvGrpSpPr>
      <p:grpSpPr>
        <a:xfrm>
          <a:off x="0" y="0"/>
          <a:ext cx="0" cy="0"/>
          <a:chOff x="0" y="0"/>
          <a:chExt cx="0" cy="0"/>
        </a:xfrm>
      </p:grpSpPr>
      <p:sp>
        <p:nvSpPr>
          <p:cNvPr id="3" name="Rectangle 7"/>
          <p:cNvSpPr>
            <a:spLocks noChangeArrowheads="1"/>
          </p:cNvSpPr>
          <p:nvPr userDrawn="1"/>
        </p:nvSpPr>
        <p:spPr bwMode="auto">
          <a:xfrm>
            <a:off x="0" y="322997"/>
            <a:ext cx="9144000" cy="51494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6" tIns="45708" rIns="91416" bIns="45708" anchor="ctr"/>
          <a:lstStyle/>
          <a:p>
            <a:endParaRPr lang="en-US" sz="2400" dirty="0">
              <a:solidFill>
                <a:srgbClr val="FFFFFF"/>
              </a:solidFill>
              <a:latin typeface="Arial" pitchFamily="34" charset="0"/>
            </a:endParaRPr>
          </a:p>
        </p:txBody>
      </p:sp>
      <p:sp>
        <p:nvSpPr>
          <p:cNvPr id="12" name="Rectangle 4"/>
          <p:cNvSpPr>
            <a:spLocks noGrp="1" noChangeArrowheads="1"/>
          </p:cNvSpPr>
          <p:nvPr>
            <p:ph type="title"/>
          </p:nvPr>
        </p:nvSpPr>
        <p:spPr bwMode="auto">
          <a:xfrm>
            <a:off x="90687" y="333375"/>
            <a:ext cx="9053316"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sz="2200">
                <a:solidFill>
                  <a:schemeClr val="bg1">
                    <a:lumMod val="95000"/>
                  </a:schemeClr>
                </a:solidFill>
                <a:latin typeface="Arial" pitchFamily="34" charset="0"/>
                <a:cs typeface="Arial" pitchFamily="34" charset="0"/>
              </a:defRPr>
            </a:lvl1pPr>
          </a:lstStyle>
          <a:p>
            <a:pPr lvl="0"/>
            <a:r>
              <a:rPr lang="en-AU" dirty="0" smtClean="0"/>
              <a:t>   Click to edit Master title style</a:t>
            </a:r>
          </a:p>
        </p:txBody>
      </p:sp>
      <p:sp>
        <p:nvSpPr>
          <p:cNvPr id="4" name="Slide Number Placeholder 5"/>
          <p:cNvSpPr>
            <a:spLocks noGrp="1"/>
          </p:cNvSpPr>
          <p:nvPr>
            <p:ph type="sldNum" sz="quarter" idx="10"/>
          </p:nvPr>
        </p:nvSpPr>
        <p:spPr>
          <a:xfrm>
            <a:off x="4877537" y="6250781"/>
            <a:ext cx="1599595" cy="488156"/>
          </a:xfrm>
          <a:prstGeom prst="rect">
            <a:avLst/>
          </a:prstGeom>
        </p:spPr>
        <p:txBody>
          <a:bodyPr lIns="91416" tIns="45708" rIns="91416" bIns="45708"/>
          <a:lstStyle>
            <a:lvl1pPr algn="ctr">
              <a:defRPr>
                <a:solidFill>
                  <a:prstClr val="black"/>
                </a:solidFill>
                <a:latin typeface="Arial" pitchFamily="34" charset="0"/>
              </a:defRPr>
            </a:lvl1pPr>
          </a:lstStyle>
          <a:p>
            <a:pPr>
              <a:defRPr/>
            </a:pPr>
            <a:fld id="{80A1958C-A3B6-429E-A43F-AEE6079B1E3B}" type="slidenum">
              <a:rPr lang="en-US"/>
              <a:pPr>
                <a:defRPr/>
              </a:pPr>
              <a:t>‹#›</a:t>
            </a:fld>
            <a:endParaRPr lang="en-US" dirty="0"/>
          </a:p>
        </p:txBody>
      </p:sp>
    </p:spTree>
    <p:extLst>
      <p:ext uri="{BB962C8B-B14F-4D97-AF65-F5344CB8AC3E}">
        <p14:creationId xmlns:p14="http://schemas.microsoft.com/office/powerpoint/2010/main" val="136052882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54_Title Slide">
    <p:spTree>
      <p:nvGrpSpPr>
        <p:cNvPr id="1" name=""/>
        <p:cNvGrpSpPr/>
        <p:nvPr/>
      </p:nvGrpSpPr>
      <p:grpSpPr>
        <a:xfrm>
          <a:off x="0" y="0"/>
          <a:ext cx="0" cy="0"/>
          <a:chOff x="0" y="0"/>
          <a:chExt cx="0" cy="0"/>
        </a:xfrm>
      </p:grpSpPr>
      <p:sp>
        <p:nvSpPr>
          <p:cNvPr id="3" name="Rectangle 7"/>
          <p:cNvSpPr>
            <a:spLocks noChangeArrowheads="1"/>
          </p:cNvSpPr>
          <p:nvPr userDrawn="1"/>
        </p:nvSpPr>
        <p:spPr bwMode="auto">
          <a:xfrm>
            <a:off x="0" y="322997"/>
            <a:ext cx="9144000" cy="51494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6" tIns="45708" rIns="91416" bIns="45708" anchor="ctr"/>
          <a:lstStyle/>
          <a:p>
            <a:endParaRPr lang="en-US" sz="2400" dirty="0">
              <a:solidFill>
                <a:srgbClr val="FFFFFF"/>
              </a:solidFill>
              <a:latin typeface="Arial" pitchFamily="34" charset="0"/>
            </a:endParaRPr>
          </a:p>
        </p:txBody>
      </p:sp>
      <p:sp>
        <p:nvSpPr>
          <p:cNvPr id="12" name="Rectangle 4"/>
          <p:cNvSpPr>
            <a:spLocks noGrp="1" noChangeArrowheads="1"/>
          </p:cNvSpPr>
          <p:nvPr>
            <p:ph type="title"/>
          </p:nvPr>
        </p:nvSpPr>
        <p:spPr bwMode="auto">
          <a:xfrm>
            <a:off x="90687" y="333375"/>
            <a:ext cx="9053316"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sz="2200">
                <a:solidFill>
                  <a:schemeClr val="bg1">
                    <a:lumMod val="95000"/>
                  </a:schemeClr>
                </a:solidFill>
                <a:latin typeface="Arial" pitchFamily="34" charset="0"/>
                <a:cs typeface="Arial" pitchFamily="34" charset="0"/>
              </a:defRPr>
            </a:lvl1pPr>
          </a:lstStyle>
          <a:p>
            <a:pPr lvl="0"/>
            <a:r>
              <a:rPr lang="en-AU" dirty="0" smtClean="0"/>
              <a:t>   Click to edit Master title style</a:t>
            </a:r>
          </a:p>
        </p:txBody>
      </p:sp>
      <p:sp>
        <p:nvSpPr>
          <p:cNvPr id="4" name="Slide Number Placeholder 5"/>
          <p:cNvSpPr>
            <a:spLocks noGrp="1"/>
          </p:cNvSpPr>
          <p:nvPr>
            <p:ph type="sldNum" sz="quarter" idx="10"/>
          </p:nvPr>
        </p:nvSpPr>
        <p:spPr>
          <a:xfrm>
            <a:off x="4877537" y="6250781"/>
            <a:ext cx="1599595" cy="488156"/>
          </a:xfrm>
          <a:prstGeom prst="rect">
            <a:avLst/>
          </a:prstGeom>
        </p:spPr>
        <p:txBody>
          <a:bodyPr lIns="91416" tIns="45708" rIns="91416" bIns="45708"/>
          <a:lstStyle>
            <a:lvl1pPr algn="ctr">
              <a:defRPr>
                <a:solidFill>
                  <a:prstClr val="black"/>
                </a:solidFill>
                <a:latin typeface="Arial" pitchFamily="34" charset="0"/>
              </a:defRPr>
            </a:lvl1pPr>
          </a:lstStyle>
          <a:p>
            <a:pPr>
              <a:defRPr/>
            </a:pPr>
            <a:fld id="{EAD8B573-A40F-4D92-B770-89C0CAFA1E6F}" type="slidenum">
              <a:rPr lang="en-US"/>
              <a:pPr>
                <a:defRPr/>
              </a:pPr>
              <a:t>‹#›</a:t>
            </a:fld>
            <a:endParaRPr lang="en-US" dirty="0"/>
          </a:p>
        </p:txBody>
      </p:sp>
    </p:spTree>
    <p:extLst>
      <p:ext uri="{BB962C8B-B14F-4D97-AF65-F5344CB8AC3E}">
        <p14:creationId xmlns:p14="http://schemas.microsoft.com/office/powerpoint/2010/main" val="119033388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55_Title Slide">
    <p:spTree>
      <p:nvGrpSpPr>
        <p:cNvPr id="1" name=""/>
        <p:cNvGrpSpPr/>
        <p:nvPr/>
      </p:nvGrpSpPr>
      <p:grpSpPr>
        <a:xfrm>
          <a:off x="0" y="0"/>
          <a:ext cx="0" cy="0"/>
          <a:chOff x="0" y="0"/>
          <a:chExt cx="0" cy="0"/>
        </a:xfrm>
      </p:grpSpPr>
      <p:sp>
        <p:nvSpPr>
          <p:cNvPr id="3" name="Rectangle 7"/>
          <p:cNvSpPr>
            <a:spLocks noChangeArrowheads="1"/>
          </p:cNvSpPr>
          <p:nvPr userDrawn="1"/>
        </p:nvSpPr>
        <p:spPr bwMode="auto">
          <a:xfrm>
            <a:off x="0" y="322997"/>
            <a:ext cx="9144000" cy="51494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6" tIns="45708" rIns="91416" bIns="45708" anchor="ctr"/>
          <a:lstStyle/>
          <a:p>
            <a:endParaRPr lang="en-US" sz="2400" dirty="0">
              <a:solidFill>
                <a:srgbClr val="FFFFFF"/>
              </a:solidFill>
              <a:latin typeface="Arial" pitchFamily="34" charset="0"/>
            </a:endParaRPr>
          </a:p>
        </p:txBody>
      </p:sp>
      <p:sp>
        <p:nvSpPr>
          <p:cNvPr id="12" name="Rectangle 4"/>
          <p:cNvSpPr>
            <a:spLocks noGrp="1" noChangeArrowheads="1"/>
          </p:cNvSpPr>
          <p:nvPr>
            <p:ph type="title"/>
          </p:nvPr>
        </p:nvSpPr>
        <p:spPr bwMode="auto">
          <a:xfrm>
            <a:off x="90687" y="333375"/>
            <a:ext cx="9053316"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sz="2200">
                <a:solidFill>
                  <a:schemeClr val="bg1">
                    <a:lumMod val="95000"/>
                  </a:schemeClr>
                </a:solidFill>
                <a:latin typeface="Arial" pitchFamily="34" charset="0"/>
                <a:cs typeface="Arial" pitchFamily="34" charset="0"/>
              </a:defRPr>
            </a:lvl1pPr>
          </a:lstStyle>
          <a:p>
            <a:pPr lvl="0"/>
            <a:r>
              <a:rPr lang="en-AU" dirty="0" smtClean="0"/>
              <a:t>   Click to edit Master title style</a:t>
            </a:r>
          </a:p>
        </p:txBody>
      </p:sp>
      <p:sp>
        <p:nvSpPr>
          <p:cNvPr id="4" name="Slide Number Placeholder 5"/>
          <p:cNvSpPr>
            <a:spLocks noGrp="1"/>
          </p:cNvSpPr>
          <p:nvPr>
            <p:ph type="sldNum" sz="quarter" idx="10"/>
          </p:nvPr>
        </p:nvSpPr>
        <p:spPr>
          <a:xfrm>
            <a:off x="4877537" y="6250781"/>
            <a:ext cx="1599595" cy="488156"/>
          </a:xfrm>
          <a:prstGeom prst="rect">
            <a:avLst/>
          </a:prstGeom>
        </p:spPr>
        <p:txBody>
          <a:bodyPr lIns="91416" tIns="45708" rIns="91416" bIns="45708"/>
          <a:lstStyle>
            <a:lvl1pPr algn="ctr">
              <a:defRPr>
                <a:solidFill>
                  <a:prstClr val="black"/>
                </a:solidFill>
                <a:latin typeface="Arial" pitchFamily="34" charset="0"/>
              </a:defRPr>
            </a:lvl1pPr>
          </a:lstStyle>
          <a:p>
            <a:pPr>
              <a:defRPr/>
            </a:pPr>
            <a:fld id="{5911A41D-6426-41B0-8E83-1C52D21D3356}" type="slidenum">
              <a:rPr lang="en-US"/>
              <a:pPr>
                <a:defRPr/>
              </a:pPr>
              <a:t>‹#›</a:t>
            </a:fld>
            <a:endParaRPr lang="en-US" dirty="0"/>
          </a:p>
        </p:txBody>
      </p:sp>
    </p:spTree>
    <p:extLst>
      <p:ext uri="{BB962C8B-B14F-4D97-AF65-F5344CB8AC3E}">
        <p14:creationId xmlns:p14="http://schemas.microsoft.com/office/powerpoint/2010/main" val="296324648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56_Title Slide">
    <p:spTree>
      <p:nvGrpSpPr>
        <p:cNvPr id="1" name=""/>
        <p:cNvGrpSpPr/>
        <p:nvPr/>
      </p:nvGrpSpPr>
      <p:grpSpPr>
        <a:xfrm>
          <a:off x="0" y="0"/>
          <a:ext cx="0" cy="0"/>
          <a:chOff x="0" y="0"/>
          <a:chExt cx="0" cy="0"/>
        </a:xfrm>
      </p:grpSpPr>
      <p:sp>
        <p:nvSpPr>
          <p:cNvPr id="3" name="Rectangle 7"/>
          <p:cNvSpPr>
            <a:spLocks noChangeArrowheads="1"/>
          </p:cNvSpPr>
          <p:nvPr userDrawn="1"/>
        </p:nvSpPr>
        <p:spPr bwMode="auto">
          <a:xfrm>
            <a:off x="0" y="322997"/>
            <a:ext cx="9144000" cy="51494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6" tIns="45708" rIns="91416" bIns="45708" anchor="ctr"/>
          <a:lstStyle/>
          <a:p>
            <a:endParaRPr lang="en-US" sz="2400" dirty="0">
              <a:solidFill>
                <a:srgbClr val="FFFFFF"/>
              </a:solidFill>
              <a:latin typeface="Arial" pitchFamily="34" charset="0"/>
            </a:endParaRPr>
          </a:p>
        </p:txBody>
      </p:sp>
      <p:sp>
        <p:nvSpPr>
          <p:cNvPr id="12" name="Rectangle 4"/>
          <p:cNvSpPr>
            <a:spLocks noGrp="1" noChangeArrowheads="1"/>
          </p:cNvSpPr>
          <p:nvPr>
            <p:ph type="title"/>
          </p:nvPr>
        </p:nvSpPr>
        <p:spPr bwMode="auto">
          <a:xfrm>
            <a:off x="90687" y="333375"/>
            <a:ext cx="9053316"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sz="2200">
                <a:solidFill>
                  <a:schemeClr val="bg1">
                    <a:lumMod val="95000"/>
                  </a:schemeClr>
                </a:solidFill>
                <a:latin typeface="Arial" pitchFamily="34" charset="0"/>
                <a:cs typeface="Arial" pitchFamily="34" charset="0"/>
              </a:defRPr>
            </a:lvl1pPr>
          </a:lstStyle>
          <a:p>
            <a:pPr lvl="0"/>
            <a:r>
              <a:rPr lang="en-AU" dirty="0" smtClean="0"/>
              <a:t>   Click to edit Master title style</a:t>
            </a:r>
          </a:p>
        </p:txBody>
      </p:sp>
      <p:sp>
        <p:nvSpPr>
          <p:cNvPr id="4" name="Slide Number Placeholder 5"/>
          <p:cNvSpPr>
            <a:spLocks noGrp="1"/>
          </p:cNvSpPr>
          <p:nvPr>
            <p:ph type="sldNum" sz="quarter" idx="10"/>
          </p:nvPr>
        </p:nvSpPr>
        <p:spPr>
          <a:xfrm>
            <a:off x="4877537" y="6250781"/>
            <a:ext cx="1599595" cy="488156"/>
          </a:xfrm>
          <a:prstGeom prst="rect">
            <a:avLst/>
          </a:prstGeom>
        </p:spPr>
        <p:txBody>
          <a:bodyPr lIns="91416" tIns="45708" rIns="91416" bIns="45708"/>
          <a:lstStyle>
            <a:lvl1pPr algn="ctr">
              <a:defRPr>
                <a:solidFill>
                  <a:prstClr val="black"/>
                </a:solidFill>
                <a:latin typeface="Arial" pitchFamily="34" charset="0"/>
              </a:defRPr>
            </a:lvl1pPr>
          </a:lstStyle>
          <a:p>
            <a:pPr>
              <a:defRPr/>
            </a:pPr>
            <a:fld id="{017B059E-9651-4C05-91C9-772C1D07D68E}" type="slidenum">
              <a:rPr lang="en-US"/>
              <a:pPr>
                <a:defRPr/>
              </a:pPr>
              <a:t>‹#›</a:t>
            </a:fld>
            <a:endParaRPr lang="en-US" dirty="0"/>
          </a:p>
        </p:txBody>
      </p:sp>
    </p:spTree>
    <p:extLst>
      <p:ext uri="{BB962C8B-B14F-4D97-AF65-F5344CB8AC3E}">
        <p14:creationId xmlns:p14="http://schemas.microsoft.com/office/powerpoint/2010/main" val="386324089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57_Title Slide">
    <p:spTree>
      <p:nvGrpSpPr>
        <p:cNvPr id="1" name=""/>
        <p:cNvGrpSpPr/>
        <p:nvPr/>
      </p:nvGrpSpPr>
      <p:grpSpPr>
        <a:xfrm>
          <a:off x="0" y="0"/>
          <a:ext cx="0" cy="0"/>
          <a:chOff x="0" y="0"/>
          <a:chExt cx="0" cy="0"/>
        </a:xfrm>
      </p:grpSpPr>
      <p:sp>
        <p:nvSpPr>
          <p:cNvPr id="3" name="Rectangle 7"/>
          <p:cNvSpPr>
            <a:spLocks noChangeArrowheads="1"/>
          </p:cNvSpPr>
          <p:nvPr userDrawn="1"/>
        </p:nvSpPr>
        <p:spPr bwMode="auto">
          <a:xfrm>
            <a:off x="0" y="322997"/>
            <a:ext cx="9144000" cy="51494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6" tIns="45708" rIns="91416" bIns="45708" anchor="ctr"/>
          <a:lstStyle/>
          <a:p>
            <a:endParaRPr lang="en-US" sz="2400" dirty="0">
              <a:solidFill>
                <a:srgbClr val="FFFFFF"/>
              </a:solidFill>
              <a:latin typeface="Arial" pitchFamily="34" charset="0"/>
            </a:endParaRPr>
          </a:p>
        </p:txBody>
      </p:sp>
      <p:sp>
        <p:nvSpPr>
          <p:cNvPr id="12" name="Rectangle 4"/>
          <p:cNvSpPr>
            <a:spLocks noGrp="1" noChangeArrowheads="1"/>
          </p:cNvSpPr>
          <p:nvPr>
            <p:ph type="title"/>
          </p:nvPr>
        </p:nvSpPr>
        <p:spPr bwMode="auto">
          <a:xfrm>
            <a:off x="90687" y="333375"/>
            <a:ext cx="9053316"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sz="2200">
                <a:solidFill>
                  <a:schemeClr val="bg1">
                    <a:lumMod val="95000"/>
                  </a:schemeClr>
                </a:solidFill>
                <a:latin typeface="Arial" pitchFamily="34" charset="0"/>
                <a:cs typeface="Arial" pitchFamily="34" charset="0"/>
              </a:defRPr>
            </a:lvl1pPr>
          </a:lstStyle>
          <a:p>
            <a:pPr lvl="0"/>
            <a:r>
              <a:rPr lang="en-AU" dirty="0" smtClean="0"/>
              <a:t>   Click to edit Master title style</a:t>
            </a:r>
          </a:p>
        </p:txBody>
      </p:sp>
      <p:sp>
        <p:nvSpPr>
          <p:cNvPr id="4" name="Slide Number Placeholder 5"/>
          <p:cNvSpPr>
            <a:spLocks noGrp="1"/>
          </p:cNvSpPr>
          <p:nvPr>
            <p:ph type="sldNum" sz="quarter" idx="10"/>
          </p:nvPr>
        </p:nvSpPr>
        <p:spPr>
          <a:xfrm>
            <a:off x="4877537" y="6250781"/>
            <a:ext cx="1599595" cy="488156"/>
          </a:xfrm>
          <a:prstGeom prst="rect">
            <a:avLst/>
          </a:prstGeom>
        </p:spPr>
        <p:txBody>
          <a:bodyPr lIns="91416" tIns="45708" rIns="91416" bIns="45708"/>
          <a:lstStyle>
            <a:lvl1pPr algn="ctr">
              <a:defRPr>
                <a:solidFill>
                  <a:prstClr val="black"/>
                </a:solidFill>
                <a:latin typeface="Arial" pitchFamily="34" charset="0"/>
              </a:defRPr>
            </a:lvl1pPr>
          </a:lstStyle>
          <a:p>
            <a:pPr>
              <a:defRPr/>
            </a:pPr>
            <a:fld id="{D6F9CCD3-0975-4E9E-99D5-A15B51138A3D}" type="slidenum">
              <a:rPr lang="en-US"/>
              <a:pPr>
                <a:defRPr/>
              </a:pPr>
              <a:t>‹#›</a:t>
            </a:fld>
            <a:endParaRPr lang="en-US" dirty="0"/>
          </a:p>
        </p:txBody>
      </p:sp>
    </p:spTree>
    <p:extLst>
      <p:ext uri="{BB962C8B-B14F-4D97-AF65-F5344CB8AC3E}">
        <p14:creationId xmlns:p14="http://schemas.microsoft.com/office/powerpoint/2010/main" val="423066638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58_Title Slide">
    <p:spTree>
      <p:nvGrpSpPr>
        <p:cNvPr id="1" name=""/>
        <p:cNvGrpSpPr/>
        <p:nvPr/>
      </p:nvGrpSpPr>
      <p:grpSpPr>
        <a:xfrm>
          <a:off x="0" y="0"/>
          <a:ext cx="0" cy="0"/>
          <a:chOff x="0" y="0"/>
          <a:chExt cx="0" cy="0"/>
        </a:xfrm>
      </p:grpSpPr>
      <p:sp>
        <p:nvSpPr>
          <p:cNvPr id="3" name="Rectangle 7"/>
          <p:cNvSpPr>
            <a:spLocks noChangeArrowheads="1"/>
          </p:cNvSpPr>
          <p:nvPr userDrawn="1"/>
        </p:nvSpPr>
        <p:spPr bwMode="auto">
          <a:xfrm>
            <a:off x="0" y="322997"/>
            <a:ext cx="9144000" cy="51494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6" tIns="45708" rIns="91416" bIns="45708" anchor="ctr"/>
          <a:lstStyle/>
          <a:p>
            <a:endParaRPr lang="en-US" sz="2400" dirty="0">
              <a:solidFill>
                <a:srgbClr val="FFFFFF"/>
              </a:solidFill>
              <a:latin typeface="Arial" pitchFamily="34" charset="0"/>
            </a:endParaRPr>
          </a:p>
        </p:txBody>
      </p:sp>
      <p:sp>
        <p:nvSpPr>
          <p:cNvPr id="12" name="Rectangle 4"/>
          <p:cNvSpPr>
            <a:spLocks noGrp="1" noChangeArrowheads="1"/>
          </p:cNvSpPr>
          <p:nvPr>
            <p:ph type="title"/>
          </p:nvPr>
        </p:nvSpPr>
        <p:spPr bwMode="auto">
          <a:xfrm>
            <a:off x="90687" y="333375"/>
            <a:ext cx="9053316"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sz="2200">
                <a:solidFill>
                  <a:schemeClr val="bg1">
                    <a:lumMod val="95000"/>
                  </a:schemeClr>
                </a:solidFill>
                <a:latin typeface="Arial" pitchFamily="34" charset="0"/>
                <a:cs typeface="Arial" pitchFamily="34" charset="0"/>
              </a:defRPr>
            </a:lvl1pPr>
          </a:lstStyle>
          <a:p>
            <a:pPr lvl="0"/>
            <a:r>
              <a:rPr lang="en-AU" dirty="0" smtClean="0"/>
              <a:t>   Click to edit Master title style</a:t>
            </a:r>
          </a:p>
        </p:txBody>
      </p:sp>
      <p:sp>
        <p:nvSpPr>
          <p:cNvPr id="4" name="Slide Number Placeholder 5"/>
          <p:cNvSpPr>
            <a:spLocks noGrp="1"/>
          </p:cNvSpPr>
          <p:nvPr>
            <p:ph type="sldNum" sz="quarter" idx="10"/>
          </p:nvPr>
        </p:nvSpPr>
        <p:spPr>
          <a:xfrm>
            <a:off x="4877537" y="6250781"/>
            <a:ext cx="1599595" cy="488156"/>
          </a:xfrm>
          <a:prstGeom prst="rect">
            <a:avLst/>
          </a:prstGeom>
        </p:spPr>
        <p:txBody>
          <a:bodyPr lIns="91416" tIns="45708" rIns="91416" bIns="45708"/>
          <a:lstStyle>
            <a:lvl1pPr algn="ctr">
              <a:defRPr>
                <a:solidFill>
                  <a:prstClr val="black"/>
                </a:solidFill>
                <a:latin typeface="Arial" pitchFamily="34" charset="0"/>
              </a:defRPr>
            </a:lvl1pPr>
          </a:lstStyle>
          <a:p>
            <a:pPr>
              <a:defRPr/>
            </a:pPr>
            <a:fld id="{F91896FC-EECE-4957-8773-C4845D7C3857}" type="slidenum">
              <a:rPr lang="en-US"/>
              <a:pPr>
                <a:defRPr/>
              </a:pPr>
              <a:t>‹#›</a:t>
            </a:fld>
            <a:endParaRPr lang="en-US" dirty="0"/>
          </a:p>
        </p:txBody>
      </p:sp>
    </p:spTree>
    <p:extLst>
      <p:ext uri="{BB962C8B-B14F-4D97-AF65-F5344CB8AC3E}">
        <p14:creationId xmlns:p14="http://schemas.microsoft.com/office/powerpoint/2010/main" val="130387114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59_Title Slide">
    <p:spTree>
      <p:nvGrpSpPr>
        <p:cNvPr id="1" name=""/>
        <p:cNvGrpSpPr/>
        <p:nvPr/>
      </p:nvGrpSpPr>
      <p:grpSpPr>
        <a:xfrm>
          <a:off x="0" y="0"/>
          <a:ext cx="0" cy="0"/>
          <a:chOff x="0" y="0"/>
          <a:chExt cx="0" cy="0"/>
        </a:xfrm>
      </p:grpSpPr>
      <p:sp>
        <p:nvSpPr>
          <p:cNvPr id="3" name="Rectangle 7"/>
          <p:cNvSpPr>
            <a:spLocks noChangeArrowheads="1"/>
          </p:cNvSpPr>
          <p:nvPr userDrawn="1"/>
        </p:nvSpPr>
        <p:spPr bwMode="auto">
          <a:xfrm>
            <a:off x="0" y="322997"/>
            <a:ext cx="9144000" cy="51494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6" tIns="45708" rIns="91416" bIns="45708" anchor="ctr"/>
          <a:lstStyle/>
          <a:p>
            <a:endParaRPr lang="en-US" sz="2400" dirty="0">
              <a:solidFill>
                <a:srgbClr val="FFFFFF"/>
              </a:solidFill>
              <a:latin typeface="Arial" pitchFamily="34" charset="0"/>
            </a:endParaRPr>
          </a:p>
        </p:txBody>
      </p:sp>
      <p:sp>
        <p:nvSpPr>
          <p:cNvPr id="12" name="Rectangle 4"/>
          <p:cNvSpPr>
            <a:spLocks noGrp="1" noChangeArrowheads="1"/>
          </p:cNvSpPr>
          <p:nvPr>
            <p:ph type="title"/>
          </p:nvPr>
        </p:nvSpPr>
        <p:spPr bwMode="auto">
          <a:xfrm>
            <a:off x="90687" y="333375"/>
            <a:ext cx="9053316"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sz="2200">
                <a:solidFill>
                  <a:schemeClr val="bg1">
                    <a:lumMod val="95000"/>
                  </a:schemeClr>
                </a:solidFill>
                <a:latin typeface="Arial" pitchFamily="34" charset="0"/>
                <a:cs typeface="Arial" pitchFamily="34" charset="0"/>
              </a:defRPr>
            </a:lvl1pPr>
          </a:lstStyle>
          <a:p>
            <a:pPr lvl="0"/>
            <a:r>
              <a:rPr lang="en-AU" dirty="0" smtClean="0"/>
              <a:t>   Click to edit Master title style</a:t>
            </a:r>
          </a:p>
        </p:txBody>
      </p:sp>
      <p:sp>
        <p:nvSpPr>
          <p:cNvPr id="4" name="Slide Number Placeholder 5"/>
          <p:cNvSpPr>
            <a:spLocks noGrp="1"/>
          </p:cNvSpPr>
          <p:nvPr>
            <p:ph type="sldNum" sz="quarter" idx="10"/>
          </p:nvPr>
        </p:nvSpPr>
        <p:spPr>
          <a:xfrm>
            <a:off x="4877537" y="6250781"/>
            <a:ext cx="1599595" cy="488156"/>
          </a:xfrm>
          <a:prstGeom prst="rect">
            <a:avLst/>
          </a:prstGeom>
        </p:spPr>
        <p:txBody>
          <a:bodyPr lIns="91416" tIns="45708" rIns="91416" bIns="45708"/>
          <a:lstStyle>
            <a:lvl1pPr algn="ctr">
              <a:defRPr>
                <a:solidFill>
                  <a:prstClr val="black"/>
                </a:solidFill>
                <a:latin typeface="Arial" pitchFamily="34" charset="0"/>
              </a:defRPr>
            </a:lvl1pPr>
          </a:lstStyle>
          <a:p>
            <a:pPr>
              <a:defRPr/>
            </a:pPr>
            <a:fld id="{B18CE61A-24AA-4008-A877-D4BCA262AC0D}" type="slidenum">
              <a:rPr lang="en-US"/>
              <a:pPr>
                <a:defRPr/>
              </a:pPr>
              <a:t>‹#›</a:t>
            </a:fld>
            <a:endParaRPr lang="en-US" dirty="0"/>
          </a:p>
        </p:txBody>
      </p:sp>
    </p:spTree>
    <p:extLst>
      <p:ext uri="{BB962C8B-B14F-4D97-AF65-F5344CB8AC3E}">
        <p14:creationId xmlns:p14="http://schemas.microsoft.com/office/powerpoint/2010/main" val="3217730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20559908"/>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60_Title Slide">
    <p:spTree>
      <p:nvGrpSpPr>
        <p:cNvPr id="1" name=""/>
        <p:cNvGrpSpPr/>
        <p:nvPr/>
      </p:nvGrpSpPr>
      <p:grpSpPr>
        <a:xfrm>
          <a:off x="0" y="0"/>
          <a:ext cx="0" cy="0"/>
          <a:chOff x="0" y="0"/>
          <a:chExt cx="0" cy="0"/>
        </a:xfrm>
      </p:grpSpPr>
      <p:sp>
        <p:nvSpPr>
          <p:cNvPr id="3" name="Rectangle 7"/>
          <p:cNvSpPr>
            <a:spLocks noChangeArrowheads="1"/>
          </p:cNvSpPr>
          <p:nvPr userDrawn="1"/>
        </p:nvSpPr>
        <p:spPr bwMode="auto">
          <a:xfrm>
            <a:off x="0" y="322997"/>
            <a:ext cx="9144000" cy="51494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6" tIns="45708" rIns="91416" bIns="45708" anchor="ctr"/>
          <a:lstStyle/>
          <a:p>
            <a:endParaRPr lang="en-US" sz="2400" dirty="0">
              <a:solidFill>
                <a:srgbClr val="FFFFFF"/>
              </a:solidFill>
              <a:latin typeface="Arial" pitchFamily="34" charset="0"/>
            </a:endParaRPr>
          </a:p>
        </p:txBody>
      </p:sp>
      <p:sp>
        <p:nvSpPr>
          <p:cNvPr id="12" name="Rectangle 4"/>
          <p:cNvSpPr>
            <a:spLocks noGrp="1" noChangeArrowheads="1"/>
          </p:cNvSpPr>
          <p:nvPr>
            <p:ph type="title"/>
          </p:nvPr>
        </p:nvSpPr>
        <p:spPr bwMode="auto">
          <a:xfrm>
            <a:off x="90687" y="333375"/>
            <a:ext cx="9053316"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sz="2200">
                <a:solidFill>
                  <a:schemeClr val="bg1">
                    <a:lumMod val="95000"/>
                  </a:schemeClr>
                </a:solidFill>
                <a:latin typeface="Arial" pitchFamily="34" charset="0"/>
                <a:cs typeface="Arial" pitchFamily="34" charset="0"/>
              </a:defRPr>
            </a:lvl1pPr>
          </a:lstStyle>
          <a:p>
            <a:pPr lvl="0"/>
            <a:r>
              <a:rPr lang="en-AU" dirty="0" smtClean="0"/>
              <a:t>   Click to edit Master title style</a:t>
            </a:r>
          </a:p>
        </p:txBody>
      </p:sp>
      <p:sp>
        <p:nvSpPr>
          <p:cNvPr id="4" name="Slide Number Placeholder 5"/>
          <p:cNvSpPr>
            <a:spLocks noGrp="1"/>
          </p:cNvSpPr>
          <p:nvPr>
            <p:ph type="sldNum" sz="quarter" idx="10"/>
          </p:nvPr>
        </p:nvSpPr>
        <p:spPr>
          <a:xfrm>
            <a:off x="4877537" y="6250781"/>
            <a:ext cx="1599595" cy="488156"/>
          </a:xfrm>
          <a:prstGeom prst="rect">
            <a:avLst/>
          </a:prstGeom>
        </p:spPr>
        <p:txBody>
          <a:bodyPr lIns="91416" tIns="45708" rIns="91416" bIns="45708"/>
          <a:lstStyle>
            <a:lvl1pPr algn="ctr">
              <a:defRPr>
                <a:solidFill>
                  <a:prstClr val="black"/>
                </a:solidFill>
                <a:latin typeface="Arial" pitchFamily="34" charset="0"/>
              </a:defRPr>
            </a:lvl1pPr>
          </a:lstStyle>
          <a:p>
            <a:pPr>
              <a:defRPr/>
            </a:pPr>
            <a:fld id="{08330C87-D73E-451D-9793-89B723D4ED93}" type="slidenum">
              <a:rPr lang="en-US"/>
              <a:pPr>
                <a:defRPr/>
              </a:pPr>
              <a:t>‹#›</a:t>
            </a:fld>
            <a:endParaRPr lang="en-US" dirty="0"/>
          </a:p>
        </p:txBody>
      </p:sp>
    </p:spTree>
    <p:extLst>
      <p:ext uri="{BB962C8B-B14F-4D97-AF65-F5344CB8AC3E}">
        <p14:creationId xmlns:p14="http://schemas.microsoft.com/office/powerpoint/2010/main" val="352744259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61_Title Slide">
    <p:spTree>
      <p:nvGrpSpPr>
        <p:cNvPr id="1" name=""/>
        <p:cNvGrpSpPr/>
        <p:nvPr/>
      </p:nvGrpSpPr>
      <p:grpSpPr>
        <a:xfrm>
          <a:off x="0" y="0"/>
          <a:ext cx="0" cy="0"/>
          <a:chOff x="0" y="0"/>
          <a:chExt cx="0" cy="0"/>
        </a:xfrm>
      </p:grpSpPr>
      <p:sp>
        <p:nvSpPr>
          <p:cNvPr id="3" name="Rectangle 7"/>
          <p:cNvSpPr>
            <a:spLocks noChangeArrowheads="1"/>
          </p:cNvSpPr>
          <p:nvPr userDrawn="1"/>
        </p:nvSpPr>
        <p:spPr bwMode="auto">
          <a:xfrm>
            <a:off x="0" y="322997"/>
            <a:ext cx="9144000" cy="51494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6" tIns="45708" rIns="91416" bIns="45708" anchor="ctr"/>
          <a:lstStyle/>
          <a:p>
            <a:endParaRPr lang="en-US" sz="2400" dirty="0">
              <a:solidFill>
                <a:srgbClr val="FFFFFF"/>
              </a:solidFill>
              <a:latin typeface="Arial" pitchFamily="34" charset="0"/>
            </a:endParaRPr>
          </a:p>
        </p:txBody>
      </p:sp>
      <p:sp>
        <p:nvSpPr>
          <p:cNvPr id="12" name="Rectangle 4"/>
          <p:cNvSpPr>
            <a:spLocks noGrp="1" noChangeArrowheads="1"/>
          </p:cNvSpPr>
          <p:nvPr>
            <p:ph type="title"/>
          </p:nvPr>
        </p:nvSpPr>
        <p:spPr bwMode="auto">
          <a:xfrm>
            <a:off x="90687" y="333375"/>
            <a:ext cx="9053316"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sz="2200">
                <a:solidFill>
                  <a:schemeClr val="bg1">
                    <a:lumMod val="95000"/>
                  </a:schemeClr>
                </a:solidFill>
                <a:latin typeface="Arial" pitchFamily="34" charset="0"/>
                <a:cs typeface="Arial" pitchFamily="34" charset="0"/>
              </a:defRPr>
            </a:lvl1pPr>
          </a:lstStyle>
          <a:p>
            <a:pPr lvl="0"/>
            <a:r>
              <a:rPr lang="en-AU" dirty="0" smtClean="0"/>
              <a:t>   Click to edit Master title style</a:t>
            </a:r>
          </a:p>
        </p:txBody>
      </p:sp>
      <p:sp>
        <p:nvSpPr>
          <p:cNvPr id="4" name="Slide Number Placeholder 5"/>
          <p:cNvSpPr>
            <a:spLocks noGrp="1"/>
          </p:cNvSpPr>
          <p:nvPr>
            <p:ph type="sldNum" sz="quarter" idx="10"/>
          </p:nvPr>
        </p:nvSpPr>
        <p:spPr>
          <a:xfrm>
            <a:off x="4877537" y="6250781"/>
            <a:ext cx="1599595" cy="488156"/>
          </a:xfrm>
          <a:prstGeom prst="rect">
            <a:avLst/>
          </a:prstGeom>
        </p:spPr>
        <p:txBody>
          <a:bodyPr lIns="91416" tIns="45708" rIns="91416" bIns="45708"/>
          <a:lstStyle>
            <a:lvl1pPr algn="ctr">
              <a:defRPr>
                <a:solidFill>
                  <a:prstClr val="black"/>
                </a:solidFill>
                <a:latin typeface="Arial" pitchFamily="34" charset="0"/>
              </a:defRPr>
            </a:lvl1pPr>
          </a:lstStyle>
          <a:p>
            <a:pPr>
              <a:defRPr/>
            </a:pPr>
            <a:fld id="{DE795FDB-2FF8-4858-A7D2-E13864021374}" type="slidenum">
              <a:rPr lang="en-US"/>
              <a:pPr>
                <a:defRPr/>
              </a:pPr>
              <a:t>‹#›</a:t>
            </a:fld>
            <a:endParaRPr lang="en-US" dirty="0"/>
          </a:p>
        </p:txBody>
      </p:sp>
    </p:spTree>
    <p:extLst>
      <p:ext uri="{BB962C8B-B14F-4D97-AF65-F5344CB8AC3E}">
        <p14:creationId xmlns:p14="http://schemas.microsoft.com/office/powerpoint/2010/main" val="268604929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62_Title Slide">
    <p:spTree>
      <p:nvGrpSpPr>
        <p:cNvPr id="1" name=""/>
        <p:cNvGrpSpPr/>
        <p:nvPr/>
      </p:nvGrpSpPr>
      <p:grpSpPr>
        <a:xfrm>
          <a:off x="0" y="0"/>
          <a:ext cx="0" cy="0"/>
          <a:chOff x="0" y="0"/>
          <a:chExt cx="0" cy="0"/>
        </a:xfrm>
      </p:grpSpPr>
      <p:sp>
        <p:nvSpPr>
          <p:cNvPr id="3" name="Rectangle 7"/>
          <p:cNvSpPr>
            <a:spLocks noChangeArrowheads="1"/>
          </p:cNvSpPr>
          <p:nvPr userDrawn="1"/>
        </p:nvSpPr>
        <p:spPr bwMode="auto">
          <a:xfrm>
            <a:off x="0" y="322997"/>
            <a:ext cx="9144000" cy="51494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6" tIns="45708" rIns="91416" bIns="45708" anchor="ctr"/>
          <a:lstStyle/>
          <a:p>
            <a:endParaRPr lang="en-US" sz="2400" dirty="0">
              <a:solidFill>
                <a:srgbClr val="FFFFFF"/>
              </a:solidFill>
              <a:latin typeface="Arial" pitchFamily="34" charset="0"/>
            </a:endParaRPr>
          </a:p>
        </p:txBody>
      </p:sp>
      <p:sp>
        <p:nvSpPr>
          <p:cNvPr id="12" name="Rectangle 4"/>
          <p:cNvSpPr>
            <a:spLocks noGrp="1" noChangeArrowheads="1"/>
          </p:cNvSpPr>
          <p:nvPr>
            <p:ph type="title"/>
          </p:nvPr>
        </p:nvSpPr>
        <p:spPr bwMode="auto">
          <a:xfrm>
            <a:off x="90687" y="333375"/>
            <a:ext cx="9053316"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sz="2200">
                <a:solidFill>
                  <a:schemeClr val="bg1">
                    <a:lumMod val="95000"/>
                  </a:schemeClr>
                </a:solidFill>
                <a:latin typeface="Arial" pitchFamily="34" charset="0"/>
                <a:cs typeface="Arial" pitchFamily="34" charset="0"/>
              </a:defRPr>
            </a:lvl1pPr>
          </a:lstStyle>
          <a:p>
            <a:pPr lvl="0"/>
            <a:r>
              <a:rPr lang="en-AU" dirty="0" smtClean="0"/>
              <a:t>   Click to edit Master title style</a:t>
            </a:r>
          </a:p>
        </p:txBody>
      </p:sp>
      <p:sp>
        <p:nvSpPr>
          <p:cNvPr id="4" name="Slide Number Placeholder 5"/>
          <p:cNvSpPr>
            <a:spLocks noGrp="1"/>
          </p:cNvSpPr>
          <p:nvPr>
            <p:ph type="sldNum" sz="quarter" idx="10"/>
          </p:nvPr>
        </p:nvSpPr>
        <p:spPr>
          <a:xfrm>
            <a:off x="4877537" y="6250781"/>
            <a:ext cx="1599595" cy="488156"/>
          </a:xfrm>
          <a:prstGeom prst="rect">
            <a:avLst/>
          </a:prstGeom>
        </p:spPr>
        <p:txBody>
          <a:bodyPr lIns="91416" tIns="45708" rIns="91416" bIns="45708"/>
          <a:lstStyle>
            <a:lvl1pPr algn="ctr">
              <a:defRPr>
                <a:solidFill>
                  <a:prstClr val="black"/>
                </a:solidFill>
                <a:latin typeface="Arial" pitchFamily="34" charset="0"/>
              </a:defRPr>
            </a:lvl1pPr>
          </a:lstStyle>
          <a:p>
            <a:pPr>
              <a:defRPr/>
            </a:pPr>
            <a:fld id="{23563776-1FBF-47DC-85E4-D8DE190EB916}" type="slidenum">
              <a:rPr lang="en-US"/>
              <a:pPr>
                <a:defRPr/>
              </a:pPr>
              <a:t>‹#›</a:t>
            </a:fld>
            <a:endParaRPr lang="en-US" dirty="0"/>
          </a:p>
        </p:txBody>
      </p:sp>
    </p:spTree>
    <p:extLst>
      <p:ext uri="{BB962C8B-B14F-4D97-AF65-F5344CB8AC3E}">
        <p14:creationId xmlns:p14="http://schemas.microsoft.com/office/powerpoint/2010/main" val="405562136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63_Title Slide">
    <p:spTree>
      <p:nvGrpSpPr>
        <p:cNvPr id="1" name=""/>
        <p:cNvGrpSpPr/>
        <p:nvPr/>
      </p:nvGrpSpPr>
      <p:grpSpPr>
        <a:xfrm>
          <a:off x="0" y="0"/>
          <a:ext cx="0" cy="0"/>
          <a:chOff x="0" y="0"/>
          <a:chExt cx="0" cy="0"/>
        </a:xfrm>
      </p:grpSpPr>
      <p:sp>
        <p:nvSpPr>
          <p:cNvPr id="3" name="Rectangle 7"/>
          <p:cNvSpPr>
            <a:spLocks noChangeArrowheads="1"/>
          </p:cNvSpPr>
          <p:nvPr userDrawn="1"/>
        </p:nvSpPr>
        <p:spPr bwMode="auto">
          <a:xfrm>
            <a:off x="0" y="322997"/>
            <a:ext cx="9144000" cy="51494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6" tIns="45708" rIns="91416" bIns="45708" anchor="ctr"/>
          <a:lstStyle/>
          <a:p>
            <a:endParaRPr lang="en-US" sz="2400" dirty="0">
              <a:solidFill>
                <a:srgbClr val="FFFFFF"/>
              </a:solidFill>
              <a:latin typeface="Arial" pitchFamily="34" charset="0"/>
            </a:endParaRPr>
          </a:p>
        </p:txBody>
      </p:sp>
      <p:sp>
        <p:nvSpPr>
          <p:cNvPr id="12" name="Rectangle 4"/>
          <p:cNvSpPr>
            <a:spLocks noGrp="1" noChangeArrowheads="1"/>
          </p:cNvSpPr>
          <p:nvPr>
            <p:ph type="title"/>
          </p:nvPr>
        </p:nvSpPr>
        <p:spPr bwMode="auto">
          <a:xfrm>
            <a:off x="90687" y="333375"/>
            <a:ext cx="9053316"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sz="2200">
                <a:solidFill>
                  <a:schemeClr val="bg1">
                    <a:lumMod val="95000"/>
                  </a:schemeClr>
                </a:solidFill>
                <a:latin typeface="Arial" pitchFamily="34" charset="0"/>
                <a:cs typeface="Arial" pitchFamily="34" charset="0"/>
              </a:defRPr>
            </a:lvl1pPr>
          </a:lstStyle>
          <a:p>
            <a:pPr lvl="0"/>
            <a:r>
              <a:rPr lang="en-AU" dirty="0" smtClean="0"/>
              <a:t>   Click to edit Master title style</a:t>
            </a:r>
          </a:p>
        </p:txBody>
      </p:sp>
      <p:sp>
        <p:nvSpPr>
          <p:cNvPr id="4" name="Slide Number Placeholder 5"/>
          <p:cNvSpPr>
            <a:spLocks noGrp="1"/>
          </p:cNvSpPr>
          <p:nvPr>
            <p:ph type="sldNum" sz="quarter" idx="10"/>
          </p:nvPr>
        </p:nvSpPr>
        <p:spPr>
          <a:xfrm>
            <a:off x="4877537" y="6250781"/>
            <a:ext cx="1599595" cy="488156"/>
          </a:xfrm>
          <a:prstGeom prst="rect">
            <a:avLst/>
          </a:prstGeom>
        </p:spPr>
        <p:txBody>
          <a:bodyPr lIns="91416" tIns="45708" rIns="91416" bIns="45708"/>
          <a:lstStyle>
            <a:lvl1pPr algn="ctr">
              <a:defRPr>
                <a:solidFill>
                  <a:prstClr val="black"/>
                </a:solidFill>
                <a:latin typeface="Arial" pitchFamily="34" charset="0"/>
              </a:defRPr>
            </a:lvl1pPr>
          </a:lstStyle>
          <a:p>
            <a:pPr>
              <a:defRPr/>
            </a:pPr>
            <a:fld id="{EE020CF8-E763-4AD6-B544-7EB5362F1D02}" type="slidenum">
              <a:rPr lang="en-US"/>
              <a:pPr>
                <a:defRPr/>
              </a:pPr>
              <a:t>‹#›</a:t>
            </a:fld>
            <a:endParaRPr lang="en-US" dirty="0"/>
          </a:p>
        </p:txBody>
      </p:sp>
    </p:spTree>
    <p:extLst>
      <p:ext uri="{BB962C8B-B14F-4D97-AF65-F5344CB8AC3E}">
        <p14:creationId xmlns:p14="http://schemas.microsoft.com/office/powerpoint/2010/main" val="395957166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64_Title Slide">
    <p:spTree>
      <p:nvGrpSpPr>
        <p:cNvPr id="1" name=""/>
        <p:cNvGrpSpPr/>
        <p:nvPr/>
      </p:nvGrpSpPr>
      <p:grpSpPr>
        <a:xfrm>
          <a:off x="0" y="0"/>
          <a:ext cx="0" cy="0"/>
          <a:chOff x="0" y="0"/>
          <a:chExt cx="0" cy="0"/>
        </a:xfrm>
      </p:grpSpPr>
      <p:sp>
        <p:nvSpPr>
          <p:cNvPr id="3" name="Rectangle 7"/>
          <p:cNvSpPr>
            <a:spLocks noChangeArrowheads="1"/>
          </p:cNvSpPr>
          <p:nvPr userDrawn="1"/>
        </p:nvSpPr>
        <p:spPr bwMode="auto">
          <a:xfrm>
            <a:off x="0" y="322997"/>
            <a:ext cx="9144000" cy="51494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6" tIns="45708" rIns="91416" bIns="45708" anchor="ctr"/>
          <a:lstStyle/>
          <a:p>
            <a:endParaRPr lang="en-US" sz="2400" dirty="0">
              <a:solidFill>
                <a:srgbClr val="FFFFFF"/>
              </a:solidFill>
              <a:latin typeface="Arial" pitchFamily="34" charset="0"/>
            </a:endParaRPr>
          </a:p>
        </p:txBody>
      </p:sp>
      <p:sp>
        <p:nvSpPr>
          <p:cNvPr id="12" name="Rectangle 4"/>
          <p:cNvSpPr>
            <a:spLocks noGrp="1" noChangeArrowheads="1"/>
          </p:cNvSpPr>
          <p:nvPr>
            <p:ph type="title"/>
          </p:nvPr>
        </p:nvSpPr>
        <p:spPr bwMode="auto">
          <a:xfrm>
            <a:off x="90687" y="333375"/>
            <a:ext cx="9053316"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sz="2200">
                <a:solidFill>
                  <a:schemeClr val="bg1">
                    <a:lumMod val="95000"/>
                  </a:schemeClr>
                </a:solidFill>
                <a:latin typeface="Arial" pitchFamily="34" charset="0"/>
                <a:cs typeface="Arial" pitchFamily="34" charset="0"/>
              </a:defRPr>
            </a:lvl1pPr>
          </a:lstStyle>
          <a:p>
            <a:pPr lvl="0"/>
            <a:r>
              <a:rPr lang="en-AU" dirty="0" smtClean="0"/>
              <a:t>   Click to edit Master title style</a:t>
            </a:r>
          </a:p>
        </p:txBody>
      </p:sp>
      <p:sp>
        <p:nvSpPr>
          <p:cNvPr id="4" name="Slide Number Placeholder 5"/>
          <p:cNvSpPr>
            <a:spLocks noGrp="1"/>
          </p:cNvSpPr>
          <p:nvPr>
            <p:ph type="sldNum" sz="quarter" idx="10"/>
          </p:nvPr>
        </p:nvSpPr>
        <p:spPr>
          <a:xfrm>
            <a:off x="4877537" y="6250781"/>
            <a:ext cx="1599595" cy="488156"/>
          </a:xfrm>
          <a:prstGeom prst="rect">
            <a:avLst/>
          </a:prstGeom>
        </p:spPr>
        <p:txBody>
          <a:bodyPr lIns="91416" tIns="45708" rIns="91416" bIns="45708"/>
          <a:lstStyle>
            <a:lvl1pPr algn="ctr">
              <a:defRPr>
                <a:solidFill>
                  <a:prstClr val="black"/>
                </a:solidFill>
                <a:latin typeface="Arial" pitchFamily="34" charset="0"/>
              </a:defRPr>
            </a:lvl1pPr>
          </a:lstStyle>
          <a:p>
            <a:pPr>
              <a:defRPr/>
            </a:pPr>
            <a:fld id="{7BECF459-C4F0-449B-BDB5-70DB8957EA0D}" type="slidenum">
              <a:rPr lang="en-US"/>
              <a:pPr>
                <a:defRPr/>
              </a:pPr>
              <a:t>‹#›</a:t>
            </a:fld>
            <a:endParaRPr lang="en-US" dirty="0"/>
          </a:p>
        </p:txBody>
      </p:sp>
    </p:spTree>
    <p:extLst>
      <p:ext uri="{BB962C8B-B14F-4D97-AF65-F5344CB8AC3E}">
        <p14:creationId xmlns:p14="http://schemas.microsoft.com/office/powerpoint/2010/main" val="354145739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65_Title Slide">
    <p:spTree>
      <p:nvGrpSpPr>
        <p:cNvPr id="1" name=""/>
        <p:cNvGrpSpPr/>
        <p:nvPr/>
      </p:nvGrpSpPr>
      <p:grpSpPr>
        <a:xfrm>
          <a:off x="0" y="0"/>
          <a:ext cx="0" cy="0"/>
          <a:chOff x="0" y="0"/>
          <a:chExt cx="0" cy="0"/>
        </a:xfrm>
      </p:grpSpPr>
      <p:sp>
        <p:nvSpPr>
          <p:cNvPr id="3" name="Rectangle 7"/>
          <p:cNvSpPr>
            <a:spLocks noChangeArrowheads="1"/>
          </p:cNvSpPr>
          <p:nvPr userDrawn="1"/>
        </p:nvSpPr>
        <p:spPr bwMode="auto">
          <a:xfrm>
            <a:off x="0" y="322997"/>
            <a:ext cx="9144000" cy="51494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6" tIns="45708" rIns="91416" bIns="45708" anchor="ctr"/>
          <a:lstStyle/>
          <a:p>
            <a:endParaRPr lang="en-US" sz="2400" dirty="0">
              <a:solidFill>
                <a:srgbClr val="FFFFFF"/>
              </a:solidFill>
              <a:latin typeface="Arial" pitchFamily="34" charset="0"/>
            </a:endParaRPr>
          </a:p>
        </p:txBody>
      </p:sp>
      <p:sp>
        <p:nvSpPr>
          <p:cNvPr id="12" name="Rectangle 4"/>
          <p:cNvSpPr>
            <a:spLocks noGrp="1" noChangeArrowheads="1"/>
          </p:cNvSpPr>
          <p:nvPr>
            <p:ph type="title"/>
          </p:nvPr>
        </p:nvSpPr>
        <p:spPr bwMode="auto">
          <a:xfrm>
            <a:off x="90687" y="333375"/>
            <a:ext cx="9053316"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sz="2200">
                <a:solidFill>
                  <a:schemeClr val="bg1">
                    <a:lumMod val="95000"/>
                  </a:schemeClr>
                </a:solidFill>
                <a:latin typeface="Arial" pitchFamily="34" charset="0"/>
                <a:cs typeface="Arial" pitchFamily="34" charset="0"/>
              </a:defRPr>
            </a:lvl1pPr>
          </a:lstStyle>
          <a:p>
            <a:pPr lvl="0"/>
            <a:r>
              <a:rPr lang="en-AU" dirty="0" smtClean="0"/>
              <a:t>   Click to edit Master title style</a:t>
            </a:r>
          </a:p>
        </p:txBody>
      </p:sp>
      <p:sp>
        <p:nvSpPr>
          <p:cNvPr id="4" name="Slide Number Placeholder 5"/>
          <p:cNvSpPr>
            <a:spLocks noGrp="1"/>
          </p:cNvSpPr>
          <p:nvPr>
            <p:ph type="sldNum" sz="quarter" idx="10"/>
          </p:nvPr>
        </p:nvSpPr>
        <p:spPr>
          <a:xfrm>
            <a:off x="4877537" y="6250781"/>
            <a:ext cx="1599595" cy="488156"/>
          </a:xfrm>
          <a:prstGeom prst="rect">
            <a:avLst/>
          </a:prstGeom>
        </p:spPr>
        <p:txBody>
          <a:bodyPr lIns="91416" tIns="45708" rIns="91416" bIns="45708"/>
          <a:lstStyle>
            <a:lvl1pPr algn="ctr">
              <a:defRPr>
                <a:solidFill>
                  <a:prstClr val="black"/>
                </a:solidFill>
                <a:latin typeface="Arial" pitchFamily="34" charset="0"/>
              </a:defRPr>
            </a:lvl1pPr>
          </a:lstStyle>
          <a:p>
            <a:pPr>
              <a:defRPr/>
            </a:pPr>
            <a:fld id="{BD81F364-63EE-4AA5-9531-51D7B6D580FF}" type="slidenum">
              <a:rPr lang="en-US"/>
              <a:pPr>
                <a:defRPr/>
              </a:pPr>
              <a:t>‹#›</a:t>
            </a:fld>
            <a:endParaRPr lang="en-US" dirty="0"/>
          </a:p>
        </p:txBody>
      </p:sp>
    </p:spTree>
    <p:extLst>
      <p:ext uri="{BB962C8B-B14F-4D97-AF65-F5344CB8AC3E}">
        <p14:creationId xmlns:p14="http://schemas.microsoft.com/office/powerpoint/2010/main" val="94761479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66_Title Slide">
    <p:spTree>
      <p:nvGrpSpPr>
        <p:cNvPr id="1" name=""/>
        <p:cNvGrpSpPr/>
        <p:nvPr/>
      </p:nvGrpSpPr>
      <p:grpSpPr>
        <a:xfrm>
          <a:off x="0" y="0"/>
          <a:ext cx="0" cy="0"/>
          <a:chOff x="0" y="0"/>
          <a:chExt cx="0" cy="0"/>
        </a:xfrm>
      </p:grpSpPr>
      <p:sp>
        <p:nvSpPr>
          <p:cNvPr id="3" name="Rectangle 7"/>
          <p:cNvSpPr>
            <a:spLocks noChangeArrowheads="1"/>
          </p:cNvSpPr>
          <p:nvPr userDrawn="1"/>
        </p:nvSpPr>
        <p:spPr bwMode="auto">
          <a:xfrm>
            <a:off x="0" y="322997"/>
            <a:ext cx="9144000" cy="51494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6" tIns="45708" rIns="91416" bIns="45708" anchor="ctr"/>
          <a:lstStyle/>
          <a:p>
            <a:endParaRPr lang="en-US" sz="2400" dirty="0">
              <a:solidFill>
                <a:srgbClr val="FFFFFF"/>
              </a:solidFill>
              <a:latin typeface="Arial" pitchFamily="34" charset="0"/>
            </a:endParaRPr>
          </a:p>
        </p:txBody>
      </p:sp>
      <p:sp>
        <p:nvSpPr>
          <p:cNvPr id="12" name="Rectangle 4"/>
          <p:cNvSpPr>
            <a:spLocks noGrp="1" noChangeArrowheads="1"/>
          </p:cNvSpPr>
          <p:nvPr>
            <p:ph type="title"/>
          </p:nvPr>
        </p:nvSpPr>
        <p:spPr bwMode="auto">
          <a:xfrm>
            <a:off x="90687" y="333375"/>
            <a:ext cx="9053316"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sz="2200">
                <a:solidFill>
                  <a:schemeClr val="bg1">
                    <a:lumMod val="95000"/>
                  </a:schemeClr>
                </a:solidFill>
                <a:latin typeface="Arial" pitchFamily="34" charset="0"/>
                <a:cs typeface="Arial" pitchFamily="34" charset="0"/>
              </a:defRPr>
            </a:lvl1pPr>
          </a:lstStyle>
          <a:p>
            <a:pPr lvl="0"/>
            <a:r>
              <a:rPr lang="en-AU" dirty="0" smtClean="0"/>
              <a:t>   Click to edit Master title style</a:t>
            </a:r>
          </a:p>
        </p:txBody>
      </p:sp>
      <p:sp>
        <p:nvSpPr>
          <p:cNvPr id="4" name="Slide Number Placeholder 5"/>
          <p:cNvSpPr>
            <a:spLocks noGrp="1"/>
          </p:cNvSpPr>
          <p:nvPr>
            <p:ph type="sldNum" sz="quarter" idx="10"/>
          </p:nvPr>
        </p:nvSpPr>
        <p:spPr>
          <a:xfrm>
            <a:off x="4877537" y="6250781"/>
            <a:ext cx="1599595" cy="488156"/>
          </a:xfrm>
          <a:prstGeom prst="rect">
            <a:avLst/>
          </a:prstGeom>
        </p:spPr>
        <p:txBody>
          <a:bodyPr lIns="91416" tIns="45708" rIns="91416" bIns="45708"/>
          <a:lstStyle>
            <a:lvl1pPr algn="ctr">
              <a:defRPr>
                <a:solidFill>
                  <a:prstClr val="black"/>
                </a:solidFill>
                <a:latin typeface="Arial" pitchFamily="34" charset="0"/>
              </a:defRPr>
            </a:lvl1pPr>
          </a:lstStyle>
          <a:p>
            <a:pPr>
              <a:defRPr/>
            </a:pPr>
            <a:fld id="{6BC3B71C-E848-4469-86E3-B7E898E16C09}" type="slidenum">
              <a:rPr lang="en-US"/>
              <a:pPr>
                <a:defRPr/>
              </a:pPr>
              <a:t>‹#›</a:t>
            </a:fld>
            <a:endParaRPr lang="en-US" dirty="0"/>
          </a:p>
        </p:txBody>
      </p:sp>
    </p:spTree>
    <p:extLst>
      <p:ext uri="{BB962C8B-B14F-4D97-AF65-F5344CB8AC3E}">
        <p14:creationId xmlns:p14="http://schemas.microsoft.com/office/powerpoint/2010/main" val="300406830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67_Title Slide">
    <p:spTree>
      <p:nvGrpSpPr>
        <p:cNvPr id="1" name=""/>
        <p:cNvGrpSpPr/>
        <p:nvPr/>
      </p:nvGrpSpPr>
      <p:grpSpPr>
        <a:xfrm>
          <a:off x="0" y="0"/>
          <a:ext cx="0" cy="0"/>
          <a:chOff x="0" y="0"/>
          <a:chExt cx="0" cy="0"/>
        </a:xfrm>
      </p:grpSpPr>
      <p:sp>
        <p:nvSpPr>
          <p:cNvPr id="3" name="Rectangle 7"/>
          <p:cNvSpPr>
            <a:spLocks noChangeArrowheads="1"/>
          </p:cNvSpPr>
          <p:nvPr userDrawn="1"/>
        </p:nvSpPr>
        <p:spPr bwMode="auto">
          <a:xfrm>
            <a:off x="0" y="322997"/>
            <a:ext cx="9144000" cy="51494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6" tIns="45708" rIns="91416" bIns="45708" anchor="ctr"/>
          <a:lstStyle/>
          <a:p>
            <a:endParaRPr lang="en-US" sz="2400" dirty="0">
              <a:solidFill>
                <a:srgbClr val="FFFFFF"/>
              </a:solidFill>
              <a:latin typeface="Arial" pitchFamily="34" charset="0"/>
            </a:endParaRPr>
          </a:p>
        </p:txBody>
      </p:sp>
      <p:sp>
        <p:nvSpPr>
          <p:cNvPr id="12" name="Rectangle 4"/>
          <p:cNvSpPr>
            <a:spLocks noGrp="1" noChangeArrowheads="1"/>
          </p:cNvSpPr>
          <p:nvPr>
            <p:ph type="title"/>
          </p:nvPr>
        </p:nvSpPr>
        <p:spPr bwMode="auto">
          <a:xfrm>
            <a:off x="90687" y="333375"/>
            <a:ext cx="9053316"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sz="2200">
                <a:solidFill>
                  <a:schemeClr val="bg1">
                    <a:lumMod val="95000"/>
                  </a:schemeClr>
                </a:solidFill>
                <a:latin typeface="Arial" pitchFamily="34" charset="0"/>
                <a:cs typeface="Arial" pitchFamily="34" charset="0"/>
              </a:defRPr>
            </a:lvl1pPr>
          </a:lstStyle>
          <a:p>
            <a:pPr lvl="0"/>
            <a:r>
              <a:rPr lang="en-AU" dirty="0" smtClean="0"/>
              <a:t>   Click to edit Master title style</a:t>
            </a:r>
          </a:p>
        </p:txBody>
      </p:sp>
      <p:sp>
        <p:nvSpPr>
          <p:cNvPr id="4" name="Slide Number Placeholder 5"/>
          <p:cNvSpPr>
            <a:spLocks noGrp="1"/>
          </p:cNvSpPr>
          <p:nvPr>
            <p:ph type="sldNum" sz="quarter" idx="10"/>
          </p:nvPr>
        </p:nvSpPr>
        <p:spPr>
          <a:xfrm>
            <a:off x="4877537" y="6250781"/>
            <a:ext cx="1599595" cy="488156"/>
          </a:xfrm>
          <a:prstGeom prst="rect">
            <a:avLst/>
          </a:prstGeom>
        </p:spPr>
        <p:txBody>
          <a:bodyPr lIns="91416" tIns="45708" rIns="91416" bIns="45708"/>
          <a:lstStyle>
            <a:lvl1pPr algn="ctr">
              <a:defRPr>
                <a:solidFill>
                  <a:prstClr val="black"/>
                </a:solidFill>
                <a:latin typeface="Arial" pitchFamily="34" charset="0"/>
              </a:defRPr>
            </a:lvl1pPr>
          </a:lstStyle>
          <a:p>
            <a:pPr>
              <a:defRPr/>
            </a:pPr>
            <a:fld id="{9A1BAA87-7E4F-478A-A1EB-35AE0B32471D}" type="slidenum">
              <a:rPr lang="en-US"/>
              <a:pPr>
                <a:defRPr/>
              </a:pPr>
              <a:t>‹#›</a:t>
            </a:fld>
            <a:endParaRPr lang="en-US" dirty="0"/>
          </a:p>
        </p:txBody>
      </p:sp>
    </p:spTree>
    <p:extLst>
      <p:ext uri="{BB962C8B-B14F-4D97-AF65-F5344CB8AC3E}">
        <p14:creationId xmlns:p14="http://schemas.microsoft.com/office/powerpoint/2010/main" val="12891458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68_Title Slide">
    <p:spTree>
      <p:nvGrpSpPr>
        <p:cNvPr id="1" name=""/>
        <p:cNvGrpSpPr/>
        <p:nvPr/>
      </p:nvGrpSpPr>
      <p:grpSpPr>
        <a:xfrm>
          <a:off x="0" y="0"/>
          <a:ext cx="0" cy="0"/>
          <a:chOff x="0" y="0"/>
          <a:chExt cx="0" cy="0"/>
        </a:xfrm>
      </p:grpSpPr>
      <p:sp>
        <p:nvSpPr>
          <p:cNvPr id="3" name="Rectangle 7"/>
          <p:cNvSpPr>
            <a:spLocks noChangeArrowheads="1"/>
          </p:cNvSpPr>
          <p:nvPr userDrawn="1"/>
        </p:nvSpPr>
        <p:spPr bwMode="auto">
          <a:xfrm>
            <a:off x="0" y="322997"/>
            <a:ext cx="9144000" cy="51494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6" tIns="45708" rIns="91416" bIns="45708" anchor="ctr"/>
          <a:lstStyle/>
          <a:p>
            <a:endParaRPr lang="en-US" sz="2400" dirty="0">
              <a:solidFill>
                <a:srgbClr val="FFFFFF"/>
              </a:solidFill>
              <a:latin typeface="Arial" pitchFamily="34" charset="0"/>
            </a:endParaRPr>
          </a:p>
        </p:txBody>
      </p:sp>
      <p:sp>
        <p:nvSpPr>
          <p:cNvPr id="12" name="Rectangle 4"/>
          <p:cNvSpPr>
            <a:spLocks noGrp="1" noChangeArrowheads="1"/>
          </p:cNvSpPr>
          <p:nvPr>
            <p:ph type="title"/>
          </p:nvPr>
        </p:nvSpPr>
        <p:spPr bwMode="auto">
          <a:xfrm>
            <a:off x="90687" y="333375"/>
            <a:ext cx="9053316"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sz="2200">
                <a:solidFill>
                  <a:schemeClr val="bg1">
                    <a:lumMod val="95000"/>
                  </a:schemeClr>
                </a:solidFill>
                <a:latin typeface="Arial" pitchFamily="34" charset="0"/>
                <a:cs typeface="Arial" pitchFamily="34" charset="0"/>
              </a:defRPr>
            </a:lvl1pPr>
          </a:lstStyle>
          <a:p>
            <a:pPr lvl="0"/>
            <a:r>
              <a:rPr lang="en-AU" dirty="0" smtClean="0"/>
              <a:t>   Click to edit Master title style</a:t>
            </a:r>
          </a:p>
        </p:txBody>
      </p:sp>
      <p:sp>
        <p:nvSpPr>
          <p:cNvPr id="4" name="Slide Number Placeholder 5"/>
          <p:cNvSpPr>
            <a:spLocks noGrp="1"/>
          </p:cNvSpPr>
          <p:nvPr>
            <p:ph type="sldNum" sz="quarter" idx="10"/>
          </p:nvPr>
        </p:nvSpPr>
        <p:spPr>
          <a:xfrm>
            <a:off x="4877537" y="6250781"/>
            <a:ext cx="1599595" cy="488156"/>
          </a:xfrm>
          <a:prstGeom prst="rect">
            <a:avLst/>
          </a:prstGeom>
        </p:spPr>
        <p:txBody>
          <a:bodyPr lIns="91416" tIns="45708" rIns="91416" bIns="45708"/>
          <a:lstStyle>
            <a:lvl1pPr algn="ctr">
              <a:defRPr>
                <a:solidFill>
                  <a:prstClr val="black"/>
                </a:solidFill>
                <a:latin typeface="Arial" pitchFamily="34" charset="0"/>
              </a:defRPr>
            </a:lvl1pPr>
          </a:lstStyle>
          <a:p>
            <a:pPr>
              <a:defRPr/>
            </a:pPr>
            <a:fld id="{292FDA50-36BC-47F4-8615-73BFC3976093}" type="slidenum">
              <a:rPr lang="en-US"/>
              <a:pPr>
                <a:defRPr/>
              </a:pPr>
              <a:t>‹#›</a:t>
            </a:fld>
            <a:endParaRPr lang="en-US" dirty="0"/>
          </a:p>
        </p:txBody>
      </p:sp>
    </p:spTree>
    <p:extLst>
      <p:ext uri="{BB962C8B-B14F-4D97-AF65-F5344CB8AC3E}">
        <p14:creationId xmlns:p14="http://schemas.microsoft.com/office/powerpoint/2010/main" val="206649465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69_Title Slide">
    <p:spTree>
      <p:nvGrpSpPr>
        <p:cNvPr id="1" name=""/>
        <p:cNvGrpSpPr/>
        <p:nvPr/>
      </p:nvGrpSpPr>
      <p:grpSpPr>
        <a:xfrm>
          <a:off x="0" y="0"/>
          <a:ext cx="0" cy="0"/>
          <a:chOff x="0" y="0"/>
          <a:chExt cx="0" cy="0"/>
        </a:xfrm>
      </p:grpSpPr>
      <p:sp>
        <p:nvSpPr>
          <p:cNvPr id="3" name="Rectangle 7"/>
          <p:cNvSpPr>
            <a:spLocks noChangeArrowheads="1"/>
          </p:cNvSpPr>
          <p:nvPr userDrawn="1"/>
        </p:nvSpPr>
        <p:spPr bwMode="auto">
          <a:xfrm>
            <a:off x="0" y="322997"/>
            <a:ext cx="9144000" cy="51494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6" tIns="45708" rIns="91416" bIns="45708" anchor="ctr"/>
          <a:lstStyle/>
          <a:p>
            <a:endParaRPr lang="en-US" sz="2400" dirty="0">
              <a:solidFill>
                <a:srgbClr val="FFFFFF"/>
              </a:solidFill>
              <a:latin typeface="Arial" pitchFamily="34" charset="0"/>
            </a:endParaRPr>
          </a:p>
        </p:txBody>
      </p:sp>
      <p:sp>
        <p:nvSpPr>
          <p:cNvPr id="12" name="Rectangle 4"/>
          <p:cNvSpPr>
            <a:spLocks noGrp="1" noChangeArrowheads="1"/>
          </p:cNvSpPr>
          <p:nvPr>
            <p:ph type="title"/>
          </p:nvPr>
        </p:nvSpPr>
        <p:spPr bwMode="auto">
          <a:xfrm>
            <a:off x="90687" y="333375"/>
            <a:ext cx="9053316"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sz="2200">
                <a:solidFill>
                  <a:schemeClr val="bg1">
                    <a:lumMod val="95000"/>
                  </a:schemeClr>
                </a:solidFill>
                <a:latin typeface="Arial" pitchFamily="34" charset="0"/>
                <a:cs typeface="Arial" pitchFamily="34" charset="0"/>
              </a:defRPr>
            </a:lvl1pPr>
          </a:lstStyle>
          <a:p>
            <a:pPr lvl="0"/>
            <a:r>
              <a:rPr lang="en-AU" dirty="0" smtClean="0"/>
              <a:t>   Click to edit Master title style</a:t>
            </a:r>
          </a:p>
        </p:txBody>
      </p:sp>
      <p:sp>
        <p:nvSpPr>
          <p:cNvPr id="4" name="Slide Number Placeholder 5"/>
          <p:cNvSpPr>
            <a:spLocks noGrp="1"/>
          </p:cNvSpPr>
          <p:nvPr>
            <p:ph type="sldNum" sz="quarter" idx="10"/>
          </p:nvPr>
        </p:nvSpPr>
        <p:spPr>
          <a:xfrm>
            <a:off x="4877537" y="6250781"/>
            <a:ext cx="1599595" cy="488156"/>
          </a:xfrm>
          <a:prstGeom prst="rect">
            <a:avLst/>
          </a:prstGeom>
        </p:spPr>
        <p:txBody>
          <a:bodyPr lIns="91416" tIns="45708" rIns="91416" bIns="45708"/>
          <a:lstStyle>
            <a:lvl1pPr algn="ctr">
              <a:defRPr>
                <a:solidFill>
                  <a:prstClr val="black"/>
                </a:solidFill>
                <a:latin typeface="Arial" pitchFamily="34" charset="0"/>
              </a:defRPr>
            </a:lvl1pPr>
          </a:lstStyle>
          <a:p>
            <a:pPr>
              <a:defRPr/>
            </a:pPr>
            <a:fld id="{34CF6745-879F-481E-AE15-8F5E3ED0792C}" type="slidenum">
              <a:rPr lang="en-US"/>
              <a:pPr>
                <a:defRPr/>
              </a:pPr>
              <a:t>‹#›</a:t>
            </a:fld>
            <a:endParaRPr lang="en-US" dirty="0"/>
          </a:p>
        </p:txBody>
      </p:sp>
    </p:spTree>
    <p:extLst>
      <p:ext uri="{BB962C8B-B14F-4D97-AF65-F5344CB8AC3E}">
        <p14:creationId xmlns:p14="http://schemas.microsoft.com/office/powerpoint/2010/main" val="2554037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602800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70_Title Slide">
    <p:spTree>
      <p:nvGrpSpPr>
        <p:cNvPr id="1" name=""/>
        <p:cNvGrpSpPr/>
        <p:nvPr/>
      </p:nvGrpSpPr>
      <p:grpSpPr>
        <a:xfrm>
          <a:off x="0" y="0"/>
          <a:ext cx="0" cy="0"/>
          <a:chOff x="0" y="0"/>
          <a:chExt cx="0" cy="0"/>
        </a:xfrm>
      </p:grpSpPr>
      <p:sp>
        <p:nvSpPr>
          <p:cNvPr id="3" name="Rectangle 7"/>
          <p:cNvSpPr>
            <a:spLocks noChangeArrowheads="1"/>
          </p:cNvSpPr>
          <p:nvPr userDrawn="1"/>
        </p:nvSpPr>
        <p:spPr bwMode="auto">
          <a:xfrm>
            <a:off x="0" y="322997"/>
            <a:ext cx="9144000" cy="51494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6" tIns="45708" rIns="91416" bIns="45708" anchor="ctr"/>
          <a:lstStyle/>
          <a:p>
            <a:endParaRPr lang="en-US" sz="2400" dirty="0">
              <a:solidFill>
                <a:srgbClr val="FFFFFF"/>
              </a:solidFill>
              <a:latin typeface="Arial" pitchFamily="34" charset="0"/>
            </a:endParaRPr>
          </a:p>
        </p:txBody>
      </p:sp>
      <p:sp>
        <p:nvSpPr>
          <p:cNvPr id="12" name="Rectangle 4"/>
          <p:cNvSpPr>
            <a:spLocks noGrp="1" noChangeArrowheads="1"/>
          </p:cNvSpPr>
          <p:nvPr>
            <p:ph type="title"/>
          </p:nvPr>
        </p:nvSpPr>
        <p:spPr bwMode="auto">
          <a:xfrm>
            <a:off x="90687" y="333375"/>
            <a:ext cx="9053316"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sz="2200">
                <a:solidFill>
                  <a:schemeClr val="bg1">
                    <a:lumMod val="95000"/>
                  </a:schemeClr>
                </a:solidFill>
                <a:latin typeface="Arial" pitchFamily="34" charset="0"/>
                <a:cs typeface="Arial" pitchFamily="34" charset="0"/>
              </a:defRPr>
            </a:lvl1pPr>
          </a:lstStyle>
          <a:p>
            <a:pPr lvl="0"/>
            <a:r>
              <a:rPr lang="en-AU" dirty="0" smtClean="0"/>
              <a:t>   Click to edit Master title style</a:t>
            </a:r>
          </a:p>
        </p:txBody>
      </p:sp>
      <p:sp>
        <p:nvSpPr>
          <p:cNvPr id="4" name="Slide Number Placeholder 5"/>
          <p:cNvSpPr>
            <a:spLocks noGrp="1"/>
          </p:cNvSpPr>
          <p:nvPr>
            <p:ph type="sldNum" sz="quarter" idx="10"/>
          </p:nvPr>
        </p:nvSpPr>
        <p:spPr>
          <a:xfrm>
            <a:off x="4877537" y="6250781"/>
            <a:ext cx="1599595" cy="488156"/>
          </a:xfrm>
          <a:prstGeom prst="rect">
            <a:avLst/>
          </a:prstGeom>
        </p:spPr>
        <p:txBody>
          <a:bodyPr lIns="91416" tIns="45708" rIns="91416" bIns="45708"/>
          <a:lstStyle>
            <a:lvl1pPr algn="ctr">
              <a:defRPr>
                <a:solidFill>
                  <a:prstClr val="black"/>
                </a:solidFill>
                <a:latin typeface="Arial" pitchFamily="34" charset="0"/>
              </a:defRPr>
            </a:lvl1pPr>
          </a:lstStyle>
          <a:p>
            <a:pPr>
              <a:defRPr/>
            </a:pPr>
            <a:fld id="{6425C786-2021-4D44-A730-7BDDE10FA8B8}" type="slidenum">
              <a:rPr lang="en-US"/>
              <a:pPr>
                <a:defRPr/>
              </a:pPr>
              <a:t>‹#›</a:t>
            </a:fld>
            <a:endParaRPr lang="en-US" dirty="0"/>
          </a:p>
        </p:txBody>
      </p:sp>
    </p:spTree>
    <p:extLst>
      <p:ext uri="{BB962C8B-B14F-4D97-AF65-F5344CB8AC3E}">
        <p14:creationId xmlns:p14="http://schemas.microsoft.com/office/powerpoint/2010/main" val="96106658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71_Title Slide">
    <p:spTree>
      <p:nvGrpSpPr>
        <p:cNvPr id="1" name=""/>
        <p:cNvGrpSpPr/>
        <p:nvPr/>
      </p:nvGrpSpPr>
      <p:grpSpPr>
        <a:xfrm>
          <a:off x="0" y="0"/>
          <a:ext cx="0" cy="0"/>
          <a:chOff x="0" y="0"/>
          <a:chExt cx="0" cy="0"/>
        </a:xfrm>
      </p:grpSpPr>
      <p:sp>
        <p:nvSpPr>
          <p:cNvPr id="3" name="Rectangle 7"/>
          <p:cNvSpPr>
            <a:spLocks noChangeArrowheads="1"/>
          </p:cNvSpPr>
          <p:nvPr userDrawn="1"/>
        </p:nvSpPr>
        <p:spPr bwMode="auto">
          <a:xfrm>
            <a:off x="0" y="322997"/>
            <a:ext cx="9144000" cy="51494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6" tIns="45708" rIns="91416" bIns="45708" anchor="ctr"/>
          <a:lstStyle/>
          <a:p>
            <a:endParaRPr lang="en-US" sz="2400" dirty="0">
              <a:solidFill>
                <a:srgbClr val="FFFFFF"/>
              </a:solidFill>
              <a:latin typeface="Arial" pitchFamily="34" charset="0"/>
            </a:endParaRPr>
          </a:p>
        </p:txBody>
      </p:sp>
      <p:sp>
        <p:nvSpPr>
          <p:cNvPr id="12" name="Rectangle 4"/>
          <p:cNvSpPr>
            <a:spLocks noGrp="1" noChangeArrowheads="1"/>
          </p:cNvSpPr>
          <p:nvPr>
            <p:ph type="title"/>
          </p:nvPr>
        </p:nvSpPr>
        <p:spPr bwMode="auto">
          <a:xfrm>
            <a:off x="90687" y="333375"/>
            <a:ext cx="9053316"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sz="2200">
                <a:solidFill>
                  <a:schemeClr val="bg1">
                    <a:lumMod val="95000"/>
                  </a:schemeClr>
                </a:solidFill>
                <a:latin typeface="Arial" pitchFamily="34" charset="0"/>
                <a:cs typeface="Arial" pitchFamily="34" charset="0"/>
              </a:defRPr>
            </a:lvl1pPr>
          </a:lstStyle>
          <a:p>
            <a:pPr lvl="0"/>
            <a:r>
              <a:rPr lang="en-AU" dirty="0" smtClean="0"/>
              <a:t>   Click to edit Master title style</a:t>
            </a:r>
          </a:p>
        </p:txBody>
      </p:sp>
      <p:sp>
        <p:nvSpPr>
          <p:cNvPr id="4" name="Slide Number Placeholder 5"/>
          <p:cNvSpPr>
            <a:spLocks noGrp="1"/>
          </p:cNvSpPr>
          <p:nvPr>
            <p:ph type="sldNum" sz="quarter" idx="10"/>
          </p:nvPr>
        </p:nvSpPr>
        <p:spPr>
          <a:xfrm>
            <a:off x="4877537" y="6250781"/>
            <a:ext cx="1599595" cy="488156"/>
          </a:xfrm>
          <a:prstGeom prst="rect">
            <a:avLst/>
          </a:prstGeom>
        </p:spPr>
        <p:txBody>
          <a:bodyPr lIns="91416" tIns="45708" rIns="91416" bIns="45708"/>
          <a:lstStyle>
            <a:lvl1pPr algn="ctr">
              <a:defRPr>
                <a:solidFill>
                  <a:prstClr val="black"/>
                </a:solidFill>
                <a:latin typeface="Arial" pitchFamily="34" charset="0"/>
              </a:defRPr>
            </a:lvl1pPr>
          </a:lstStyle>
          <a:p>
            <a:pPr>
              <a:defRPr/>
            </a:pPr>
            <a:fld id="{85087B38-25D5-4DF2-94A9-607BFAA3912E}" type="slidenum">
              <a:rPr lang="en-US"/>
              <a:pPr>
                <a:defRPr/>
              </a:pPr>
              <a:t>‹#›</a:t>
            </a:fld>
            <a:endParaRPr lang="en-US" dirty="0"/>
          </a:p>
        </p:txBody>
      </p:sp>
    </p:spTree>
    <p:extLst>
      <p:ext uri="{BB962C8B-B14F-4D97-AF65-F5344CB8AC3E}">
        <p14:creationId xmlns:p14="http://schemas.microsoft.com/office/powerpoint/2010/main" val="19774268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72_Title Slide">
    <p:spTree>
      <p:nvGrpSpPr>
        <p:cNvPr id="1" name=""/>
        <p:cNvGrpSpPr/>
        <p:nvPr/>
      </p:nvGrpSpPr>
      <p:grpSpPr>
        <a:xfrm>
          <a:off x="0" y="0"/>
          <a:ext cx="0" cy="0"/>
          <a:chOff x="0" y="0"/>
          <a:chExt cx="0" cy="0"/>
        </a:xfrm>
      </p:grpSpPr>
      <p:sp>
        <p:nvSpPr>
          <p:cNvPr id="3" name="Rectangle 7"/>
          <p:cNvSpPr>
            <a:spLocks noChangeArrowheads="1"/>
          </p:cNvSpPr>
          <p:nvPr userDrawn="1"/>
        </p:nvSpPr>
        <p:spPr bwMode="auto">
          <a:xfrm>
            <a:off x="0" y="322997"/>
            <a:ext cx="9144000" cy="51494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6" tIns="45708" rIns="91416" bIns="45708" anchor="ctr"/>
          <a:lstStyle/>
          <a:p>
            <a:endParaRPr lang="en-US" sz="2400" dirty="0">
              <a:solidFill>
                <a:srgbClr val="FFFFFF"/>
              </a:solidFill>
              <a:latin typeface="Arial" pitchFamily="34" charset="0"/>
            </a:endParaRPr>
          </a:p>
        </p:txBody>
      </p:sp>
      <p:sp>
        <p:nvSpPr>
          <p:cNvPr id="12" name="Rectangle 4"/>
          <p:cNvSpPr>
            <a:spLocks noGrp="1" noChangeArrowheads="1"/>
          </p:cNvSpPr>
          <p:nvPr>
            <p:ph type="title"/>
          </p:nvPr>
        </p:nvSpPr>
        <p:spPr bwMode="auto">
          <a:xfrm>
            <a:off x="90687" y="333375"/>
            <a:ext cx="9053316"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sz="2200">
                <a:solidFill>
                  <a:schemeClr val="bg1">
                    <a:lumMod val="95000"/>
                  </a:schemeClr>
                </a:solidFill>
                <a:latin typeface="Arial" pitchFamily="34" charset="0"/>
                <a:cs typeface="Arial" pitchFamily="34" charset="0"/>
              </a:defRPr>
            </a:lvl1pPr>
          </a:lstStyle>
          <a:p>
            <a:pPr lvl="0"/>
            <a:r>
              <a:rPr lang="en-AU" dirty="0" smtClean="0"/>
              <a:t>   Click to edit Master title style</a:t>
            </a:r>
          </a:p>
        </p:txBody>
      </p:sp>
      <p:sp>
        <p:nvSpPr>
          <p:cNvPr id="4" name="Slide Number Placeholder 5"/>
          <p:cNvSpPr>
            <a:spLocks noGrp="1"/>
          </p:cNvSpPr>
          <p:nvPr>
            <p:ph type="sldNum" sz="quarter" idx="10"/>
          </p:nvPr>
        </p:nvSpPr>
        <p:spPr>
          <a:xfrm>
            <a:off x="4877537" y="6250781"/>
            <a:ext cx="1599595" cy="488156"/>
          </a:xfrm>
          <a:prstGeom prst="rect">
            <a:avLst/>
          </a:prstGeom>
        </p:spPr>
        <p:txBody>
          <a:bodyPr lIns="91416" tIns="45708" rIns="91416" bIns="45708"/>
          <a:lstStyle>
            <a:lvl1pPr algn="ctr">
              <a:defRPr>
                <a:solidFill>
                  <a:prstClr val="black"/>
                </a:solidFill>
                <a:latin typeface="Arial" pitchFamily="34" charset="0"/>
              </a:defRPr>
            </a:lvl1pPr>
          </a:lstStyle>
          <a:p>
            <a:pPr>
              <a:defRPr/>
            </a:pPr>
            <a:fld id="{EF2369E1-6BBB-48A6-9A80-5B4255EB374B}" type="slidenum">
              <a:rPr lang="en-US"/>
              <a:pPr>
                <a:defRPr/>
              </a:pPr>
              <a:t>‹#›</a:t>
            </a:fld>
            <a:endParaRPr lang="en-US" dirty="0"/>
          </a:p>
        </p:txBody>
      </p:sp>
    </p:spTree>
    <p:extLst>
      <p:ext uri="{BB962C8B-B14F-4D97-AF65-F5344CB8AC3E}">
        <p14:creationId xmlns:p14="http://schemas.microsoft.com/office/powerpoint/2010/main" val="163794536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73_Title Slide">
    <p:spTree>
      <p:nvGrpSpPr>
        <p:cNvPr id="1" name=""/>
        <p:cNvGrpSpPr/>
        <p:nvPr/>
      </p:nvGrpSpPr>
      <p:grpSpPr>
        <a:xfrm>
          <a:off x="0" y="0"/>
          <a:ext cx="0" cy="0"/>
          <a:chOff x="0" y="0"/>
          <a:chExt cx="0" cy="0"/>
        </a:xfrm>
      </p:grpSpPr>
      <p:sp>
        <p:nvSpPr>
          <p:cNvPr id="3" name="Rectangle 7"/>
          <p:cNvSpPr>
            <a:spLocks noChangeArrowheads="1"/>
          </p:cNvSpPr>
          <p:nvPr userDrawn="1"/>
        </p:nvSpPr>
        <p:spPr bwMode="auto">
          <a:xfrm>
            <a:off x="0" y="322997"/>
            <a:ext cx="9144000" cy="51494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6" tIns="45708" rIns="91416" bIns="45708" anchor="ctr"/>
          <a:lstStyle/>
          <a:p>
            <a:endParaRPr lang="en-US" sz="2400" dirty="0">
              <a:solidFill>
                <a:srgbClr val="FFFFFF"/>
              </a:solidFill>
              <a:latin typeface="Arial" pitchFamily="34" charset="0"/>
            </a:endParaRPr>
          </a:p>
        </p:txBody>
      </p:sp>
      <p:sp>
        <p:nvSpPr>
          <p:cNvPr id="12" name="Rectangle 4"/>
          <p:cNvSpPr>
            <a:spLocks noGrp="1" noChangeArrowheads="1"/>
          </p:cNvSpPr>
          <p:nvPr>
            <p:ph type="title"/>
          </p:nvPr>
        </p:nvSpPr>
        <p:spPr bwMode="auto">
          <a:xfrm>
            <a:off x="90687" y="333375"/>
            <a:ext cx="9053316"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sz="2200">
                <a:solidFill>
                  <a:schemeClr val="bg1">
                    <a:lumMod val="95000"/>
                  </a:schemeClr>
                </a:solidFill>
                <a:latin typeface="Arial" pitchFamily="34" charset="0"/>
                <a:cs typeface="Arial" pitchFamily="34" charset="0"/>
              </a:defRPr>
            </a:lvl1pPr>
          </a:lstStyle>
          <a:p>
            <a:pPr lvl="0"/>
            <a:r>
              <a:rPr lang="en-AU" dirty="0" smtClean="0"/>
              <a:t>   Click to edit Master title style</a:t>
            </a:r>
          </a:p>
        </p:txBody>
      </p:sp>
      <p:sp>
        <p:nvSpPr>
          <p:cNvPr id="4" name="Slide Number Placeholder 5"/>
          <p:cNvSpPr>
            <a:spLocks noGrp="1"/>
          </p:cNvSpPr>
          <p:nvPr>
            <p:ph type="sldNum" sz="quarter" idx="10"/>
          </p:nvPr>
        </p:nvSpPr>
        <p:spPr>
          <a:xfrm>
            <a:off x="4877537" y="6250781"/>
            <a:ext cx="1599595" cy="488156"/>
          </a:xfrm>
          <a:prstGeom prst="rect">
            <a:avLst/>
          </a:prstGeom>
        </p:spPr>
        <p:txBody>
          <a:bodyPr lIns="91416" tIns="45708" rIns="91416" bIns="45708"/>
          <a:lstStyle>
            <a:lvl1pPr algn="ctr">
              <a:defRPr>
                <a:solidFill>
                  <a:prstClr val="black"/>
                </a:solidFill>
                <a:latin typeface="Arial" pitchFamily="34" charset="0"/>
              </a:defRPr>
            </a:lvl1pPr>
          </a:lstStyle>
          <a:p>
            <a:pPr>
              <a:defRPr/>
            </a:pPr>
            <a:fld id="{74576267-AAD5-4A5C-A0A0-91F5A30CBA9F}" type="slidenum">
              <a:rPr lang="en-US"/>
              <a:pPr>
                <a:defRPr/>
              </a:pPr>
              <a:t>‹#›</a:t>
            </a:fld>
            <a:endParaRPr lang="en-US" dirty="0"/>
          </a:p>
        </p:txBody>
      </p:sp>
    </p:spTree>
    <p:extLst>
      <p:ext uri="{BB962C8B-B14F-4D97-AF65-F5344CB8AC3E}">
        <p14:creationId xmlns:p14="http://schemas.microsoft.com/office/powerpoint/2010/main" val="130415222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74_Title Slide">
    <p:spTree>
      <p:nvGrpSpPr>
        <p:cNvPr id="1" name=""/>
        <p:cNvGrpSpPr/>
        <p:nvPr/>
      </p:nvGrpSpPr>
      <p:grpSpPr>
        <a:xfrm>
          <a:off x="0" y="0"/>
          <a:ext cx="0" cy="0"/>
          <a:chOff x="0" y="0"/>
          <a:chExt cx="0" cy="0"/>
        </a:xfrm>
      </p:grpSpPr>
      <p:sp>
        <p:nvSpPr>
          <p:cNvPr id="3" name="Rectangle 7"/>
          <p:cNvSpPr>
            <a:spLocks noChangeArrowheads="1"/>
          </p:cNvSpPr>
          <p:nvPr userDrawn="1"/>
        </p:nvSpPr>
        <p:spPr bwMode="auto">
          <a:xfrm>
            <a:off x="0" y="322997"/>
            <a:ext cx="9144000" cy="51494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6" tIns="45708" rIns="91416" bIns="45708" anchor="ctr"/>
          <a:lstStyle/>
          <a:p>
            <a:endParaRPr lang="en-US" sz="2400" dirty="0">
              <a:solidFill>
                <a:srgbClr val="FFFFFF"/>
              </a:solidFill>
              <a:latin typeface="Arial" pitchFamily="34" charset="0"/>
            </a:endParaRPr>
          </a:p>
        </p:txBody>
      </p:sp>
      <p:sp>
        <p:nvSpPr>
          <p:cNvPr id="12" name="Rectangle 4"/>
          <p:cNvSpPr>
            <a:spLocks noGrp="1" noChangeArrowheads="1"/>
          </p:cNvSpPr>
          <p:nvPr>
            <p:ph type="title"/>
          </p:nvPr>
        </p:nvSpPr>
        <p:spPr bwMode="auto">
          <a:xfrm>
            <a:off x="90687" y="333375"/>
            <a:ext cx="9053316"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sz="2200">
                <a:solidFill>
                  <a:schemeClr val="bg1">
                    <a:lumMod val="95000"/>
                  </a:schemeClr>
                </a:solidFill>
                <a:latin typeface="Arial" pitchFamily="34" charset="0"/>
                <a:cs typeface="Arial" pitchFamily="34" charset="0"/>
              </a:defRPr>
            </a:lvl1pPr>
          </a:lstStyle>
          <a:p>
            <a:pPr lvl="0"/>
            <a:r>
              <a:rPr lang="en-AU" dirty="0" smtClean="0"/>
              <a:t>   Click to edit Master title style</a:t>
            </a:r>
          </a:p>
        </p:txBody>
      </p:sp>
      <p:sp>
        <p:nvSpPr>
          <p:cNvPr id="4" name="Slide Number Placeholder 5"/>
          <p:cNvSpPr>
            <a:spLocks noGrp="1"/>
          </p:cNvSpPr>
          <p:nvPr>
            <p:ph type="sldNum" sz="quarter" idx="10"/>
          </p:nvPr>
        </p:nvSpPr>
        <p:spPr>
          <a:xfrm>
            <a:off x="4877537" y="6250781"/>
            <a:ext cx="1599595" cy="488156"/>
          </a:xfrm>
          <a:prstGeom prst="rect">
            <a:avLst/>
          </a:prstGeom>
        </p:spPr>
        <p:txBody>
          <a:bodyPr lIns="91416" tIns="45708" rIns="91416" bIns="45708"/>
          <a:lstStyle>
            <a:lvl1pPr algn="ctr">
              <a:defRPr>
                <a:solidFill>
                  <a:prstClr val="black"/>
                </a:solidFill>
                <a:latin typeface="Arial" pitchFamily="34" charset="0"/>
              </a:defRPr>
            </a:lvl1pPr>
          </a:lstStyle>
          <a:p>
            <a:pPr>
              <a:defRPr/>
            </a:pPr>
            <a:fld id="{AA0EBC47-4BD9-4DCC-A711-3C919245B1C7}" type="slidenum">
              <a:rPr lang="en-US"/>
              <a:pPr>
                <a:defRPr/>
              </a:pPr>
              <a:t>‹#›</a:t>
            </a:fld>
            <a:endParaRPr lang="en-US" dirty="0"/>
          </a:p>
        </p:txBody>
      </p:sp>
    </p:spTree>
    <p:extLst>
      <p:ext uri="{BB962C8B-B14F-4D97-AF65-F5344CB8AC3E}">
        <p14:creationId xmlns:p14="http://schemas.microsoft.com/office/powerpoint/2010/main" val="387442092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75_Title Slide">
    <p:spTree>
      <p:nvGrpSpPr>
        <p:cNvPr id="1" name=""/>
        <p:cNvGrpSpPr/>
        <p:nvPr/>
      </p:nvGrpSpPr>
      <p:grpSpPr>
        <a:xfrm>
          <a:off x="0" y="0"/>
          <a:ext cx="0" cy="0"/>
          <a:chOff x="0" y="0"/>
          <a:chExt cx="0" cy="0"/>
        </a:xfrm>
      </p:grpSpPr>
      <p:sp>
        <p:nvSpPr>
          <p:cNvPr id="3" name="Rectangle 7"/>
          <p:cNvSpPr>
            <a:spLocks noChangeArrowheads="1"/>
          </p:cNvSpPr>
          <p:nvPr userDrawn="1"/>
        </p:nvSpPr>
        <p:spPr bwMode="auto">
          <a:xfrm>
            <a:off x="0" y="322997"/>
            <a:ext cx="9144000" cy="51494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6" tIns="45708" rIns="91416" bIns="45708" anchor="ctr"/>
          <a:lstStyle/>
          <a:p>
            <a:endParaRPr lang="en-US" sz="2400" dirty="0">
              <a:solidFill>
                <a:srgbClr val="FFFFFF"/>
              </a:solidFill>
              <a:latin typeface="Arial" pitchFamily="34" charset="0"/>
            </a:endParaRPr>
          </a:p>
        </p:txBody>
      </p:sp>
      <p:sp>
        <p:nvSpPr>
          <p:cNvPr id="12" name="Rectangle 4"/>
          <p:cNvSpPr>
            <a:spLocks noGrp="1" noChangeArrowheads="1"/>
          </p:cNvSpPr>
          <p:nvPr>
            <p:ph type="title"/>
          </p:nvPr>
        </p:nvSpPr>
        <p:spPr bwMode="auto">
          <a:xfrm>
            <a:off x="90687" y="333375"/>
            <a:ext cx="9053316"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sz="2200">
                <a:solidFill>
                  <a:schemeClr val="bg1">
                    <a:lumMod val="95000"/>
                  </a:schemeClr>
                </a:solidFill>
                <a:latin typeface="Arial" pitchFamily="34" charset="0"/>
                <a:cs typeface="Arial" pitchFamily="34" charset="0"/>
              </a:defRPr>
            </a:lvl1pPr>
          </a:lstStyle>
          <a:p>
            <a:pPr lvl="0"/>
            <a:r>
              <a:rPr lang="en-AU" dirty="0" smtClean="0"/>
              <a:t>   Click to edit Master title style</a:t>
            </a:r>
          </a:p>
        </p:txBody>
      </p:sp>
      <p:sp>
        <p:nvSpPr>
          <p:cNvPr id="4" name="Slide Number Placeholder 5"/>
          <p:cNvSpPr>
            <a:spLocks noGrp="1"/>
          </p:cNvSpPr>
          <p:nvPr>
            <p:ph type="sldNum" sz="quarter" idx="10"/>
          </p:nvPr>
        </p:nvSpPr>
        <p:spPr>
          <a:xfrm>
            <a:off x="4877537" y="6250781"/>
            <a:ext cx="1599595" cy="488156"/>
          </a:xfrm>
          <a:prstGeom prst="rect">
            <a:avLst/>
          </a:prstGeom>
        </p:spPr>
        <p:txBody>
          <a:bodyPr lIns="91416" tIns="45708" rIns="91416" bIns="45708"/>
          <a:lstStyle>
            <a:lvl1pPr algn="ctr">
              <a:defRPr>
                <a:solidFill>
                  <a:prstClr val="black"/>
                </a:solidFill>
                <a:latin typeface="Arial" pitchFamily="34" charset="0"/>
              </a:defRPr>
            </a:lvl1pPr>
          </a:lstStyle>
          <a:p>
            <a:pPr>
              <a:defRPr/>
            </a:pPr>
            <a:fld id="{C573B403-511B-4678-9D53-1C5DCB7F1AEE}" type="slidenum">
              <a:rPr lang="en-US"/>
              <a:pPr>
                <a:defRPr/>
              </a:pPr>
              <a:t>‹#›</a:t>
            </a:fld>
            <a:endParaRPr lang="en-US" dirty="0"/>
          </a:p>
        </p:txBody>
      </p:sp>
    </p:spTree>
    <p:extLst>
      <p:ext uri="{BB962C8B-B14F-4D97-AF65-F5344CB8AC3E}">
        <p14:creationId xmlns:p14="http://schemas.microsoft.com/office/powerpoint/2010/main" val="396208842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76_Title Slide">
    <p:spTree>
      <p:nvGrpSpPr>
        <p:cNvPr id="1" name=""/>
        <p:cNvGrpSpPr/>
        <p:nvPr/>
      </p:nvGrpSpPr>
      <p:grpSpPr>
        <a:xfrm>
          <a:off x="0" y="0"/>
          <a:ext cx="0" cy="0"/>
          <a:chOff x="0" y="0"/>
          <a:chExt cx="0" cy="0"/>
        </a:xfrm>
      </p:grpSpPr>
      <p:sp>
        <p:nvSpPr>
          <p:cNvPr id="3" name="Rectangle 7"/>
          <p:cNvSpPr>
            <a:spLocks noChangeArrowheads="1"/>
          </p:cNvSpPr>
          <p:nvPr userDrawn="1"/>
        </p:nvSpPr>
        <p:spPr bwMode="auto">
          <a:xfrm>
            <a:off x="0" y="322997"/>
            <a:ext cx="9144000" cy="51494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6" tIns="45708" rIns="91416" bIns="45708" anchor="ctr"/>
          <a:lstStyle/>
          <a:p>
            <a:endParaRPr lang="en-US" sz="2400" dirty="0">
              <a:solidFill>
                <a:srgbClr val="FFFFFF"/>
              </a:solidFill>
              <a:latin typeface="Arial" pitchFamily="34" charset="0"/>
            </a:endParaRPr>
          </a:p>
        </p:txBody>
      </p:sp>
      <p:sp>
        <p:nvSpPr>
          <p:cNvPr id="12" name="Rectangle 4"/>
          <p:cNvSpPr>
            <a:spLocks noGrp="1" noChangeArrowheads="1"/>
          </p:cNvSpPr>
          <p:nvPr>
            <p:ph type="title"/>
          </p:nvPr>
        </p:nvSpPr>
        <p:spPr bwMode="auto">
          <a:xfrm>
            <a:off x="90687" y="333375"/>
            <a:ext cx="9053316"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sz="2200">
                <a:solidFill>
                  <a:schemeClr val="bg1">
                    <a:lumMod val="95000"/>
                  </a:schemeClr>
                </a:solidFill>
                <a:latin typeface="Arial" pitchFamily="34" charset="0"/>
                <a:cs typeface="Arial" pitchFamily="34" charset="0"/>
              </a:defRPr>
            </a:lvl1pPr>
          </a:lstStyle>
          <a:p>
            <a:pPr lvl="0"/>
            <a:r>
              <a:rPr lang="en-AU" dirty="0" smtClean="0"/>
              <a:t>   Click to edit Master title style</a:t>
            </a:r>
          </a:p>
        </p:txBody>
      </p:sp>
      <p:sp>
        <p:nvSpPr>
          <p:cNvPr id="4" name="Slide Number Placeholder 5"/>
          <p:cNvSpPr>
            <a:spLocks noGrp="1"/>
          </p:cNvSpPr>
          <p:nvPr>
            <p:ph type="sldNum" sz="quarter" idx="10"/>
          </p:nvPr>
        </p:nvSpPr>
        <p:spPr>
          <a:xfrm>
            <a:off x="4877537" y="6250781"/>
            <a:ext cx="1599595" cy="488156"/>
          </a:xfrm>
          <a:prstGeom prst="rect">
            <a:avLst/>
          </a:prstGeom>
        </p:spPr>
        <p:txBody>
          <a:bodyPr lIns="91416" tIns="45708" rIns="91416" bIns="45708"/>
          <a:lstStyle>
            <a:lvl1pPr algn="ctr">
              <a:defRPr>
                <a:solidFill>
                  <a:prstClr val="black"/>
                </a:solidFill>
                <a:latin typeface="Arial" pitchFamily="34" charset="0"/>
              </a:defRPr>
            </a:lvl1pPr>
          </a:lstStyle>
          <a:p>
            <a:pPr>
              <a:defRPr/>
            </a:pPr>
            <a:fld id="{D7A4E012-0767-4D6A-9860-DC665A0B88C0}" type="slidenum">
              <a:rPr lang="en-US"/>
              <a:pPr>
                <a:defRPr/>
              </a:pPr>
              <a:t>‹#›</a:t>
            </a:fld>
            <a:endParaRPr lang="en-US" dirty="0"/>
          </a:p>
        </p:txBody>
      </p:sp>
    </p:spTree>
    <p:extLst>
      <p:ext uri="{BB962C8B-B14F-4D97-AF65-F5344CB8AC3E}">
        <p14:creationId xmlns:p14="http://schemas.microsoft.com/office/powerpoint/2010/main" val="412092181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77_Title Slide">
    <p:spTree>
      <p:nvGrpSpPr>
        <p:cNvPr id="1" name=""/>
        <p:cNvGrpSpPr/>
        <p:nvPr/>
      </p:nvGrpSpPr>
      <p:grpSpPr>
        <a:xfrm>
          <a:off x="0" y="0"/>
          <a:ext cx="0" cy="0"/>
          <a:chOff x="0" y="0"/>
          <a:chExt cx="0" cy="0"/>
        </a:xfrm>
      </p:grpSpPr>
      <p:sp>
        <p:nvSpPr>
          <p:cNvPr id="3" name="Rectangle 7"/>
          <p:cNvSpPr>
            <a:spLocks noChangeArrowheads="1"/>
          </p:cNvSpPr>
          <p:nvPr userDrawn="1"/>
        </p:nvSpPr>
        <p:spPr bwMode="auto">
          <a:xfrm>
            <a:off x="0" y="322997"/>
            <a:ext cx="9144000" cy="51494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6" tIns="45708" rIns="91416" bIns="45708" anchor="ctr"/>
          <a:lstStyle/>
          <a:p>
            <a:endParaRPr lang="en-US" sz="2400" dirty="0">
              <a:solidFill>
                <a:srgbClr val="FFFFFF"/>
              </a:solidFill>
              <a:latin typeface="Arial" pitchFamily="34" charset="0"/>
            </a:endParaRPr>
          </a:p>
        </p:txBody>
      </p:sp>
      <p:sp>
        <p:nvSpPr>
          <p:cNvPr id="12" name="Rectangle 4"/>
          <p:cNvSpPr>
            <a:spLocks noGrp="1" noChangeArrowheads="1"/>
          </p:cNvSpPr>
          <p:nvPr>
            <p:ph type="title"/>
          </p:nvPr>
        </p:nvSpPr>
        <p:spPr bwMode="auto">
          <a:xfrm>
            <a:off x="90687" y="333375"/>
            <a:ext cx="9053316"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sz="2200">
                <a:solidFill>
                  <a:schemeClr val="bg1">
                    <a:lumMod val="95000"/>
                  </a:schemeClr>
                </a:solidFill>
                <a:latin typeface="Arial" pitchFamily="34" charset="0"/>
                <a:cs typeface="Arial" pitchFamily="34" charset="0"/>
              </a:defRPr>
            </a:lvl1pPr>
          </a:lstStyle>
          <a:p>
            <a:pPr lvl="0"/>
            <a:r>
              <a:rPr lang="en-AU" dirty="0" smtClean="0"/>
              <a:t>   Click to edit Master title style</a:t>
            </a:r>
          </a:p>
        </p:txBody>
      </p:sp>
      <p:sp>
        <p:nvSpPr>
          <p:cNvPr id="4" name="Slide Number Placeholder 5"/>
          <p:cNvSpPr>
            <a:spLocks noGrp="1"/>
          </p:cNvSpPr>
          <p:nvPr>
            <p:ph type="sldNum" sz="quarter" idx="10"/>
          </p:nvPr>
        </p:nvSpPr>
        <p:spPr>
          <a:xfrm>
            <a:off x="4877537" y="6250781"/>
            <a:ext cx="1599595" cy="488156"/>
          </a:xfrm>
          <a:prstGeom prst="rect">
            <a:avLst/>
          </a:prstGeom>
        </p:spPr>
        <p:txBody>
          <a:bodyPr lIns="91416" tIns="45708" rIns="91416" bIns="45708"/>
          <a:lstStyle>
            <a:lvl1pPr algn="ctr">
              <a:defRPr>
                <a:solidFill>
                  <a:prstClr val="black"/>
                </a:solidFill>
                <a:latin typeface="Arial" pitchFamily="34" charset="0"/>
              </a:defRPr>
            </a:lvl1pPr>
          </a:lstStyle>
          <a:p>
            <a:pPr>
              <a:defRPr/>
            </a:pPr>
            <a:fld id="{A1061397-355A-4E24-BCF9-CF26E673BE42}" type="slidenum">
              <a:rPr lang="en-US"/>
              <a:pPr>
                <a:defRPr/>
              </a:pPr>
              <a:t>‹#›</a:t>
            </a:fld>
            <a:endParaRPr lang="en-US" dirty="0"/>
          </a:p>
        </p:txBody>
      </p:sp>
    </p:spTree>
    <p:extLst>
      <p:ext uri="{BB962C8B-B14F-4D97-AF65-F5344CB8AC3E}">
        <p14:creationId xmlns:p14="http://schemas.microsoft.com/office/powerpoint/2010/main" val="197261241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78_Title Slide">
    <p:spTree>
      <p:nvGrpSpPr>
        <p:cNvPr id="1" name=""/>
        <p:cNvGrpSpPr/>
        <p:nvPr/>
      </p:nvGrpSpPr>
      <p:grpSpPr>
        <a:xfrm>
          <a:off x="0" y="0"/>
          <a:ext cx="0" cy="0"/>
          <a:chOff x="0" y="0"/>
          <a:chExt cx="0" cy="0"/>
        </a:xfrm>
      </p:grpSpPr>
      <p:sp>
        <p:nvSpPr>
          <p:cNvPr id="3" name="Rectangle 7"/>
          <p:cNvSpPr>
            <a:spLocks noChangeArrowheads="1"/>
          </p:cNvSpPr>
          <p:nvPr userDrawn="1"/>
        </p:nvSpPr>
        <p:spPr bwMode="auto">
          <a:xfrm>
            <a:off x="0" y="322997"/>
            <a:ext cx="9144000" cy="51494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6" tIns="45708" rIns="91416" bIns="45708" anchor="ctr"/>
          <a:lstStyle/>
          <a:p>
            <a:endParaRPr lang="en-US" sz="2400" dirty="0">
              <a:solidFill>
                <a:srgbClr val="FFFFFF"/>
              </a:solidFill>
              <a:latin typeface="Arial" pitchFamily="34" charset="0"/>
            </a:endParaRPr>
          </a:p>
        </p:txBody>
      </p:sp>
      <p:sp>
        <p:nvSpPr>
          <p:cNvPr id="12" name="Rectangle 4"/>
          <p:cNvSpPr>
            <a:spLocks noGrp="1" noChangeArrowheads="1"/>
          </p:cNvSpPr>
          <p:nvPr>
            <p:ph type="title"/>
          </p:nvPr>
        </p:nvSpPr>
        <p:spPr bwMode="auto">
          <a:xfrm>
            <a:off x="90687" y="333375"/>
            <a:ext cx="9053316"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sz="2200">
                <a:solidFill>
                  <a:schemeClr val="bg1">
                    <a:lumMod val="95000"/>
                  </a:schemeClr>
                </a:solidFill>
                <a:latin typeface="Arial" pitchFamily="34" charset="0"/>
                <a:cs typeface="Arial" pitchFamily="34" charset="0"/>
              </a:defRPr>
            </a:lvl1pPr>
          </a:lstStyle>
          <a:p>
            <a:pPr lvl="0"/>
            <a:r>
              <a:rPr lang="en-AU" dirty="0" smtClean="0"/>
              <a:t>   Click to edit Master title style</a:t>
            </a:r>
          </a:p>
        </p:txBody>
      </p:sp>
      <p:sp>
        <p:nvSpPr>
          <p:cNvPr id="4" name="Slide Number Placeholder 5"/>
          <p:cNvSpPr>
            <a:spLocks noGrp="1"/>
          </p:cNvSpPr>
          <p:nvPr>
            <p:ph type="sldNum" sz="quarter" idx="10"/>
          </p:nvPr>
        </p:nvSpPr>
        <p:spPr>
          <a:xfrm>
            <a:off x="4877537" y="6250781"/>
            <a:ext cx="1599595" cy="488156"/>
          </a:xfrm>
          <a:prstGeom prst="rect">
            <a:avLst/>
          </a:prstGeom>
        </p:spPr>
        <p:txBody>
          <a:bodyPr lIns="91416" tIns="45708" rIns="91416" bIns="45708"/>
          <a:lstStyle>
            <a:lvl1pPr algn="ctr">
              <a:defRPr>
                <a:solidFill>
                  <a:prstClr val="black"/>
                </a:solidFill>
                <a:latin typeface="Arial" pitchFamily="34" charset="0"/>
              </a:defRPr>
            </a:lvl1pPr>
          </a:lstStyle>
          <a:p>
            <a:pPr>
              <a:defRPr/>
            </a:pPr>
            <a:fld id="{EB248AEC-DCB8-44B7-A3A0-AC54C0E0F3B7}" type="slidenum">
              <a:rPr lang="en-US"/>
              <a:pPr>
                <a:defRPr/>
              </a:pPr>
              <a:t>‹#›</a:t>
            </a:fld>
            <a:endParaRPr lang="en-US" dirty="0"/>
          </a:p>
        </p:txBody>
      </p:sp>
    </p:spTree>
    <p:extLst>
      <p:ext uri="{BB962C8B-B14F-4D97-AF65-F5344CB8AC3E}">
        <p14:creationId xmlns:p14="http://schemas.microsoft.com/office/powerpoint/2010/main" val="308011389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79_Title Slide">
    <p:spTree>
      <p:nvGrpSpPr>
        <p:cNvPr id="1" name=""/>
        <p:cNvGrpSpPr/>
        <p:nvPr/>
      </p:nvGrpSpPr>
      <p:grpSpPr>
        <a:xfrm>
          <a:off x="0" y="0"/>
          <a:ext cx="0" cy="0"/>
          <a:chOff x="0" y="0"/>
          <a:chExt cx="0" cy="0"/>
        </a:xfrm>
      </p:grpSpPr>
      <p:sp>
        <p:nvSpPr>
          <p:cNvPr id="3" name="Rectangle 7"/>
          <p:cNvSpPr>
            <a:spLocks noChangeArrowheads="1"/>
          </p:cNvSpPr>
          <p:nvPr userDrawn="1"/>
        </p:nvSpPr>
        <p:spPr bwMode="auto">
          <a:xfrm>
            <a:off x="0" y="322997"/>
            <a:ext cx="9144000" cy="51494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6" tIns="45708" rIns="91416" bIns="45708" anchor="ctr"/>
          <a:lstStyle/>
          <a:p>
            <a:endParaRPr lang="en-US" sz="2400" dirty="0">
              <a:solidFill>
                <a:srgbClr val="FFFFFF"/>
              </a:solidFill>
              <a:latin typeface="Arial" pitchFamily="34" charset="0"/>
            </a:endParaRPr>
          </a:p>
        </p:txBody>
      </p:sp>
      <p:sp>
        <p:nvSpPr>
          <p:cNvPr id="12" name="Rectangle 4"/>
          <p:cNvSpPr>
            <a:spLocks noGrp="1" noChangeArrowheads="1"/>
          </p:cNvSpPr>
          <p:nvPr>
            <p:ph type="title"/>
          </p:nvPr>
        </p:nvSpPr>
        <p:spPr bwMode="auto">
          <a:xfrm>
            <a:off x="90687" y="333375"/>
            <a:ext cx="9053316"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sz="2200">
                <a:solidFill>
                  <a:schemeClr val="bg1">
                    <a:lumMod val="95000"/>
                  </a:schemeClr>
                </a:solidFill>
                <a:latin typeface="Arial" pitchFamily="34" charset="0"/>
                <a:cs typeface="Arial" pitchFamily="34" charset="0"/>
              </a:defRPr>
            </a:lvl1pPr>
          </a:lstStyle>
          <a:p>
            <a:pPr lvl="0"/>
            <a:r>
              <a:rPr lang="en-AU" dirty="0" smtClean="0"/>
              <a:t>   Click to edit Master title style</a:t>
            </a:r>
          </a:p>
        </p:txBody>
      </p:sp>
      <p:sp>
        <p:nvSpPr>
          <p:cNvPr id="4" name="Slide Number Placeholder 5"/>
          <p:cNvSpPr>
            <a:spLocks noGrp="1"/>
          </p:cNvSpPr>
          <p:nvPr>
            <p:ph type="sldNum" sz="quarter" idx="10"/>
          </p:nvPr>
        </p:nvSpPr>
        <p:spPr>
          <a:xfrm>
            <a:off x="4877537" y="6250781"/>
            <a:ext cx="1599595" cy="488156"/>
          </a:xfrm>
          <a:prstGeom prst="rect">
            <a:avLst/>
          </a:prstGeom>
        </p:spPr>
        <p:txBody>
          <a:bodyPr lIns="91416" tIns="45708" rIns="91416" bIns="45708"/>
          <a:lstStyle>
            <a:lvl1pPr algn="ctr">
              <a:defRPr>
                <a:solidFill>
                  <a:prstClr val="black"/>
                </a:solidFill>
                <a:latin typeface="Arial" pitchFamily="34" charset="0"/>
              </a:defRPr>
            </a:lvl1pPr>
          </a:lstStyle>
          <a:p>
            <a:pPr>
              <a:defRPr/>
            </a:pPr>
            <a:fld id="{AE84212A-F90C-4983-858A-723FDA4131D0}" type="slidenum">
              <a:rPr lang="en-US"/>
              <a:pPr>
                <a:defRPr/>
              </a:pPr>
              <a:t>‹#›</a:t>
            </a:fld>
            <a:endParaRPr lang="en-US" dirty="0"/>
          </a:p>
        </p:txBody>
      </p:sp>
    </p:spTree>
    <p:extLst>
      <p:ext uri="{BB962C8B-B14F-4D97-AF65-F5344CB8AC3E}">
        <p14:creationId xmlns:p14="http://schemas.microsoft.com/office/powerpoint/2010/main" val="1829260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6739" y="272356"/>
            <a:ext cx="3008690" cy="1162347"/>
          </a:xfrm>
        </p:spPr>
        <p:txBody>
          <a:bodyPr anchor="b"/>
          <a:lstStyle>
            <a:lvl1pPr algn="l">
              <a:defRPr sz="1900" b="1"/>
            </a:lvl1pPr>
          </a:lstStyle>
          <a:p>
            <a:r>
              <a:rPr lang="en-US" smtClean="0"/>
              <a:t>Click to edit Master title style</a:t>
            </a:r>
            <a:endParaRPr lang="en-US"/>
          </a:p>
        </p:txBody>
      </p:sp>
      <p:sp>
        <p:nvSpPr>
          <p:cNvPr id="3" name="Content Placeholder 2"/>
          <p:cNvSpPr>
            <a:spLocks noGrp="1"/>
          </p:cNvSpPr>
          <p:nvPr>
            <p:ph idx="1"/>
          </p:nvPr>
        </p:nvSpPr>
        <p:spPr>
          <a:xfrm>
            <a:off x="3575655" y="272356"/>
            <a:ext cx="5111750" cy="5853410"/>
          </a:xfrm>
        </p:spPr>
        <p:txBody>
          <a:bodyPr/>
          <a:lstStyle>
            <a:lvl1pPr>
              <a:defRPr sz="3000"/>
            </a:lvl1pPr>
            <a:lvl2pPr>
              <a:defRPr sz="2600"/>
            </a:lvl2pPr>
            <a:lvl3pPr>
              <a:defRPr sz="23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6739" y="1434708"/>
            <a:ext cx="3008690" cy="4691063"/>
          </a:xfrm>
        </p:spPr>
        <p:txBody>
          <a:bodyPr/>
          <a:lstStyle>
            <a:lvl1pPr marL="0" indent="0">
              <a:buNone/>
              <a:defRPr sz="1300"/>
            </a:lvl1pPr>
            <a:lvl2pPr marL="432389" indent="0">
              <a:buNone/>
              <a:defRPr sz="1100"/>
            </a:lvl2pPr>
            <a:lvl3pPr marL="864777" indent="0">
              <a:buNone/>
              <a:defRPr sz="900"/>
            </a:lvl3pPr>
            <a:lvl4pPr marL="1297165" indent="0">
              <a:buNone/>
              <a:defRPr sz="900"/>
            </a:lvl4pPr>
            <a:lvl5pPr marL="1729554" indent="0">
              <a:buNone/>
              <a:defRPr sz="900"/>
            </a:lvl5pPr>
            <a:lvl6pPr marL="2161941" indent="0">
              <a:buNone/>
              <a:defRPr sz="900"/>
            </a:lvl6pPr>
            <a:lvl7pPr marL="2594330" indent="0">
              <a:buNone/>
              <a:defRPr sz="900"/>
            </a:lvl7pPr>
            <a:lvl8pPr marL="3026718" indent="0">
              <a:buNone/>
              <a:defRPr sz="900"/>
            </a:lvl8pPr>
            <a:lvl9pPr marL="3459107" indent="0">
              <a:buNone/>
              <a:defRPr sz="900"/>
            </a:lvl9pPr>
          </a:lstStyle>
          <a:p>
            <a:pPr lvl="0"/>
            <a:r>
              <a:rPr lang="en-US" smtClean="0"/>
              <a:t>Click to edit Master text styles</a:t>
            </a:r>
          </a:p>
        </p:txBody>
      </p:sp>
    </p:spTree>
    <p:extLst>
      <p:ext uri="{BB962C8B-B14F-4D97-AF65-F5344CB8AC3E}">
        <p14:creationId xmlns:p14="http://schemas.microsoft.com/office/powerpoint/2010/main" val="101973955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80_Title Slide">
    <p:spTree>
      <p:nvGrpSpPr>
        <p:cNvPr id="1" name=""/>
        <p:cNvGrpSpPr/>
        <p:nvPr/>
      </p:nvGrpSpPr>
      <p:grpSpPr>
        <a:xfrm>
          <a:off x="0" y="0"/>
          <a:ext cx="0" cy="0"/>
          <a:chOff x="0" y="0"/>
          <a:chExt cx="0" cy="0"/>
        </a:xfrm>
      </p:grpSpPr>
      <p:sp>
        <p:nvSpPr>
          <p:cNvPr id="3" name="Rectangle 7"/>
          <p:cNvSpPr>
            <a:spLocks noChangeArrowheads="1"/>
          </p:cNvSpPr>
          <p:nvPr userDrawn="1"/>
        </p:nvSpPr>
        <p:spPr bwMode="auto">
          <a:xfrm>
            <a:off x="0" y="322997"/>
            <a:ext cx="9144000" cy="51494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6" tIns="45708" rIns="91416" bIns="45708" anchor="ctr"/>
          <a:lstStyle/>
          <a:p>
            <a:endParaRPr lang="en-US" sz="2400" dirty="0">
              <a:solidFill>
                <a:srgbClr val="FFFFFF"/>
              </a:solidFill>
              <a:latin typeface="Arial" pitchFamily="34" charset="0"/>
            </a:endParaRPr>
          </a:p>
        </p:txBody>
      </p:sp>
      <p:sp>
        <p:nvSpPr>
          <p:cNvPr id="12" name="Rectangle 4"/>
          <p:cNvSpPr>
            <a:spLocks noGrp="1" noChangeArrowheads="1"/>
          </p:cNvSpPr>
          <p:nvPr>
            <p:ph type="title"/>
          </p:nvPr>
        </p:nvSpPr>
        <p:spPr bwMode="auto">
          <a:xfrm>
            <a:off x="90687" y="333375"/>
            <a:ext cx="9053316"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sz="2200">
                <a:solidFill>
                  <a:schemeClr val="bg1">
                    <a:lumMod val="95000"/>
                  </a:schemeClr>
                </a:solidFill>
                <a:latin typeface="Arial" pitchFamily="34" charset="0"/>
                <a:cs typeface="Arial" pitchFamily="34" charset="0"/>
              </a:defRPr>
            </a:lvl1pPr>
          </a:lstStyle>
          <a:p>
            <a:pPr lvl="0"/>
            <a:r>
              <a:rPr lang="en-AU" dirty="0" smtClean="0"/>
              <a:t>   Click to edit Master title style</a:t>
            </a:r>
          </a:p>
        </p:txBody>
      </p:sp>
      <p:sp>
        <p:nvSpPr>
          <p:cNvPr id="4" name="Slide Number Placeholder 5"/>
          <p:cNvSpPr>
            <a:spLocks noGrp="1"/>
          </p:cNvSpPr>
          <p:nvPr>
            <p:ph type="sldNum" sz="quarter" idx="10"/>
          </p:nvPr>
        </p:nvSpPr>
        <p:spPr>
          <a:xfrm>
            <a:off x="4877537" y="6250781"/>
            <a:ext cx="1599595" cy="488156"/>
          </a:xfrm>
          <a:prstGeom prst="rect">
            <a:avLst/>
          </a:prstGeom>
        </p:spPr>
        <p:txBody>
          <a:bodyPr lIns="91416" tIns="45708" rIns="91416" bIns="45708"/>
          <a:lstStyle>
            <a:lvl1pPr algn="ctr">
              <a:defRPr>
                <a:solidFill>
                  <a:prstClr val="black"/>
                </a:solidFill>
                <a:latin typeface="Arial" pitchFamily="34" charset="0"/>
              </a:defRPr>
            </a:lvl1pPr>
          </a:lstStyle>
          <a:p>
            <a:pPr>
              <a:defRPr/>
            </a:pPr>
            <a:fld id="{D54B6B89-F8CA-4FB9-B76A-C6FCF3B6CE02}" type="slidenum">
              <a:rPr lang="en-US"/>
              <a:pPr>
                <a:defRPr/>
              </a:pPr>
              <a:t>‹#›</a:t>
            </a:fld>
            <a:endParaRPr lang="en-US" dirty="0"/>
          </a:p>
        </p:txBody>
      </p:sp>
    </p:spTree>
    <p:extLst>
      <p:ext uri="{BB962C8B-B14F-4D97-AF65-F5344CB8AC3E}">
        <p14:creationId xmlns:p14="http://schemas.microsoft.com/office/powerpoint/2010/main" val="57646478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81_Title Slide">
    <p:spTree>
      <p:nvGrpSpPr>
        <p:cNvPr id="1" name=""/>
        <p:cNvGrpSpPr/>
        <p:nvPr/>
      </p:nvGrpSpPr>
      <p:grpSpPr>
        <a:xfrm>
          <a:off x="0" y="0"/>
          <a:ext cx="0" cy="0"/>
          <a:chOff x="0" y="0"/>
          <a:chExt cx="0" cy="0"/>
        </a:xfrm>
      </p:grpSpPr>
      <p:sp>
        <p:nvSpPr>
          <p:cNvPr id="3" name="Rectangle 7"/>
          <p:cNvSpPr>
            <a:spLocks noChangeArrowheads="1"/>
          </p:cNvSpPr>
          <p:nvPr userDrawn="1"/>
        </p:nvSpPr>
        <p:spPr bwMode="auto">
          <a:xfrm>
            <a:off x="0" y="322997"/>
            <a:ext cx="9144000" cy="51494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6" tIns="45708" rIns="91416" bIns="45708" anchor="ctr"/>
          <a:lstStyle/>
          <a:p>
            <a:endParaRPr lang="en-US" sz="2400" dirty="0">
              <a:solidFill>
                <a:srgbClr val="FFFFFF"/>
              </a:solidFill>
              <a:latin typeface="Arial" pitchFamily="34" charset="0"/>
            </a:endParaRPr>
          </a:p>
        </p:txBody>
      </p:sp>
      <p:sp>
        <p:nvSpPr>
          <p:cNvPr id="12" name="Rectangle 4"/>
          <p:cNvSpPr>
            <a:spLocks noGrp="1" noChangeArrowheads="1"/>
          </p:cNvSpPr>
          <p:nvPr>
            <p:ph type="title"/>
          </p:nvPr>
        </p:nvSpPr>
        <p:spPr bwMode="auto">
          <a:xfrm>
            <a:off x="90687" y="333375"/>
            <a:ext cx="9053316"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sz="2200">
                <a:solidFill>
                  <a:schemeClr val="bg1">
                    <a:lumMod val="95000"/>
                  </a:schemeClr>
                </a:solidFill>
                <a:latin typeface="Arial" pitchFamily="34" charset="0"/>
                <a:cs typeface="Arial" pitchFamily="34" charset="0"/>
              </a:defRPr>
            </a:lvl1pPr>
          </a:lstStyle>
          <a:p>
            <a:pPr lvl="0"/>
            <a:r>
              <a:rPr lang="en-AU" dirty="0" smtClean="0"/>
              <a:t>   Click to edit Master title style</a:t>
            </a:r>
          </a:p>
        </p:txBody>
      </p:sp>
      <p:sp>
        <p:nvSpPr>
          <p:cNvPr id="4" name="Slide Number Placeholder 5"/>
          <p:cNvSpPr>
            <a:spLocks noGrp="1"/>
          </p:cNvSpPr>
          <p:nvPr>
            <p:ph type="sldNum" sz="quarter" idx="10"/>
          </p:nvPr>
        </p:nvSpPr>
        <p:spPr>
          <a:xfrm>
            <a:off x="4877537" y="6250781"/>
            <a:ext cx="1599595" cy="488156"/>
          </a:xfrm>
          <a:prstGeom prst="rect">
            <a:avLst/>
          </a:prstGeom>
        </p:spPr>
        <p:txBody>
          <a:bodyPr lIns="91416" tIns="45708" rIns="91416" bIns="45708"/>
          <a:lstStyle>
            <a:lvl1pPr algn="ctr">
              <a:defRPr>
                <a:solidFill>
                  <a:prstClr val="black"/>
                </a:solidFill>
                <a:latin typeface="Arial" pitchFamily="34" charset="0"/>
              </a:defRPr>
            </a:lvl1pPr>
          </a:lstStyle>
          <a:p>
            <a:pPr>
              <a:defRPr/>
            </a:pPr>
            <a:fld id="{3D615B9B-662B-4BA5-9B1E-9CA6CE406AAF}" type="slidenum">
              <a:rPr lang="en-US"/>
              <a:pPr>
                <a:defRPr/>
              </a:pPr>
              <a:t>‹#›</a:t>
            </a:fld>
            <a:endParaRPr lang="en-US" dirty="0"/>
          </a:p>
        </p:txBody>
      </p:sp>
    </p:spTree>
    <p:extLst>
      <p:ext uri="{BB962C8B-B14F-4D97-AF65-F5344CB8AC3E}">
        <p14:creationId xmlns:p14="http://schemas.microsoft.com/office/powerpoint/2010/main" val="54424468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82_Title Slide">
    <p:spTree>
      <p:nvGrpSpPr>
        <p:cNvPr id="1" name=""/>
        <p:cNvGrpSpPr/>
        <p:nvPr/>
      </p:nvGrpSpPr>
      <p:grpSpPr>
        <a:xfrm>
          <a:off x="0" y="0"/>
          <a:ext cx="0" cy="0"/>
          <a:chOff x="0" y="0"/>
          <a:chExt cx="0" cy="0"/>
        </a:xfrm>
      </p:grpSpPr>
      <p:sp>
        <p:nvSpPr>
          <p:cNvPr id="3" name="Rectangle 7"/>
          <p:cNvSpPr>
            <a:spLocks noChangeArrowheads="1"/>
          </p:cNvSpPr>
          <p:nvPr userDrawn="1"/>
        </p:nvSpPr>
        <p:spPr bwMode="auto">
          <a:xfrm>
            <a:off x="0" y="322997"/>
            <a:ext cx="9144000" cy="51494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6" tIns="45708" rIns="91416" bIns="45708" anchor="ctr"/>
          <a:lstStyle/>
          <a:p>
            <a:endParaRPr lang="en-US" sz="2400" dirty="0">
              <a:solidFill>
                <a:srgbClr val="FFFFFF"/>
              </a:solidFill>
              <a:latin typeface="Arial" pitchFamily="34" charset="0"/>
            </a:endParaRPr>
          </a:p>
        </p:txBody>
      </p:sp>
      <p:sp>
        <p:nvSpPr>
          <p:cNvPr id="12" name="Rectangle 4"/>
          <p:cNvSpPr>
            <a:spLocks noGrp="1" noChangeArrowheads="1"/>
          </p:cNvSpPr>
          <p:nvPr>
            <p:ph type="title"/>
          </p:nvPr>
        </p:nvSpPr>
        <p:spPr bwMode="auto">
          <a:xfrm>
            <a:off x="90687" y="333375"/>
            <a:ext cx="9053316"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sz="2200">
                <a:solidFill>
                  <a:schemeClr val="bg1">
                    <a:lumMod val="95000"/>
                  </a:schemeClr>
                </a:solidFill>
                <a:latin typeface="Arial" pitchFamily="34" charset="0"/>
                <a:cs typeface="Arial" pitchFamily="34" charset="0"/>
              </a:defRPr>
            </a:lvl1pPr>
          </a:lstStyle>
          <a:p>
            <a:pPr lvl="0"/>
            <a:r>
              <a:rPr lang="en-AU" dirty="0" smtClean="0"/>
              <a:t>   Click to edit Master title style</a:t>
            </a:r>
          </a:p>
        </p:txBody>
      </p:sp>
      <p:sp>
        <p:nvSpPr>
          <p:cNvPr id="4" name="Slide Number Placeholder 5"/>
          <p:cNvSpPr>
            <a:spLocks noGrp="1"/>
          </p:cNvSpPr>
          <p:nvPr>
            <p:ph type="sldNum" sz="quarter" idx="10"/>
          </p:nvPr>
        </p:nvSpPr>
        <p:spPr>
          <a:xfrm>
            <a:off x="4877537" y="6250781"/>
            <a:ext cx="1599595" cy="488156"/>
          </a:xfrm>
          <a:prstGeom prst="rect">
            <a:avLst/>
          </a:prstGeom>
        </p:spPr>
        <p:txBody>
          <a:bodyPr lIns="91416" tIns="45708" rIns="91416" bIns="45708"/>
          <a:lstStyle>
            <a:lvl1pPr algn="ctr">
              <a:defRPr>
                <a:solidFill>
                  <a:prstClr val="black"/>
                </a:solidFill>
                <a:latin typeface="Arial" pitchFamily="34" charset="0"/>
              </a:defRPr>
            </a:lvl1pPr>
          </a:lstStyle>
          <a:p>
            <a:pPr>
              <a:defRPr/>
            </a:pPr>
            <a:fld id="{83332FCE-648A-49E8-BD93-06BCDBEE0B11}" type="slidenum">
              <a:rPr lang="en-US"/>
              <a:pPr>
                <a:defRPr/>
              </a:pPr>
              <a:t>‹#›</a:t>
            </a:fld>
            <a:endParaRPr lang="en-US" dirty="0"/>
          </a:p>
        </p:txBody>
      </p:sp>
    </p:spTree>
    <p:extLst>
      <p:ext uri="{BB962C8B-B14F-4D97-AF65-F5344CB8AC3E}">
        <p14:creationId xmlns:p14="http://schemas.microsoft.com/office/powerpoint/2010/main" val="117131892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83_Title Slide">
    <p:spTree>
      <p:nvGrpSpPr>
        <p:cNvPr id="1" name=""/>
        <p:cNvGrpSpPr/>
        <p:nvPr/>
      </p:nvGrpSpPr>
      <p:grpSpPr>
        <a:xfrm>
          <a:off x="0" y="0"/>
          <a:ext cx="0" cy="0"/>
          <a:chOff x="0" y="0"/>
          <a:chExt cx="0" cy="0"/>
        </a:xfrm>
      </p:grpSpPr>
      <p:sp>
        <p:nvSpPr>
          <p:cNvPr id="3" name="Rectangle 7"/>
          <p:cNvSpPr>
            <a:spLocks noChangeArrowheads="1"/>
          </p:cNvSpPr>
          <p:nvPr userDrawn="1"/>
        </p:nvSpPr>
        <p:spPr bwMode="auto">
          <a:xfrm>
            <a:off x="0" y="322997"/>
            <a:ext cx="9144000" cy="51494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6" tIns="45708" rIns="91416" bIns="45708" anchor="ctr"/>
          <a:lstStyle/>
          <a:p>
            <a:endParaRPr lang="en-US" sz="2400" dirty="0">
              <a:solidFill>
                <a:srgbClr val="FFFFFF"/>
              </a:solidFill>
              <a:latin typeface="Arial" pitchFamily="34" charset="0"/>
            </a:endParaRPr>
          </a:p>
        </p:txBody>
      </p:sp>
      <p:sp>
        <p:nvSpPr>
          <p:cNvPr id="12" name="Rectangle 4"/>
          <p:cNvSpPr>
            <a:spLocks noGrp="1" noChangeArrowheads="1"/>
          </p:cNvSpPr>
          <p:nvPr>
            <p:ph type="title"/>
          </p:nvPr>
        </p:nvSpPr>
        <p:spPr bwMode="auto">
          <a:xfrm>
            <a:off x="90687" y="333375"/>
            <a:ext cx="9053316"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sz="2200">
                <a:solidFill>
                  <a:schemeClr val="bg1">
                    <a:lumMod val="95000"/>
                  </a:schemeClr>
                </a:solidFill>
                <a:latin typeface="Arial" pitchFamily="34" charset="0"/>
                <a:cs typeface="Arial" pitchFamily="34" charset="0"/>
              </a:defRPr>
            </a:lvl1pPr>
          </a:lstStyle>
          <a:p>
            <a:pPr lvl="0"/>
            <a:r>
              <a:rPr lang="en-AU" dirty="0" smtClean="0"/>
              <a:t>   Click to edit Master title style</a:t>
            </a:r>
          </a:p>
        </p:txBody>
      </p:sp>
      <p:sp>
        <p:nvSpPr>
          <p:cNvPr id="4" name="Slide Number Placeholder 5"/>
          <p:cNvSpPr>
            <a:spLocks noGrp="1"/>
          </p:cNvSpPr>
          <p:nvPr>
            <p:ph type="sldNum" sz="quarter" idx="10"/>
          </p:nvPr>
        </p:nvSpPr>
        <p:spPr>
          <a:xfrm>
            <a:off x="4877537" y="6250781"/>
            <a:ext cx="1599595" cy="488156"/>
          </a:xfrm>
          <a:prstGeom prst="rect">
            <a:avLst/>
          </a:prstGeom>
        </p:spPr>
        <p:txBody>
          <a:bodyPr lIns="91416" tIns="45708" rIns="91416" bIns="45708"/>
          <a:lstStyle>
            <a:lvl1pPr algn="ctr">
              <a:defRPr>
                <a:solidFill>
                  <a:prstClr val="black"/>
                </a:solidFill>
                <a:latin typeface="Arial" pitchFamily="34" charset="0"/>
              </a:defRPr>
            </a:lvl1pPr>
          </a:lstStyle>
          <a:p>
            <a:pPr>
              <a:defRPr/>
            </a:pPr>
            <a:fld id="{88C44918-1CD1-447D-946F-B35D49BD38F2}" type="slidenum">
              <a:rPr lang="en-US"/>
              <a:pPr>
                <a:defRPr/>
              </a:pPr>
              <a:t>‹#›</a:t>
            </a:fld>
            <a:endParaRPr lang="en-US" dirty="0"/>
          </a:p>
        </p:txBody>
      </p:sp>
    </p:spTree>
    <p:extLst>
      <p:ext uri="{BB962C8B-B14F-4D97-AF65-F5344CB8AC3E}">
        <p14:creationId xmlns:p14="http://schemas.microsoft.com/office/powerpoint/2010/main" val="325857147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84_Title Slide">
    <p:spTree>
      <p:nvGrpSpPr>
        <p:cNvPr id="1" name=""/>
        <p:cNvGrpSpPr/>
        <p:nvPr/>
      </p:nvGrpSpPr>
      <p:grpSpPr>
        <a:xfrm>
          <a:off x="0" y="0"/>
          <a:ext cx="0" cy="0"/>
          <a:chOff x="0" y="0"/>
          <a:chExt cx="0" cy="0"/>
        </a:xfrm>
      </p:grpSpPr>
      <p:sp>
        <p:nvSpPr>
          <p:cNvPr id="3" name="Rectangle 7"/>
          <p:cNvSpPr>
            <a:spLocks noChangeArrowheads="1"/>
          </p:cNvSpPr>
          <p:nvPr userDrawn="1"/>
        </p:nvSpPr>
        <p:spPr bwMode="auto">
          <a:xfrm>
            <a:off x="0" y="322997"/>
            <a:ext cx="9144000" cy="51494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6" tIns="45708" rIns="91416" bIns="45708" anchor="ctr"/>
          <a:lstStyle/>
          <a:p>
            <a:endParaRPr lang="en-US" sz="2400" dirty="0">
              <a:solidFill>
                <a:srgbClr val="FFFFFF"/>
              </a:solidFill>
              <a:latin typeface="Arial" pitchFamily="34" charset="0"/>
            </a:endParaRPr>
          </a:p>
        </p:txBody>
      </p:sp>
      <p:sp>
        <p:nvSpPr>
          <p:cNvPr id="12" name="Rectangle 4"/>
          <p:cNvSpPr>
            <a:spLocks noGrp="1" noChangeArrowheads="1"/>
          </p:cNvSpPr>
          <p:nvPr>
            <p:ph type="title"/>
          </p:nvPr>
        </p:nvSpPr>
        <p:spPr bwMode="auto">
          <a:xfrm>
            <a:off x="90687" y="333375"/>
            <a:ext cx="9053316"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sz="2200">
                <a:solidFill>
                  <a:schemeClr val="bg1">
                    <a:lumMod val="95000"/>
                  </a:schemeClr>
                </a:solidFill>
                <a:latin typeface="Arial" pitchFamily="34" charset="0"/>
                <a:cs typeface="Arial" pitchFamily="34" charset="0"/>
              </a:defRPr>
            </a:lvl1pPr>
          </a:lstStyle>
          <a:p>
            <a:pPr lvl="0"/>
            <a:r>
              <a:rPr lang="en-AU" dirty="0" smtClean="0"/>
              <a:t>   Click to edit Master title style</a:t>
            </a:r>
          </a:p>
        </p:txBody>
      </p:sp>
      <p:sp>
        <p:nvSpPr>
          <p:cNvPr id="4" name="Slide Number Placeholder 5"/>
          <p:cNvSpPr>
            <a:spLocks noGrp="1"/>
          </p:cNvSpPr>
          <p:nvPr>
            <p:ph type="sldNum" sz="quarter" idx="10"/>
          </p:nvPr>
        </p:nvSpPr>
        <p:spPr>
          <a:xfrm>
            <a:off x="4877537" y="6250781"/>
            <a:ext cx="1599595" cy="488156"/>
          </a:xfrm>
          <a:prstGeom prst="rect">
            <a:avLst/>
          </a:prstGeom>
        </p:spPr>
        <p:txBody>
          <a:bodyPr lIns="91416" tIns="45708" rIns="91416" bIns="45708"/>
          <a:lstStyle>
            <a:lvl1pPr algn="ctr">
              <a:defRPr>
                <a:solidFill>
                  <a:prstClr val="black"/>
                </a:solidFill>
                <a:latin typeface="Arial" pitchFamily="34" charset="0"/>
              </a:defRPr>
            </a:lvl1pPr>
          </a:lstStyle>
          <a:p>
            <a:pPr>
              <a:defRPr/>
            </a:pPr>
            <a:fld id="{E7299D8E-02D8-48C2-A0BA-23F12C012FF0}" type="slidenum">
              <a:rPr lang="en-US"/>
              <a:pPr>
                <a:defRPr/>
              </a:pPr>
              <a:t>‹#›</a:t>
            </a:fld>
            <a:endParaRPr lang="en-US" dirty="0"/>
          </a:p>
        </p:txBody>
      </p:sp>
    </p:spTree>
    <p:extLst>
      <p:ext uri="{BB962C8B-B14F-4D97-AF65-F5344CB8AC3E}">
        <p14:creationId xmlns:p14="http://schemas.microsoft.com/office/powerpoint/2010/main" val="250166142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85_Title Slide">
    <p:spTree>
      <p:nvGrpSpPr>
        <p:cNvPr id="1" name=""/>
        <p:cNvGrpSpPr/>
        <p:nvPr/>
      </p:nvGrpSpPr>
      <p:grpSpPr>
        <a:xfrm>
          <a:off x="0" y="0"/>
          <a:ext cx="0" cy="0"/>
          <a:chOff x="0" y="0"/>
          <a:chExt cx="0" cy="0"/>
        </a:xfrm>
      </p:grpSpPr>
      <p:sp>
        <p:nvSpPr>
          <p:cNvPr id="3" name="Rectangle 7"/>
          <p:cNvSpPr>
            <a:spLocks noChangeArrowheads="1"/>
          </p:cNvSpPr>
          <p:nvPr userDrawn="1"/>
        </p:nvSpPr>
        <p:spPr bwMode="auto">
          <a:xfrm>
            <a:off x="0" y="322997"/>
            <a:ext cx="9144000" cy="51494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6" tIns="45708" rIns="91416" bIns="45708" anchor="ctr"/>
          <a:lstStyle/>
          <a:p>
            <a:endParaRPr lang="en-US" sz="2400" dirty="0">
              <a:solidFill>
                <a:srgbClr val="FFFFFF"/>
              </a:solidFill>
              <a:latin typeface="Arial" pitchFamily="34" charset="0"/>
            </a:endParaRPr>
          </a:p>
        </p:txBody>
      </p:sp>
      <p:sp>
        <p:nvSpPr>
          <p:cNvPr id="12" name="Rectangle 4"/>
          <p:cNvSpPr>
            <a:spLocks noGrp="1" noChangeArrowheads="1"/>
          </p:cNvSpPr>
          <p:nvPr>
            <p:ph type="title"/>
          </p:nvPr>
        </p:nvSpPr>
        <p:spPr bwMode="auto">
          <a:xfrm>
            <a:off x="90687" y="333375"/>
            <a:ext cx="9053316"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sz="2200">
                <a:solidFill>
                  <a:schemeClr val="bg1">
                    <a:lumMod val="95000"/>
                  </a:schemeClr>
                </a:solidFill>
                <a:latin typeface="Arial" pitchFamily="34" charset="0"/>
                <a:cs typeface="Arial" pitchFamily="34" charset="0"/>
              </a:defRPr>
            </a:lvl1pPr>
          </a:lstStyle>
          <a:p>
            <a:pPr lvl="0"/>
            <a:r>
              <a:rPr lang="en-AU" dirty="0" smtClean="0"/>
              <a:t>   Click to edit Master title style</a:t>
            </a:r>
          </a:p>
        </p:txBody>
      </p:sp>
      <p:sp>
        <p:nvSpPr>
          <p:cNvPr id="4" name="Slide Number Placeholder 5"/>
          <p:cNvSpPr>
            <a:spLocks noGrp="1"/>
          </p:cNvSpPr>
          <p:nvPr>
            <p:ph type="sldNum" sz="quarter" idx="10"/>
          </p:nvPr>
        </p:nvSpPr>
        <p:spPr>
          <a:xfrm>
            <a:off x="4877537" y="6250781"/>
            <a:ext cx="1599595" cy="488156"/>
          </a:xfrm>
          <a:prstGeom prst="rect">
            <a:avLst/>
          </a:prstGeom>
        </p:spPr>
        <p:txBody>
          <a:bodyPr lIns="91416" tIns="45708" rIns="91416" bIns="45708"/>
          <a:lstStyle>
            <a:lvl1pPr algn="ctr">
              <a:defRPr>
                <a:solidFill>
                  <a:prstClr val="black"/>
                </a:solidFill>
                <a:latin typeface="Arial" pitchFamily="34" charset="0"/>
              </a:defRPr>
            </a:lvl1pPr>
          </a:lstStyle>
          <a:p>
            <a:pPr>
              <a:defRPr/>
            </a:pPr>
            <a:fld id="{CAB368F6-38D6-4E1C-AA17-77AD9FACDBC7}" type="slidenum">
              <a:rPr lang="en-US"/>
              <a:pPr>
                <a:defRPr/>
              </a:pPr>
              <a:t>‹#›</a:t>
            </a:fld>
            <a:endParaRPr lang="en-US" dirty="0"/>
          </a:p>
        </p:txBody>
      </p:sp>
    </p:spTree>
    <p:extLst>
      <p:ext uri="{BB962C8B-B14F-4D97-AF65-F5344CB8AC3E}">
        <p14:creationId xmlns:p14="http://schemas.microsoft.com/office/powerpoint/2010/main" val="22506785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86_Title Slide">
    <p:spTree>
      <p:nvGrpSpPr>
        <p:cNvPr id="1" name=""/>
        <p:cNvGrpSpPr/>
        <p:nvPr/>
      </p:nvGrpSpPr>
      <p:grpSpPr>
        <a:xfrm>
          <a:off x="0" y="0"/>
          <a:ext cx="0" cy="0"/>
          <a:chOff x="0" y="0"/>
          <a:chExt cx="0" cy="0"/>
        </a:xfrm>
      </p:grpSpPr>
      <p:sp>
        <p:nvSpPr>
          <p:cNvPr id="3" name="Rectangle 7"/>
          <p:cNvSpPr>
            <a:spLocks noChangeArrowheads="1"/>
          </p:cNvSpPr>
          <p:nvPr userDrawn="1"/>
        </p:nvSpPr>
        <p:spPr bwMode="auto">
          <a:xfrm>
            <a:off x="0" y="322997"/>
            <a:ext cx="9144000" cy="51494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6" tIns="45708" rIns="91416" bIns="45708" anchor="ctr"/>
          <a:lstStyle/>
          <a:p>
            <a:endParaRPr lang="en-US" sz="2400" dirty="0">
              <a:solidFill>
                <a:srgbClr val="FFFFFF"/>
              </a:solidFill>
              <a:latin typeface="Arial" pitchFamily="34" charset="0"/>
            </a:endParaRPr>
          </a:p>
        </p:txBody>
      </p:sp>
      <p:sp>
        <p:nvSpPr>
          <p:cNvPr id="12" name="Rectangle 4"/>
          <p:cNvSpPr>
            <a:spLocks noGrp="1" noChangeArrowheads="1"/>
          </p:cNvSpPr>
          <p:nvPr>
            <p:ph type="title"/>
          </p:nvPr>
        </p:nvSpPr>
        <p:spPr bwMode="auto">
          <a:xfrm>
            <a:off x="90687" y="333375"/>
            <a:ext cx="9053316"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sz="2200">
                <a:solidFill>
                  <a:schemeClr val="bg1">
                    <a:lumMod val="95000"/>
                  </a:schemeClr>
                </a:solidFill>
                <a:latin typeface="Arial" pitchFamily="34" charset="0"/>
                <a:cs typeface="Arial" pitchFamily="34" charset="0"/>
              </a:defRPr>
            </a:lvl1pPr>
          </a:lstStyle>
          <a:p>
            <a:pPr lvl="0"/>
            <a:r>
              <a:rPr lang="en-AU" dirty="0" smtClean="0"/>
              <a:t>   Click to edit Master title style</a:t>
            </a:r>
          </a:p>
        </p:txBody>
      </p:sp>
      <p:sp>
        <p:nvSpPr>
          <p:cNvPr id="4" name="Slide Number Placeholder 5"/>
          <p:cNvSpPr>
            <a:spLocks noGrp="1"/>
          </p:cNvSpPr>
          <p:nvPr>
            <p:ph type="sldNum" sz="quarter" idx="10"/>
          </p:nvPr>
        </p:nvSpPr>
        <p:spPr>
          <a:xfrm>
            <a:off x="4877537" y="6250781"/>
            <a:ext cx="1599595" cy="488156"/>
          </a:xfrm>
          <a:prstGeom prst="rect">
            <a:avLst/>
          </a:prstGeom>
        </p:spPr>
        <p:txBody>
          <a:bodyPr lIns="91416" tIns="45708" rIns="91416" bIns="45708"/>
          <a:lstStyle>
            <a:lvl1pPr algn="ctr">
              <a:defRPr>
                <a:solidFill>
                  <a:prstClr val="black"/>
                </a:solidFill>
                <a:latin typeface="Arial" pitchFamily="34" charset="0"/>
              </a:defRPr>
            </a:lvl1pPr>
          </a:lstStyle>
          <a:p>
            <a:pPr>
              <a:defRPr/>
            </a:pPr>
            <a:fld id="{41640CA0-9E84-4720-BF4E-D63A2175B513}" type="slidenum">
              <a:rPr lang="en-US"/>
              <a:pPr>
                <a:defRPr/>
              </a:pPr>
              <a:t>‹#›</a:t>
            </a:fld>
            <a:endParaRPr lang="en-US" dirty="0"/>
          </a:p>
        </p:txBody>
      </p:sp>
    </p:spTree>
    <p:extLst>
      <p:ext uri="{BB962C8B-B14F-4D97-AF65-F5344CB8AC3E}">
        <p14:creationId xmlns:p14="http://schemas.microsoft.com/office/powerpoint/2010/main" val="49949311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87_Title Slide">
    <p:spTree>
      <p:nvGrpSpPr>
        <p:cNvPr id="1" name=""/>
        <p:cNvGrpSpPr/>
        <p:nvPr/>
      </p:nvGrpSpPr>
      <p:grpSpPr>
        <a:xfrm>
          <a:off x="0" y="0"/>
          <a:ext cx="0" cy="0"/>
          <a:chOff x="0" y="0"/>
          <a:chExt cx="0" cy="0"/>
        </a:xfrm>
      </p:grpSpPr>
      <p:sp>
        <p:nvSpPr>
          <p:cNvPr id="3" name="Rectangle 7"/>
          <p:cNvSpPr>
            <a:spLocks noChangeArrowheads="1"/>
          </p:cNvSpPr>
          <p:nvPr userDrawn="1"/>
        </p:nvSpPr>
        <p:spPr bwMode="auto">
          <a:xfrm>
            <a:off x="0" y="322997"/>
            <a:ext cx="9144000" cy="51494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6" tIns="45708" rIns="91416" bIns="45708" anchor="ctr"/>
          <a:lstStyle/>
          <a:p>
            <a:endParaRPr lang="en-US" sz="2400" dirty="0">
              <a:solidFill>
                <a:srgbClr val="FFFFFF"/>
              </a:solidFill>
              <a:latin typeface="Arial" pitchFamily="34" charset="0"/>
            </a:endParaRPr>
          </a:p>
        </p:txBody>
      </p:sp>
      <p:sp>
        <p:nvSpPr>
          <p:cNvPr id="12" name="Rectangle 4"/>
          <p:cNvSpPr>
            <a:spLocks noGrp="1" noChangeArrowheads="1"/>
          </p:cNvSpPr>
          <p:nvPr>
            <p:ph type="title"/>
          </p:nvPr>
        </p:nvSpPr>
        <p:spPr bwMode="auto">
          <a:xfrm>
            <a:off x="90687" y="333375"/>
            <a:ext cx="9053316"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sz="2200">
                <a:solidFill>
                  <a:schemeClr val="bg1">
                    <a:lumMod val="95000"/>
                  </a:schemeClr>
                </a:solidFill>
                <a:latin typeface="Arial" pitchFamily="34" charset="0"/>
                <a:cs typeface="Arial" pitchFamily="34" charset="0"/>
              </a:defRPr>
            </a:lvl1pPr>
          </a:lstStyle>
          <a:p>
            <a:pPr lvl="0"/>
            <a:r>
              <a:rPr lang="en-AU" dirty="0" smtClean="0"/>
              <a:t>   Click to edit Master title style</a:t>
            </a:r>
          </a:p>
        </p:txBody>
      </p:sp>
      <p:sp>
        <p:nvSpPr>
          <p:cNvPr id="4" name="Slide Number Placeholder 5"/>
          <p:cNvSpPr>
            <a:spLocks noGrp="1"/>
          </p:cNvSpPr>
          <p:nvPr>
            <p:ph type="sldNum" sz="quarter" idx="10"/>
          </p:nvPr>
        </p:nvSpPr>
        <p:spPr>
          <a:xfrm>
            <a:off x="4877537" y="6250781"/>
            <a:ext cx="1599595" cy="488156"/>
          </a:xfrm>
          <a:prstGeom prst="rect">
            <a:avLst/>
          </a:prstGeom>
        </p:spPr>
        <p:txBody>
          <a:bodyPr lIns="91416" tIns="45708" rIns="91416" bIns="45708"/>
          <a:lstStyle>
            <a:lvl1pPr algn="ctr">
              <a:defRPr>
                <a:solidFill>
                  <a:prstClr val="black"/>
                </a:solidFill>
                <a:latin typeface="Arial" pitchFamily="34" charset="0"/>
              </a:defRPr>
            </a:lvl1pPr>
          </a:lstStyle>
          <a:p>
            <a:pPr>
              <a:defRPr/>
            </a:pPr>
            <a:fld id="{E62BE558-A1DE-4DB8-8DE1-EE635A083075}" type="slidenum">
              <a:rPr lang="en-US"/>
              <a:pPr>
                <a:defRPr/>
              </a:pPr>
              <a:t>‹#›</a:t>
            </a:fld>
            <a:endParaRPr lang="en-US" dirty="0"/>
          </a:p>
        </p:txBody>
      </p:sp>
    </p:spTree>
    <p:extLst>
      <p:ext uri="{BB962C8B-B14F-4D97-AF65-F5344CB8AC3E}">
        <p14:creationId xmlns:p14="http://schemas.microsoft.com/office/powerpoint/2010/main" val="282569770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88_Title Slide">
    <p:spTree>
      <p:nvGrpSpPr>
        <p:cNvPr id="1" name=""/>
        <p:cNvGrpSpPr/>
        <p:nvPr/>
      </p:nvGrpSpPr>
      <p:grpSpPr>
        <a:xfrm>
          <a:off x="0" y="0"/>
          <a:ext cx="0" cy="0"/>
          <a:chOff x="0" y="0"/>
          <a:chExt cx="0" cy="0"/>
        </a:xfrm>
      </p:grpSpPr>
      <p:sp>
        <p:nvSpPr>
          <p:cNvPr id="3" name="Rectangle 7"/>
          <p:cNvSpPr>
            <a:spLocks noChangeArrowheads="1"/>
          </p:cNvSpPr>
          <p:nvPr userDrawn="1"/>
        </p:nvSpPr>
        <p:spPr bwMode="auto">
          <a:xfrm>
            <a:off x="0" y="322997"/>
            <a:ext cx="9144000" cy="51494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6" tIns="45708" rIns="91416" bIns="45708" anchor="ctr"/>
          <a:lstStyle/>
          <a:p>
            <a:endParaRPr lang="en-US" sz="2400" dirty="0">
              <a:solidFill>
                <a:srgbClr val="FFFFFF"/>
              </a:solidFill>
              <a:latin typeface="Arial" pitchFamily="34" charset="0"/>
            </a:endParaRPr>
          </a:p>
        </p:txBody>
      </p:sp>
      <p:sp>
        <p:nvSpPr>
          <p:cNvPr id="12" name="Rectangle 4"/>
          <p:cNvSpPr>
            <a:spLocks noGrp="1" noChangeArrowheads="1"/>
          </p:cNvSpPr>
          <p:nvPr>
            <p:ph type="title"/>
          </p:nvPr>
        </p:nvSpPr>
        <p:spPr bwMode="auto">
          <a:xfrm>
            <a:off x="90687" y="333375"/>
            <a:ext cx="9053316"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sz="2200">
                <a:solidFill>
                  <a:schemeClr val="bg1">
                    <a:lumMod val="95000"/>
                  </a:schemeClr>
                </a:solidFill>
                <a:latin typeface="Arial" pitchFamily="34" charset="0"/>
                <a:cs typeface="Arial" pitchFamily="34" charset="0"/>
              </a:defRPr>
            </a:lvl1pPr>
          </a:lstStyle>
          <a:p>
            <a:pPr lvl="0"/>
            <a:r>
              <a:rPr lang="en-AU" dirty="0" smtClean="0"/>
              <a:t>   Click to edit Master title style</a:t>
            </a:r>
          </a:p>
        </p:txBody>
      </p:sp>
      <p:sp>
        <p:nvSpPr>
          <p:cNvPr id="4" name="Slide Number Placeholder 5"/>
          <p:cNvSpPr>
            <a:spLocks noGrp="1"/>
          </p:cNvSpPr>
          <p:nvPr>
            <p:ph type="sldNum" sz="quarter" idx="10"/>
          </p:nvPr>
        </p:nvSpPr>
        <p:spPr>
          <a:xfrm>
            <a:off x="4877537" y="6250781"/>
            <a:ext cx="1599595" cy="488156"/>
          </a:xfrm>
          <a:prstGeom prst="rect">
            <a:avLst/>
          </a:prstGeom>
        </p:spPr>
        <p:txBody>
          <a:bodyPr lIns="91416" tIns="45708" rIns="91416" bIns="45708"/>
          <a:lstStyle>
            <a:lvl1pPr algn="ctr">
              <a:defRPr>
                <a:solidFill>
                  <a:prstClr val="black"/>
                </a:solidFill>
                <a:latin typeface="Arial" pitchFamily="34" charset="0"/>
              </a:defRPr>
            </a:lvl1pPr>
          </a:lstStyle>
          <a:p>
            <a:pPr>
              <a:defRPr/>
            </a:pPr>
            <a:fld id="{CFB58F8E-AA51-481B-AC5D-79E0177D30F8}" type="slidenum">
              <a:rPr lang="en-US"/>
              <a:pPr>
                <a:defRPr/>
              </a:pPr>
              <a:t>‹#›</a:t>
            </a:fld>
            <a:endParaRPr lang="en-US" dirty="0"/>
          </a:p>
        </p:txBody>
      </p:sp>
    </p:spTree>
    <p:extLst>
      <p:ext uri="{BB962C8B-B14F-4D97-AF65-F5344CB8AC3E}">
        <p14:creationId xmlns:p14="http://schemas.microsoft.com/office/powerpoint/2010/main" val="51330492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89_Title Slide">
    <p:spTree>
      <p:nvGrpSpPr>
        <p:cNvPr id="1" name=""/>
        <p:cNvGrpSpPr/>
        <p:nvPr/>
      </p:nvGrpSpPr>
      <p:grpSpPr>
        <a:xfrm>
          <a:off x="0" y="0"/>
          <a:ext cx="0" cy="0"/>
          <a:chOff x="0" y="0"/>
          <a:chExt cx="0" cy="0"/>
        </a:xfrm>
      </p:grpSpPr>
      <p:sp>
        <p:nvSpPr>
          <p:cNvPr id="3" name="Rectangle 7"/>
          <p:cNvSpPr>
            <a:spLocks noChangeArrowheads="1"/>
          </p:cNvSpPr>
          <p:nvPr userDrawn="1"/>
        </p:nvSpPr>
        <p:spPr bwMode="auto">
          <a:xfrm>
            <a:off x="0" y="322997"/>
            <a:ext cx="9144000" cy="51494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6" tIns="45708" rIns="91416" bIns="45708" anchor="ctr"/>
          <a:lstStyle/>
          <a:p>
            <a:endParaRPr lang="en-US" sz="2400" dirty="0">
              <a:solidFill>
                <a:srgbClr val="FFFFFF"/>
              </a:solidFill>
              <a:latin typeface="Arial" pitchFamily="34" charset="0"/>
            </a:endParaRPr>
          </a:p>
        </p:txBody>
      </p:sp>
      <p:sp>
        <p:nvSpPr>
          <p:cNvPr id="12" name="Rectangle 4"/>
          <p:cNvSpPr>
            <a:spLocks noGrp="1" noChangeArrowheads="1"/>
          </p:cNvSpPr>
          <p:nvPr>
            <p:ph type="title"/>
          </p:nvPr>
        </p:nvSpPr>
        <p:spPr bwMode="auto">
          <a:xfrm>
            <a:off x="90687" y="333375"/>
            <a:ext cx="9053316"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sz="2200">
                <a:solidFill>
                  <a:schemeClr val="bg1">
                    <a:lumMod val="95000"/>
                  </a:schemeClr>
                </a:solidFill>
                <a:latin typeface="Arial" pitchFamily="34" charset="0"/>
                <a:cs typeface="Arial" pitchFamily="34" charset="0"/>
              </a:defRPr>
            </a:lvl1pPr>
          </a:lstStyle>
          <a:p>
            <a:pPr lvl="0"/>
            <a:r>
              <a:rPr lang="en-AU" dirty="0" smtClean="0"/>
              <a:t>   Click to edit Master title style</a:t>
            </a:r>
          </a:p>
        </p:txBody>
      </p:sp>
      <p:sp>
        <p:nvSpPr>
          <p:cNvPr id="4" name="Slide Number Placeholder 5"/>
          <p:cNvSpPr>
            <a:spLocks noGrp="1"/>
          </p:cNvSpPr>
          <p:nvPr>
            <p:ph type="sldNum" sz="quarter" idx="10"/>
          </p:nvPr>
        </p:nvSpPr>
        <p:spPr>
          <a:xfrm>
            <a:off x="4877537" y="6250781"/>
            <a:ext cx="1599595" cy="488156"/>
          </a:xfrm>
          <a:prstGeom prst="rect">
            <a:avLst/>
          </a:prstGeom>
        </p:spPr>
        <p:txBody>
          <a:bodyPr lIns="91416" tIns="45708" rIns="91416" bIns="45708"/>
          <a:lstStyle>
            <a:lvl1pPr algn="ctr">
              <a:defRPr>
                <a:solidFill>
                  <a:prstClr val="black"/>
                </a:solidFill>
                <a:latin typeface="Arial" pitchFamily="34" charset="0"/>
              </a:defRPr>
            </a:lvl1pPr>
          </a:lstStyle>
          <a:p>
            <a:pPr>
              <a:defRPr/>
            </a:pPr>
            <a:fld id="{88FA4189-CFAF-4BEB-B1AE-C7CE46EE762E}" type="slidenum">
              <a:rPr lang="en-US"/>
              <a:pPr>
                <a:defRPr/>
              </a:pPr>
              <a:t>‹#›</a:t>
            </a:fld>
            <a:endParaRPr lang="en-US" dirty="0"/>
          </a:p>
        </p:txBody>
      </p:sp>
    </p:spTree>
    <p:extLst>
      <p:ext uri="{BB962C8B-B14F-4D97-AF65-F5344CB8AC3E}">
        <p14:creationId xmlns:p14="http://schemas.microsoft.com/office/powerpoint/2010/main" val="3487827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629" y="4801195"/>
            <a:ext cx="5486702" cy="565547"/>
          </a:xfrm>
        </p:spPr>
        <p:txBody>
          <a:bodyPr anchor="b"/>
          <a:lstStyle>
            <a:lvl1pPr algn="l">
              <a:defRPr sz="1900" b="1"/>
            </a:lvl1pPr>
          </a:lstStyle>
          <a:p>
            <a:r>
              <a:rPr lang="en-US" smtClean="0"/>
              <a:t>Click to edit Master title style</a:t>
            </a:r>
            <a:endParaRPr lang="en-US"/>
          </a:p>
        </p:txBody>
      </p:sp>
      <p:sp>
        <p:nvSpPr>
          <p:cNvPr id="3" name="Picture Placeholder 2"/>
          <p:cNvSpPr>
            <a:spLocks noGrp="1"/>
          </p:cNvSpPr>
          <p:nvPr>
            <p:ph type="pic" idx="1"/>
          </p:nvPr>
        </p:nvSpPr>
        <p:spPr>
          <a:xfrm>
            <a:off x="1791629" y="613172"/>
            <a:ext cx="5486702" cy="4115098"/>
          </a:xfrm>
        </p:spPr>
        <p:txBody>
          <a:bodyPr/>
          <a:lstStyle>
            <a:lvl1pPr marL="0" indent="0">
              <a:buNone/>
              <a:defRPr sz="3000"/>
            </a:lvl1pPr>
            <a:lvl2pPr marL="432389" indent="0">
              <a:buNone/>
              <a:defRPr sz="2600"/>
            </a:lvl2pPr>
            <a:lvl3pPr marL="864777" indent="0">
              <a:buNone/>
              <a:defRPr sz="2300"/>
            </a:lvl3pPr>
            <a:lvl4pPr marL="1297165" indent="0">
              <a:buNone/>
              <a:defRPr sz="1900"/>
            </a:lvl4pPr>
            <a:lvl5pPr marL="1729554" indent="0">
              <a:buNone/>
              <a:defRPr sz="1900"/>
            </a:lvl5pPr>
            <a:lvl6pPr marL="2161941" indent="0">
              <a:buNone/>
              <a:defRPr sz="1900"/>
            </a:lvl6pPr>
            <a:lvl7pPr marL="2594330" indent="0">
              <a:buNone/>
              <a:defRPr sz="1900"/>
            </a:lvl7pPr>
            <a:lvl8pPr marL="3026718" indent="0">
              <a:buNone/>
              <a:defRPr sz="1900"/>
            </a:lvl8pPr>
            <a:lvl9pPr marL="3459107" indent="0">
              <a:buNone/>
              <a:defRPr sz="1900"/>
            </a:lvl9pPr>
          </a:lstStyle>
          <a:p>
            <a:pPr lvl="0"/>
            <a:endParaRPr lang="en-US" noProof="0" dirty="0" smtClean="0"/>
          </a:p>
        </p:txBody>
      </p:sp>
      <p:sp>
        <p:nvSpPr>
          <p:cNvPr id="4" name="Text Placeholder 3"/>
          <p:cNvSpPr>
            <a:spLocks noGrp="1"/>
          </p:cNvSpPr>
          <p:nvPr>
            <p:ph type="body" sz="half" idx="2"/>
          </p:nvPr>
        </p:nvSpPr>
        <p:spPr>
          <a:xfrm>
            <a:off x="1791629" y="5366750"/>
            <a:ext cx="5486702" cy="805161"/>
          </a:xfrm>
        </p:spPr>
        <p:txBody>
          <a:bodyPr/>
          <a:lstStyle>
            <a:lvl1pPr marL="0" indent="0">
              <a:buNone/>
              <a:defRPr sz="1300"/>
            </a:lvl1pPr>
            <a:lvl2pPr marL="432389" indent="0">
              <a:buNone/>
              <a:defRPr sz="1100"/>
            </a:lvl2pPr>
            <a:lvl3pPr marL="864777" indent="0">
              <a:buNone/>
              <a:defRPr sz="900"/>
            </a:lvl3pPr>
            <a:lvl4pPr marL="1297165" indent="0">
              <a:buNone/>
              <a:defRPr sz="900"/>
            </a:lvl4pPr>
            <a:lvl5pPr marL="1729554" indent="0">
              <a:buNone/>
              <a:defRPr sz="900"/>
            </a:lvl5pPr>
            <a:lvl6pPr marL="2161941" indent="0">
              <a:buNone/>
              <a:defRPr sz="900"/>
            </a:lvl6pPr>
            <a:lvl7pPr marL="2594330" indent="0">
              <a:buNone/>
              <a:defRPr sz="900"/>
            </a:lvl7pPr>
            <a:lvl8pPr marL="3026718" indent="0">
              <a:buNone/>
              <a:defRPr sz="900"/>
            </a:lvl8pPr>
            <a:lvl9pPr marL="3459107" indent="0">
              <a:buNone/>
              <a:defRPr sz="900"/>
            </a:lvl9pPr>
          </a:lstStyle>
          <a:p>
            <a:pPr lvl="0"/>
            <a:r>
              <a:rPr lang="en-US" smtClean="0"/>
              <a:t>Click to edit Master text styles</a:t>
            </a:r>
          </a:p>
        </p:txBody>
      </p:sp>
    </p:spTree>
    <p:extLst>
      <p:ext uri="{BB962C8B-B14F-4D97-AF65-F5344CB8AC3E}">
        <p14:creationId xmlns:p14="http://schemas.microsoft.com/office/powerpoint/2010/main" val="386424787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90_Title Slide">
    <p:spTree>
      <p:nvGrpSpPr>
        <p:cNvPr id="1" name=""/>
        <p:cNvGrpSpPr/>
        <p:nvPr/>
      </p:nvGrpSpPr>
      <p:grpSpPr>
        <a:xfrm>
          <a:off x="0" y="0"/>
          <a:ext cx="0" cy="0"/>
          <a:chOff x="0" y="0"/>
          <a:chExt cx="0" cy="0"/>
        </a:xfrm>
      </p:grpSpPr>
      <p:sp>
        <p:nvSpPr>
          <p:cNvPr id="3" name="Rectangle 7"/>
          <p:cNvSpPr>
            <a:spLocks noChangeArrowheads="1"/>
          </p:cNvSpPr>
          <p:nvPr userDrawn="1"/>
        </p:nvSpPr>
        <p:spPr bwMode="auto">
          <a:xfrm>
            <a:off x="0" y="322997"/>
            <a:ext cx="9144000" cy="51494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6" tIns="45708" rIns="91416" bIns="45708" anchor="ctr"/>
          <a:lstStyle/>
          <a:p>
            <a:endParaRPr lang="en-US" sz="2400" dirty="0">
              <a:solidFill>
                <a:srgbClr val="FFFFFF"/>
              </a:solidFill>
              <a:latin typeface="Arial" pitchFamily="34" charset="0"/>
            </a:endParaRPr>
          </a:p>
        </p:txBody>
      </p:sp>
      <p:sp>
        <p:nvSpPr>
          <p:cNvPr id="12" name="Rectangle 4"/>
          <p:cNvSpPr>
            <a:spLocks noGrp="1" noChangeArrowheads="1"/>
          </p:cNvSpPr>
          <p:nvPr>
            <p:ph type="title"/>
          </p:nvPr>
        </p:nvSpPr>
        <p:spPr bwMode="auto">
          <a:xfrm>
            <a:off x="90687" y="333375"/>
            <a:ext cx="9053316"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sz="2200">
                <a:solidFill>
                  <a:schemeClr val="bg1">
                    <a:lumMod val="95000"/>
                  </a:schemeClr>
                </a:solidFill>
                <a:latin typeface="Arial" pitchFamily="34" charset="0"/>
                <a:cs typeface="Arial" pitchFamily="34" charset="0"/>
              </a:defRPr>
            </a:lvl1pPr>
          </a:lstStyle>
          <a:p>
            <a:pPr lvl="0"/>
            <a:r>
              <a:rPr lang="en-AU" dirty="0" smtClean="0"/>
              <a:t>   Click to edit Master title style</a:t>
            </a:r>
          </a:p>
        </p:txBody>
      </p:sp>
      <p:sp>
        <p:nvSpPr>
          <p:cNvPr id="4" name="Slide Number Placeholder 5"/>
          <p:cNvSpPr>
            <a:spLocks noGrp="1"/>
          </p:cNvSpPr>
          <p:nvPr>
            <p:ph type="sldNum" sz="quarter" idx="10"/>
          </p:nvPr>
        </p:nvSpPr>
        <p:spPr>
          <a:xfrm>
            <a:off x="4877537" y="6250781"/>
            <a:ext cx="1599595" cy="488156"/>
          </a:xfrm>
          <a:prstGeom prst="rect">
            <a:avLst/>
          </a:prstGeom>
        </p:spPr>
        <p:txBody>
          <a:bodyPr lIns="91416" tIns="45708" rIns="91416" bIns="45708"/>
          <a:lstStyle>
            <a:lvl1pPr algn="ctr">
              <a:defRPr>
                <a:solidFill>
                  <a:prstClr val="black"/>
                </a:solidFill>
                <a:latin typeface="Arial" pitchFamily="34" charset="0"/>
              </a:defRPr>
            </a:lvl1pPr>
          </a:lstStyle>
          <a:p>
            <a:pPr>
              <a:defRPr/>
            </a:pPr>
            <a:fld id="{34362E45-1CC2-4751-9335-FDEDC8088E3A}" type="slidenum">
              <a:rPr lang="en-US"/>
              <a:pPr>
                <a:defRPr/>
              </a:pPr>
              <a:t>‹#›</a:t>
            </a:fld>
            <a:endParaRPr lang="en-US" dirty="0"/>
          </a:p>
        </p:txBody>
      </p:sp>
    </p:spTree>
    <p:extLst>
      <p:ext uri="{BB962C8B-B14F-4D97-AF65-F5344CB8AC3E}">
        <p14:creationId xmlns:p14="http://schemas.microsoft.com/office/powerpoint/2010/main" val="76298243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91_Title Slide">
    <p:spTree>
      <p:nvGrpSpPr>
        <p:cNvPr id="1" name=""/>
        <p:cNvGrpSpPr/>
        <p:nvPr/>
      </p:nvGrpSpPr>
      <p:grpSpPr>
        <a:xfrm>
          <a:off x="0" y="0"/>
          <a:ext cx="0" cy="0"/>
          <a:chOff x="0" y="0"/>
          <a:chExt cx="0" cy="0"/>
        </a:xfrm>
      </p:grpSpPr>
      <p:sp>
        <p:nvSpPr>
          <p:cNvPr id="3" name="Rectangle 7"/>
          <p:cNvSpPr>
            <a:spLocks noChangeArrowheads="1"/>
          </p:cNvSpPr>
          <p:nvPr userDrawn="1"/>
        </p:nvSpPr>
        <p:spPr bwMode="auto">
          <a:xfrm>
            <a:off x="0" y="322997"/>
            <a:ext cx="9144000" cy="51494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6" tIns="45708" rIns="91416" bIns="45708" anchor="ctr"/>
          <a:lstStyle/>
          <a:p>
            <a:endParaRPr lang="en-US" sz="2400" dirty="0">
              <a:solidFill>
                <a:srgbClr val="FFFFFF"/>
              </a:solidFill>
              <a:latin typeface="Arial" pitchFamily="34" charset="0"/>
            </a:endParaRPr>
          </a:p>
        </p:txBody>
      </p:sp>
      <p:sp>
        <p:nvSpPr>
          <p:cNvPr id="12" name="Rectangle 4"/>
          <p:cNvSpPr>
            <a:spLocks noGrp="1" noChangeArrowheads="1"/>
          </p:cNvSpPr>
          <p:nvPr>
            <p:ph type="title"/>
          </p:nvPr>
        </p:nvSpPr>
        <p:spPr bwMode="auto">
          <a:xfrm>
            <a:off x="90687" y="333375"/>
            <a:ext cx="9053316"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sz="2200">
                <a:solidFill>
                  <a:schemeClr val="bg1">
                    <a:lumMod val="95000"/>
                  </a:schemeClr>
                </a:solidFill>
                <a:latin typeface="Arial" pitchFamily="34" charset="0"/>
                <a:cs typeface="Arial" pitchFamily="34" charset="0"/>
              </a:defRPr>
            </a:lvl1pPr>
          </a:lstStyle>
          <a:p>
            <a:pPr lvl="0"/>
            <a:r>
              <a:rPr lang="en-AU" dirty="0" smtClean="0"/>
              <a:t>   Click to edit Master title style</a:t>
            </a:r>
          </a:p>
        </p:txBody>
      </p:sp>
      <p:sp>
        <p:nvSpPr>
          <p:cNvPr id="4" name="Slide Number Placeholder 5"/>
          <p:cNvSpPr>
            <a:spLocks noGrp="1"/>
          </p:cNvSpPr>
          <p:nvPr>
            <p:ph type="sldNum" sz="quarter" idx="10"/>
          </p:nvPr>
        </p:nvSpPr>
        <p:spPr>
          <a:xfrm>
            <a:off x="4877537" y="6250781"/>
            <a:ext cx="1599595" cy="488156"/>
          </a:xfrm>
          <a:prstGeom prst="rect">
            <a:avLst/>
          </a:prstGeom>
        </p:spPr>
        <p:txBody>
          <a:bodyPr lIns="91416" tIns="45708" rIns="91416" bIns="45708"/>
          <a:lstStyle>
            <a:lvl1pPr algn="ctr">
              <a:defRPr>
                <a:solidFill>
                  <a:prstClr val="black"/>
                </a:solidFill>
                <a:latin typeface="Arial" pitchFamily="34" charset="0"/>
              </a:defRPr>
            </a:lvl1pPr>
          </a:lstStyle>
          <a:p>
            <a:pPr>
              <a:defRPr/>
            </a:pPr>
            <a:fld id="{2653763C-C652-4A6C-84C2-02F39D2126F5}" type="slidenum">
              <a:rPr lang="en-US"/>
              <a:pPr>
                <a:defRPr/>
              </a:pPr>
              <a:t>‹#›</a:t>
            </a:fld>
            <a:endParaRPr lang="en-US" dirty="0"/>
          </a:p>
        </p:txBody>
      </p:sp>
    </p:spTree>
    <p:extLst>
      <p:ext uri="{BB962C8B-B14F-4D97-AF65-F5344CB8AC3E}">
        <p14:creationId xmlns:p14="http://schemas.microsoft.com/office/powerpoint/2010/main" val="187482853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92_Title Slide">
    <p:spTree>
      <p:nvGrpSpPr>
        <p:cNvPr id="1" name=""/>
        <p:cNvGrpSpPr/>
        <p:nvPr/>
      </p:nvGrpSpPr>
      <p:grpSpPr>
        <a:xfrm>
          <a:off x="0" y="0"/>
          <a:ext cx="0" cy="0"/>
          <a:chOff x="0" y="0"/>
          <a:chExt cx="0" cy="0"/>
        </a:xfrm>
      </p:grpSpPr>
      <p:sp>
        <p:nvSpPr>
          <p:cNvPr id="3" name="Rectangle 7"/>
          <p:cNvSpPr>
            <a:spLocks noChangeArrowheads="1"/>
          </p:cNvSpPr>
          <p:nvPr userDrawn="1"/>
        </p:nvSpPr>
        <p:spPr bwMode="auto">
          <a:xfrm>
            <a:off x="0" y="322997"/>
            <a:ext cx="9144000" cy="51494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6" tIns="45708" rIns="91416" bIns="45708" anchor="ctr"/>
          <a:lstStyle/>
          <a:p>
            <a:endParaRPr lang="en-US" sz="2400" dirty="0">
              <a:solidFill>
                <a:srgbClr val="FFFFFF"/>
              </a:solidFill>
              <a:latin typeface="Arial" pitchFamily="34" charset="0"/>
            </a:endParaRPr>
          </a:p>
        </p:txBody>
      </p:sp>
      <p:sp>
        <p:nvSpPr>
          <p:cNvPr id="12" name="Rectangle 4"/>
          <p:cNvSpPr>
            <a:spLocks noGrp="1" noChangeArrowheads="1"/>
          </p:cNvSpPr>
          <p:nvPr>
            <p:ph type="title"/>
          </p:nvPr>
        </p:nvSpPr>
        <p:spPr bwMode="auto">
          <a:xfrm>
            <a:off x="90687" y="333375"/>
            <a:ext cx="9053316"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sz="2200">
                <a:solidFill>
                  <a:schemeClr val="bg1">
                    <a:lumMod val="95000"/>
                  </a:schemeClr>
                </a:solidFill>
                <a:latin typeface="Arial" pitchFamily="34" charset="0"/>
                <a:cs typeface="Arial" pitchFamily="34" charset="0"/>
              </a:defRPr>
            </a:lvl1pPr>
          </a:lstStyle>
          <a:p>
            <a:pPr lvl="0"/>
            <a:r>
              <a:rPr lang="en-AU" dirty="0" smtClean="0"/>
              <a:t>   Click to edit Master title style</a:t>
            </a:r>
          </a:p>
        </p:txBody>
      </p:sp>
      <p:sp>
        <p:nvSpPr>
          <p:cNvPr id="4" name="Slide Number Placeholder 5"/>
          <p:cNvSpPr>
            <a:spLocks noGrp="1"/>
          </p:cNvSpPr>
          <p:nvPr>
            <p:ph type="sldNum" sz="quarter" idx="10"/>
          </p:nvPr>
        </p:nvSpPr>
        <p:spPr>
          <a:xfrm>
            <a:off x="4877537" y="6250781"/>
            <a:ext cx="1599595" cy="488156"/>
          </a:xfrm>
          <a:prstGeom prst="rect">
            <a:avLst/>
          </a:prstGeom>
        </p:spPr>
        <p:txBody>
          <a:bodyPr lIns="91416" tIns="45708" rIns="91416" bIns="45708"/>
          <a:lstStyle>
            <a:lvl1pPr algn="ctr">
              <a:defRPr>
                <a:solidFill>
                  <a:prstClr val="black"/>
                </a:solidFill>
                <a:latin typeface="Arial" pitchFamily="34" charset="0"/>
              </a:defRPr>
            </a:lvl1pPr>
          </a:lstStyle>
          <a:p>
            <a:pPr>
              <a:defRPr/>
            </a:pPr>
            <a:fld id="{8242F16F-9B93-4C6F-B386-474970F0CF7A}" type="slidenum">
              <a:rPr lang="en-US"/>
              <a:pPr>
                <a:defRPr/>
              </a:pPr>
              <a:t>‹#›</a:t>
            </a:fld>
            <a:endParaRPr lang="en-US" dirty="0"/>
          </a:p>
        </p:txBody>
      </p:sp>
    </p:spTree>
    <p:extLst>
      <p:ext uri="{BB962C8B-B14F-4D97-AF65-F5344CB8AC3E}">
        <p14:creationId xmlns:p14="http://schemas.microsoft.com/office/powerpoint/2010/main" val="306176152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93_Title Slide">
    <p:spTree>
      <p:nvGrpSpPr>
        <p:cNvPr id="1" name=""/>
        <p:cNvGrpSpPr/>
        <p:nvPr/>
      </p:nvGrpSpPr>
      <p:grpSpPr>
        <a:xfrm>
          <a:off x="0" y="0"/>
          <a:ext cx="0" cy="0"/>
          <a:chOff x="0" y="0"/>
          <a:chExt cx="0" cy="0"/>
        </a:xfrm>
      </p:grpSpPr>
      <p:sp>
        <p:nvSpPr>
          <p:cNvPr id="3" name="Rectangle 7"/>
          <p:cNvSpPr>
            <a:spLocks noChangeArrowheads="1"/>
          </p:cNvSpPr>
          <p:nvPr userDrawn="1"/>
        </p:nvSpPr>
        <p:spPr bwMode="auto">
          <a:xfrm>
            <a:off x="0" y="322997"/>
            <a:ext cx="9144000" cy="51494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6" tIns="45708" rIns="91416" bIns="45708" anchor="ctr"/>
          <a:lstStyle/>
          <a:p>
            <a:endParaRPr lang="en-US" sz="2400" dirty="0">
              <a:solidFill>
                <a:srgbClr val="FFFFFF"/>
              </a:solidFill>
              <a:latin typeface="Arial" pitchFamily="34" charset="0"/>
            </a:endParaRPr>
          </a:p>
        </p:txBody>
      </p:sp>
      <p:sp>
        <p:nvSpPr>
          <p:cNvPr id="12" name="Rectangle 4"/>
          <p:cNvSpPr>
            <a:spLocks noGrp="1" noChangeArrowheads="1"/>
          </p:cNvSpPr>
          <p:nvPr>
            <p:ph type="title"/>
          </p:nvPr>
        </p:nvSpPr>
        <p:spPr bwMode="auto">
          <a:xfrm>
            <a:off x="90687" y="333375"/>
            <a:ext cx="9053316"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sz="2200">
                <a:solidFill>
                  <a:schemeClr val="bg1">
                    <a:lumMod val="95000"/>
                  </a:schemeClr>
                </a:solidFill>
                <a:latin typeface="Arial" pitchFamily="34" charset="0"/>
                <a:cs typeface="Arial" pitchFamily="34" charset="0"/>
              </a:defRPr>
            </a:lvl1pPr>
          </a:lstStyle>
          <a:p>
            <a:pPr lvl="0"/>
            <a:r>
              <a:rPr lang="en-AU" dirty="0" smtClean="0"/>
              <a:t>   Click to edit Master title style</a:t>
            </a:r>
          </a:p>
        </p:txBody>
      </p:sp>
      <p:sp>
        <p:nvSpPr>
          <p:cNvPr id="4" name="Slide Number Placeholder 5"/>
          <p:cNvSpPr>
            <a:spLocks noGrp="1"/>
          </p:cNvSpPr>
          <p:nvPr>
            <p:ph type="sldNum" sz="quarter" idx="10"/>
          </p:nvPr>
        </p:nvSpPr>
        <p:spPr>
          <a:xfrm>
            <a:off x="4877537" y="6250781"/>
            <a:ext cx="1599595" cy="488156"/>
          </a:xfrm>
          <a:prstGeom prst="rect">
            <a:avLst/>
          </a:prstGeom>
        </p:spPr>
        <p:txBody>
          <a:bodyPr lIns="91416" tIns="45708" rIns="91416" bIns="45708"/>
          <a:lstStyle>
            <a:lvl1pPr algn="ctr">
              <a:defRPr>
                <a:solidFill>
                  <a:prstClr val="black"/>
                </a:solidFill>
                <a:latin typeface="Arial" pitchFamily="34" charset="0"/>
              </a:defRPr>
            </a:lvl1pPr>
          </a:lstStyle>
          <a:p>
            <a:pPr>
              <a:defRPr/>
            </a:pPr>
            <a:fld id="{D0FC60CF-B293-40E7-9E97-6DD37F737EF9}" type="slidenum">
              <a:rPr lang="en-US"/>
              <a:pPr>
                <a:defRPr/>
              </a:pPr>
              <a:t>‹#›</a:t>
            </a:fld>
            <a:endParaRPr lang="en-US" dirty="0"/>
          </a:p>
        </p:txBody>
      </p:sp>
    </p:spTree>
    <p:extLst>
      <p:ext uri="{BB962C8B-B14F-4D97-AF65-F5344CB8AC3E}">
        <p14:creationId xmlns:p14="http://schemas.microsoft.com/office/powerpoint/2010/main" val="122919418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94_Title Slide">
    <p:spTree>
      <p:nvGrpSpPr>
        <p:cNvPr id="1" name=""/>
        <p:cNvGrpSpPr/>
        <p:nvPr/>
      </p:nvGrpSpPr>
      <p:grpSpPr>
        <a:xfrm>
          <a:off x="0" y="0"/>
          <a:ext cx="0" cy="0"/>
          <a:chOff x="0" y="0"/>
          <a:chExt cx="0" cy="0"/>
        </a:xfrm>
      </p:grpSpPr>
      <p:sp>
        <p:nvSpPr>
          <p:cNvPr id="3" name="Rectangle 7"/>
          <p:cNvSpPr>
            <a:spLocks noChangeArrowheads="1"/>
          </p:cNvSpPr>
          <p:nvPr userDrawn="1"/>
        </p:nvSpPr>
        <p:spPr bwMode="auto">
          <a:xfrm>
            <a:off x="0" y="322997"/>
            <a:ext cx="9144000" cy="51494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6" tIns="45708" rIns="91416" bIns="45708" anchor="ctr"/>
          <a:lstStyle/>
          <a:p>
            <a:endParaRPr lang="en-US" sz="2400" dirty="0">
              <a:solidFill>
                <a:srgbClr val="FFFFFF"/>
              </a:solidFill>
              <a:latin typeface="Arial" pitchFamily="34" charset="0"/>
            </a:endParaRPr>
          </a:p>
        </p:txBody>
      </p:sp>
      <p:sp>
        <p:nvSpPr>
          <p:cNvPr id="12" name="Rectangle 4"/>
          <p:cNvSpPr>
            <a:spLocks noGrp="1" noChangeArrowheads="1"/>
          </p:cNvSpPr>
          <p:nvPr>
            <p:ph type="title"/>
          </p:nvPr>
        </p:nvSpPr>
        <p:spPr bwMode="auto">
          <a:xfrm>
            <a:off x="90687" y="333375"/>
            <a:ext cx="9053316"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sz="2200">
                <a:solidFill>
                  <a:schemeClr val="bg1">
                    <a:lumMod val="95000"/>
                  </a:schemeClr>
                </a:solidFill>
                <a:latin typeface="Arial" pitchFamily="34" charset="0"/>
                <a:cs typeface="Arial" pitchFamily="34" charset="0"/>
              </a:defRPr>
            </a:lvl1pPr>
          </a:lstStyle>
          <a:p>
            <a:pPr lvl="0"/>
            <a:r>
              <a:rPr lang="en-AU" dirty="0" smtClean="0"/>
              <a:t>   Click to edit Master title style</a:t>
            </a:r>
          </a:p>
        </p:txBody>
      </p:sp>
      <p:sp>
        <p:nvSpPr>
          <p:cNvPr id="4" name="Slide Number Placeholder 5"/>
          <p:cNvSpPr>
            <a:spLocks noGrp="1"/>
          </p:cNvSpPr>
          <p:nvPr>
            <p:ph type="sldNum" sz="quarter" idx="10"/>
          </p:nvPr>
        </p:nvSpPr>
        <p:spPr>
          <a:xfrm>
            <a:off x="4877537" y="6250781"/>
            <a:ext cx="1599595" cy="488156"/>
          </a:xfrm>
          <a:prstGeom prst="rect">
            <a:avLst/>
          </a:prstGeom>
        </p:spPr>
        <p:txBody>
          <a:bodyPr lIns="91416" tIns="45708" rIns="91416" bIns="45708"/>
          <a:lstStyle>
            <a:lvl1pPr algn="ctr">
              <a:defRPr>
                <a:solidFill>
                  <a:prstClr val="black"/>
                </a:solidFill>
                <a:latin typeface="Arial" pitchFamily="34" charset="0"/>
              </a:defRPr>
            </a:lvl1pPr>
          </a:lstStyle>
          <a:p>
            <a:pPr>
              <a:defRPr/>
            </a:pPr>
            <a:fld id="{E45D4A12-A3D5-4EC0-BE6F-354079E558C8}" type="slidenum">
              <a:rPr lang="en-US"/>
              <a:pPr>
                <a:defRPr/>
              </a:pPr>
              <a:t>‹#›</a:t>
            </a:fld>
            <a:endParaRPr lang="en-US" dirty="0"/>
          </a:p>
        </p:txBody>
      </p:sp>
    </p:spTree>
    <p:extLst>
      <p:ext uri="{BB962C8B-B14F-4D97-AF65-F5344CB8AC3E}">
        <p14:creationId xmlns:p14="http://schemas.microsoft.com/office/powerpoint/2010/main" val="70589764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95_Title Slide">
    <p:spTree>
      <p:nvGrpSpPr>
        <p:cNvPr id="1" name=""/>
        <p:cNvGrpSpPr/>
        <p:nvPr/>
      </p:nvGrpSpPr>
      <p:grpSpPr>
        <a:xfrm>
          <a:off x="0" y="0"/>
          <a:ext cx="0" cy="0"/>
          <a:chOff x="0" y="0"/>
          <a:chExt cx="0" cy="0"/>
        </a:xfrm>
      </p:grpSpPr>
      <p:sp>
        <p:nvSpPr>
          <p:cNvPr id="3" name="Rectangle 7"/>
          <p:cNvSpPr>
            <a:spLocks noChangeArrowheads="1"/>
          </p:cNvSpPr>
          <p:nvPr userDrawn="1"/>
        </p:nvSpPr>
        <p:spPr bwMode="auto">
          <a:xfrm>
            <a:off x="0" y="322997"/>
            <a:ext cx="9144000" cy="51494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6" tIns="45708" rIns="91416" bIns="45708" anchor="ctr"/>
          <a:lstStyle/>
          <a:p>
            <a:endParaRPr lang="en-US" sz="2400" dirty="0">
              <a:solidFill>
                <a:srgbClr val="FFFFFF"/>
              </a:solidFill>
              <a:latin typeface="Arial" pitchFamily="34" charset="0"/>
            </a:endParaRPr>
          </a:p>
        </p:txBody>
      </p:sp>
      <p:sp>
        <p:nvSpPr>
          <p:cNvPr id="12" name="Rectangle 4"/>
          <p:cNvSpPr>
            <a:spLocks noGrp="1" noChangeArrowheads="1"/>
          </p:cNvSpPr>
          <p:nvPr>
            <p:ph type="title"/>
          </p:nvPr>
        </p:nvSpPr>
        <p:spPr bwMode="auto">
          <a:xfrm>
            <a:off x="90687" y="333375"/>
            <a:ext cx="9053316"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sz="2200">
                <a:solidFill>
                  <a:schemeClr val="bg1">
                    <a:lumMod val="95000"/>
                  </a:schemeClr>
                </a:solidFill>
                <a:latin typeface="Arial" pitchFamily="34" charset="0"/>
                <a:cs typeface="Arial" pitchFamily="34" charset="0"/>
              </a:defRPr>
            </a:lvl1pPr>
          </a:lstStyle>
          <a:p>
            <a:pPr lvl="0"/>
            <a:r>
              <a:rPr lang="en-AU" dirty="0" smtClean="0"/>
              <a:t>   Click to edit Master title style</a:t>
            </a:r>
          </a:p>
        </p:txBody>
      </p:sp>
      <p:sp>
        <p:nvSpPr>
          <p:cNvPr id="4" name="Slide Number Placeholder 5"/>
          <p:cNvSpPr>
            <a:spLocks noGrp="1"/>
          </p:cNvSpPr>
          <p:nvPr>
            <p:ph type="sldNum" sz="quarter" idx="10"/>
          </p:nvPr>
        </p:nvSpPr>
        <p:spPr>
          <a:xfrm>
            <a:off x="4877537" y="6250781"/>
            <a:ext cx="1599595" cy="488156"/>
          </a:xfrm>
          <a:prstGeom prst="rect">
            <a:avLst/>
          </a:prstGeom>
        </p:spPr>
        <p:txBody>
          <a:bodyPr lIns="91416" tIns="45708" rIns="91416" bIns="45708"/>
          <a:lstStyle>
            <a:lvl1pPr algn="ctr">
              <a:defRPr>
                <a:solidFill>
                  <a:prstClr val="black"/>
                </a:solidFill>
                <a:latin typeface="Arial" pitchFamily="34" charset="0"/>
              </a:defRPr>
            </a:lvl1pPr>
          </a:lstStyle>
          <a:p>
            <a:pPr>
              <a:defRPr/>
            </a:pPr>
            <a:fld id="{2547D828-BA94-4AFB-A98C-D658D5CE79D7}" type="slidenum">
              <a:rPr lang="en-US"/>
              <a:pPr>
                <a:defRPr/>
              </a:pPr>
              <a:t>‹#›</a:t>
            </a:fld>
            <a:endParaRPr lang="en-US" dirty="0"/>
          </a:p>
        </p:txBody>
      </p:sp>
    </p:spTree>
    <p:extLst>
      <p:ext uri="{BB962C8B-B14F-4D97-AF65-F5344CB8AC3E}">
        <p14:creationId xmlns:p14="http://schemas.microsoft.com/office/powerpoint/2010/main" val="76554330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96_Title Slide">
    <p:spTree>
      <p:nvGrpSpPr>
        <p:cNvPr id="1" name=""/>
        <p:cNvGrpSpPr/>
        <p:nvPr/>
      </p:nvGrpSpPr>
      <p:grpSpPr>
        <a:xfrm>
          <a:off x="0" y="0"/>
          <a:ext cx="0" cy="0"/>
          <a:chOff x="0" y="0"/>
          <a:chExt cx="0" cy="0"/>
        </a:xfrm>
      </p:grpSpPr>
      <p:sp>
        <p:nvSpPr>
          <p:cNvPr id="3" name="Rectangle 7"/>
          <p:cNvSpPr>
            <a:spLocks noChangeArrowheads="1"/>
          </p:cNvSpPr>
          <p:nvPr userDrawn="1"/>
        </p:nvSpPr>
        <p:spPr bwMode="auto">
          <a:xfrm>
            <a:off x="0" y="322997"/>
            <a:ext cx="9144000" cy="51494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6" tIns="45708" rIns="91416" bIns="45708" anchor="ctr"/>
          <a:lstStyle/>
          <a:p>
            <a:endParaRPr lang="en-US" sz="2400" dirty="0">
              <a:solidFill>
                <a:srgbClr val="FFFFFF"/>
              </a:solidFill>
              <a:latin typeface="Arial" pitchFamily="34" charset="0"/>
            </a:endParaRPr>
          </a:p>
        </p:txBody>
      </p:sp>
      <p:sp>
        <p:nvSpPr>
          <p:cNvPr id="12" name="Rectangle 4"/>
          <p:cNvSpPr>
            <a:spLocks noGrp="1" noChangeArrowheads="1"/>
          </p:cNvSpPr>
          <p:nvPr>
            <p:ph type="title"/>
          </p:nvPr>
        </p:nvSpPr>
        <p:spPr bwMode="auto">
          <a:xfrm>
            <a:off x="90687" y="333375"/>
            <a:ext cx="9053316"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sz="2200">
                <a:solidFill>
                  <a:schemeClr val="bg1">
                    <a:lumMod val="95000"/>
                  </a:schemeClr>
                </a:solidFill>
                <a:latin typeface="Arial" pitchFamily="34" charset="0"/>
                <a:cs typeface="Arial" pitchFamily="34" charset="0"/>
              </a:defRPr>
            </a:lvl1pPr>
          </a:lstStyle>
          <a:p>
            <a:pPr lvl="0"/>
            <a:r>
              <a:rPr lang="en-AU" dirty="0" smtClean="0"/>
              <a:t>   Click to edit Master title style</a:t>
            </a:r>
          </a:p>
        </p:txBody>
      </p:sp>
      <p:sp>
        <p:nvSpPr>
          <p:cNvPr id="4" name="Slide Number Placeholder 5"/>
          <p:cNvSpPr>
            <a:spLocks noGrp="1"/>
          </p:cNvSpPr>
          <p:nvPr>
            <p:ph type="sldNum" sz="quarter" idx="10"/>
          </p:nvPr>
        </p:nvSpPr>
        <p:spPr>
          <a:xfrm>
            <a:off x="4877537" y="6250781"/>
            <a:ext cx="1599595" cy="488156"/>
          </a:xfrm>
          <a:prstGeom prst="rect">
            <a:avLst/>
          </a:prstGeom>
        </p:spPr>
        <p:txBody>
          <a:bodyPr lIns="91416" tIns="45708" rIns="91416" bIns="45708"/>
          <a:lstStyle>
            <a:lvl1pPr algn="ctr">
              <a:defRPr>
                <a:solidFill>
                  <a:prstClr val="black"/>
                </a:solidFill>
                <a:latin typeface="Arial" pitchFamily="34" charset="0"/>
              </a:defRPr>
            </a:lvl1pPr>
          </a:lstStyle>
          <a:p>
            <a:pPr>
              <a:defRPr/>
            </a:pPr>
            <a:fld id="{5982F028-C8C6-4A89-915F-7C7763E3DE11}" type="slidenum">
              <a:rPr lang="en-US"/>
              <a:pPr>
                <a:defRPr/>
              </a:pPr>
              <a:t>‹#›</a:t>
            </a:fld>
            <a:endParaRPr lang="en-US" dirty="0"/>
          </a:p>
        </p:txBody>
      </p:sp>
    </p:spTree>
    <p:extLst>
      <p:ext uri="{BB962C8B-B14F-4D97-AF65-F5344CB8AC3E}">
        <p14:creationId xmlns:p14="http://schemas.microsoft.com/office/powerpoint/2010/main" val="91087306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97_Title Slide">
    <p:spTree>
      <p:nvGrpSpPr>
        <p:cNvPr id="1" name=""/>
        <p:cNvGrpSpPr/>
        <p:nvPr/>
      </p:nvGrpSpPr>
      <p:grpSpPr>
        <a:xfrm>
          <a:off x="0" y="0"/>
          <a:ext cx="0" cy="0"/>
          <a:chOff x="0" y="0"/>
          <a:chExt cx="0" cy="0"/>
        </a:xfrm>
      </p:grpSpPr>
      <p:sp>
        <p:nvSpPr>
          <p:cNvPr id="3" name="Rectangle 7"/>
          <p:cNvSpPr>
            <a:spLocks noChangeArrowheads="1"/>
          </p:cNvSpPr>
          <p:nvPr userDrawn="1"/>
        </p:nvSpPr>
        <p:spPr bwMode="auto">
          <a:xfrm>
            <a:off x="0" y="322997"/>
            <a:ext cx="9144000" cy="51494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6" tIns="45708" rIns="91416" bIns="45708" anchor="ctr"/>
          <a:lstStyle/>
          <a:p>
            <a:endParaRPr lang="en-US" sz="2400" dirty="0">
              <a:solidFill>
                <a:srgbClr val="FFFFFF"/>
              </a:solidFill>
              <a:latin typeface="Arial" pitchFamily="34" charset="0"/>
            </a:endParaRPr>
          </a:p>
        </p:txBody>
      </p:sp>
      <p:sp>
        <p:nvSpPr>
          <p:cNvPr id="12" name="Rectangle 4"/>
          <p:cNvSpPr>
            <a:spLocks noGrp="1" noChangeArrowheads="1"/>
          </p:cNvSpPr>
          <p:nvPr>
            <p:ph type="title"/>
          </p:nvPr>
        </p:nvSpPr>
        <p:spPr bwMode="auto">
          <a:xfrm>
            <a:off x="90687" y="333375"/>
            <a:ext cx="9053316"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sz="2200">
                <a:solidFill>
                  <a:schemeClr val="bg1">
                    <a:lumMod val="95000"/>
                  </a:schemeClr>
                </a:solidFill>
                <a:latin typeface="Arial" pitchFamily="34" charset="0"/>
                <a:cs typeface="Arial" pitchFamily="34" charset="0"/>
              </a:defRPr>
            </a:lvl1pPr>
          </a:lstStyle>
          <a:p>
            <a:pPr lvl="0"/>
            <a:r>
              <a:rPr lang="en-AU" dirty="0" smtClean="0"/>
              <a:t>   Click to edit Master title style</a:t>
            </a:r>
          </a:p>
        </p:txBody>
      </p:sp>
      <p:sp>
        <p:nvSpPr>
          <p:cNvPr id="4" name="Slide Number Placeholder 5"/>
          <p:cNvSpPr>
            <a:spLocks noGrp="1"/>
          </p:cNvSpPr>
          <p:nvPr>
            <p:ph type="sldNum" sz="quarter" idx="10"/>
          </p:nvPr>
        </p:nvSpPr>
        <p:spPr>
          <a:xfrm>
            <a:off x="4877537" y="6250781"/>
            <a:ext cx="1599595" cy="488156"/>
          </a:xfrm>
          <a:prstGeom prst="rect">
            <a:avLst/>
          </a:prstGeom>
        </p:spPr>
        <p:txBody>
          <a:bodyPr lIns="91416" tIns="45708" rIns="91416" bIns="45708"/>
          <a:lstStyle>
            <a:lvl1pPr algn="ctr">
              <a:defRPr>
                <a:solidFill>
                  <a:prstClr val="black"/>
                </a:solidFill>
                <a:latin typeface="Arial" pitchFamily="34" charset="0"/>
              </a:defRPr>
            </a:lvl1pPr>
          </a:lstStyle>
          <a:p>
            <a:pPr>
              <a:defRPr/>
            </a:pPr>
            <a:fld id="{88562A57-C8DF-4328-AEC0-D6112ED21E73}" type="slidenum">
              <a:rPr lang="en-US"/>
              <a:pPr>
                <a:defRPr/>
              </a:pPr>
              <a:t>‹#›</a:t>
            </a:fld>
            <a:endParaRPr lang="en-US" dirty="0"/>
          </a:p>
        </p:txBody>
      </p:sp>
    </p:spTree>
    <p:extLst>
      <p:ext uri="{BB962C8B-B14F-4D97-AF65-F5344CB8AC3E}">
        <p14:creationId xmlns:p14="http://schemas.microsoft.com/office/powerpoint/2010/main" val="116534862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98_Title Slide">
    <p:spTree>
      <p:nvGrpSpPr>
        <p:cNvPr id="1" name=""/>
        <p:cNvGrpSpPr/>
        <p:nvPr/>
      </p:nvGrpSpPr>
      <p:grpSpPr>
        <a:xfrm>
          <a:off x="0" y="0"/>
          <a:ext cx="0" cy="0"/>
          <a:chOff x="0" y="0"/>
          <a:chExt cx="0" cy="0"/>
        </a:xfrm>
      </p:grpSpPr>
      <p:sp>
        <p:nvSpPr>
          <p:cNvPr id="11" name="Rectangle 2"/>
          <p:cNvSpPr>
            <a:spLocks noChangeArrowheads="1"/>
          </p:cNvSpPr>
          <p:nvPr userDrawn="1"/>
        </p:nvSpPr>
        <p:spPr bwMode="auto">
          <a:xfrm>
            <a:off x="2" y="322263"/>
            <a:ext cx="9143999" cy="515937"/>
          </a:xfrm>
          <a:prstGeom prst="rect">
            <a:avLst/>
          </a:prstGeom>
          <a:solidFill>
            <a:srgbClr val="339966"/>
          </a:solidFill>
          <a:ln>
            <a:noFill/>
          </a:ln>
          <a:extLst/>
        </p:spPr>
        <p:txBody>
          <a:bodyPr wrap="none" lIns="91432" tIns="45716" rIns="91432" bIns="45716" anchor="ctr"/>
          <a:lstStyle/>
          <a:p>
            <a:pPr algn="l"/>
            <a:endParaRPr lang="en-US" sz="2400" b="0" dirty="0">
              <a:solidFill>
                <a:schemeClr val="bg1"/>
              </a:solidFill>
            </a:endParaRPr>
          </a:p>
        </p:txBody>
      </p:sp>
      <p:sp>
        <p:nvSpPr>
          <p:cNvPr id="12" name="Rectangle 4"/>
          <p:cNvSpPr>
            <a:spLocks noGrp="1" noChangeArrowheads="1"/>
          </p:cNvSpPr>
          <p:nvPr>
            <p:ph type="title"/>
          </p:nvPr>
        </p:nvSpPr>
        <p:spPr bwMode="auto">
          <a:xfrm>
            <a:off x="90684" y="333375"/>
            <a:ext cx="9053316"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rmAutofit/>
          </a:bodyPr>
          <a:lstStyle>
            <a:lvl1pPr>
              <a:defRPr sz="2200">
                <a:solidFill>
                  <a:schemeClr val="bg1">
                    <a:lumMod val="95000"/>
                  </a:schemeClr>
                </a:solidFill>
                <a:latin typeface="Arial" pitchFamily="34" charset="0"/>
                <a:cs typeface="Arial" pitchFamily="34" charset="0"/>
              </a:defRPr>
            </a:lvl1pPr>
          </a:lstStyle>
          <a:p>
            <a:pPr lvl="0"/>
            <a:r>
              <a:rPr lang="en-AU" dirty="0" smtClean="0"/>
              <a:t>   Click to edit Master title style</a:t>
            </a:r>
          </a:p>
        </p:txBody>
      </p:sp>
      <p:sp>
        <p:nvSpPr>
          <p:cNvPr id="13" name="Slide Number Placeholder 5"/>
          <p:cNvSpPr>
            <a:spLocks noGrp="1"/>
          </p:cNvSpPr>
          <p:nvPr>
            <p:ph type="sldNum" sz="quarter" idx="12"/>
          </p:nvPr>
        </p:nvSpPr>
        <p:spPr>
          <a:xfrm>
            <a:off x="4876800" y="6251449"/>
            <a:ext cx="1600200" cy="486833"/>
          </a:xfrm>
          <a:prstGeom prst="rect">
            <a:avLst/>
          </a:prstGeom>
        </p:spPr>
        <p:txBody>
          <a:bodyPr lIns="91432" tIns="45716" rIns="91432" bIns="45716"/>
          <a:lstStyle>
            <a:lvl1pPr algn="ctr">
              <a:defRPr/>
            </a:lvl1pPr>
          </a:lstStyle>
          <a:p>
            <a:fld id="{397F412A-C89B-4233-88A1-9FCE863E6268}" type="slidenum">
              <a:rPr lang="en-US" smtClean="0"/>
              <a:pPr/>
              <a:t>‹#›</a:t>
            </a:fld>
            <a:endParaRPr lang="en-US" dirty="0"/>
          </a:p>
        </p:txBody>
      </p:sp>
    </p:spTree>
    <p:extLst>
      <p:ext uri="{BB962C8B-B14F-4D97-AF65-F5344CB8AC3E}">
        <p14:creationId xmlns:p14="http://schemas.microsoft.com/office/powerpoint/2010/main" val="1987843199"/>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99_Title Slide">
    <p:spTree>
      <p:nvGrpSpPr>
        <p:cNvPr id="1" name=""/>
        <p:cNvGrpSpPr/>
        <p:nvPr/>
      </p:nvGrpSpPr>
      <p:grpSpPr>
        <a:xfrm>
          <a:off x="0" y="0"/>
          <a:ext cx="0" cy="0"/>
          <a:chOff x="0" y="0"/>
          <a:chExt cx="0" cy="0"/>
        </a:xfrm>
      </p:grpSpPr>
      <p:sp>
        <p:nvSpPr>
          <p:cNvPr id="7" name="Rectangle 2"/>
          <p:cNvSpPr>
            <a:spLocks noChangeArrowheads="1"/>
          </p:cNvSpPr>
          <p:nvPr userDrawn="1"/>
        </p:nvSpPr>
        <p:spPr bwMode="auto">
          <a:xfrm>
            <a:off x="2" y="241697"/>
            <a:ext cx="9143999" cy="558403"/>
          </a:xfrm>
          <a:prstGeom prst="rect">
            <a:avLst/>
          </a:prstGeom>
          <a:solidFill>
            <a:srgbClr val="339966"/>
          </a:solidFill>
          <a:ln>
            <a:noFill/>
          </a:ln>
          <a:extLst/>
        </p:spPr>
        <p:txBody>
          <a:bodyPr wrap="none" lIns="86493" tIns="43247" rIns="86493" bIns="43247" anchor="ctr"/>
          <a:lstStyle/>
          <a:p>
            <a:endParaRPr lang="en-US" sz="2300" b="0" dirty="0">
              <a:solidFill>
                <a:schemeClr val="bg1"/>
              </a:solidFill>
            </a:endParaRPr>
          </a:p>
        </p:txBody>
      </p:sp>
      <p:sp>
        <p:nvSpPr>
          <p:cNvPr id="8" name="Rectangle 4"/>
          <p:cNvSpPr>
            <a:spLocks noGrp="1" noChangeArrowheads="1"/>
          </p:cNvSpPr>
          <p:nvPr>
            <p:ph type="title"/>
          </p:nvPr>
        </p:nvSpPr>
        <p:spPr bwMode="auto">
          <a:xfrm>
            <a:off x="120912" y="250031"/>
            <a:ext cx="9023088"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rmAutofit/>
          </a:bodyPr>
          <a:lstStyle>
            <a:lvl1pPr>
              <a:defRPr sz="2100">
                <a:solidFill>
                  <a:schemeClr val="bg1">
                    <a:lumMod val="95000"/>
                  </a:schemeClr>
                </a:solidFill>
                <a:latin typeface="Arial" pitchFamily="34" charset="0"/>
                <a:cs typeface="Arial" pitchFamily="34" charset="0"/>
              </a:defRPr>
            </a:lvl1pPr>
          </a:lstStyle>
          <a:p>
            <a:pPr lvl="0"/>
            <a:r>
              <a:rPr lang="en-AU" dirty="0" smtClean="0"/>
              <a:t>   Click to edit Master title style</a:t>
            </a:r>
          </a:p>
        </p:txBody>
      </p:sp>
      <p:sp>
        <p:nvSpPr>
          <p:cNvPr id="5" name="Slide Number Placeholder 5"/>
          <p:cNvSpPr>
            <a:spLocks noGrp="1"/>
          </p:cNvSpPr>
          <p:nvPr>
            <p:ph type="sldNum" sz="quarter" idx="12"/>
          </p:nvPr>
        </p:nvSpPr>
        <p:spPr>
          <a:xfrm>
            <a:off x="3454400" y="6400801"/>
            <a:ext cx="2133600" cy="365124"/>
          </a:xfrm>
          <a:prstGeom prst="rect">
            <a:avLst/>
          </a:prstGeom>
        </p:spPr>
        <p:txBody>
          <a:bodyPr lIns="86493" tIns="43247" rIns="86493" bIns="43247"/>
          <a:lstStyle>
            <a:lvl1pPr algn="ctr">
              <a:defRPr/>
            </a:lvl1pPr>
          </a:lstStyle>
          <a:p>
            <a:fld id="{397F412A-C89B-4233-88A1-9FCE863E6268}" type="slidenum">
              <a:rPr lang="en-US" smtClean="0"/>
              <a:pPr/>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19495" y="6286500"/>
            <a:ext cx="2224506" cy="571500"/>
          </a:xfrm>
          <a:prstGeom prst="rect">
            <a:avLst/>
          </a:prstGeom>
        </p:spPr>
      </p:pic>
    </p:spTree>
    <p:extLst>
      <p:ext uri="{BB962C8B-B14F-4D97-AF65-F5344CB8AC3E}">
        <p14:creationId xmlns:p14="http://schemas.microsoft.com/office/powerpoint/2010/main" val="328574265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slideLayout" Target="../slideLayouts/slideLayout76.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97" Type="http://schemas.openxmlformats.org/officeDocument/2006/relationships/slideLayout" Target="../slideLayouts/slideLayout97.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87" Type="http://schemas.openxmlformats.org/officeDocument/2006/relationships/slideLayout" Target="../slideLayouts/slideLayout87.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100"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image" Target="../media/image1.gif"/><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body" idx="1"/>
          </p:nvPr>
        </p:nvSpPr>
        <p:spPr bwMode="auto">
          <a:xfrm>
            <a:off x="180036" y="1470426"/>
            <a:ext cx="8784167" cy="4287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638" rIns="91276" bIns="45638" numCol="1" anchor="ctr"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1029" name="Rectangle 261"/>
          <p:cNvSpPr>
            <a:spLocks noChangeArrowheads="1"/>
          </p:cNvSpPr>
          <p:nvPr/>
        </p:nvSpPr>
        <p:spPr bwMode="auto">
          <a:xfrm>
            <a:off x="0" y="312557"/>
            <a:ext cx="9144000" cy="575965"/>
          </a:xfrm>
          <a:prstGeom prst="rect">
            <a:avLst/>
          </a:prstGeom>
          <a:solidFill>
            <a:srgbClr val="3399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276" tIns="45638" rIns="91276" bIns="45638" anchor="ctr"/>
          <a:lstStyle/>
          <a:p>
            <a:pPr algn="ctr" defTabSz="912983"/>
            <a:endParaRPr lang="en-US" sz="2400" dirty="0">
              <a:solidFill>
                <a:srgbClr val="000099"/>
              </a:solidFill>
              <a:latin typeface="Arial" pitchFamily="34" charset="0"/>
            </a:endParaRPr>
          </a:p>
        </p:txBody>
      </p:sp>
      <p:sp>
        <p:nvSpPr>
          <p:cNvPr id="1030" name="Rectangle 262"/>
          <p:cNvSpPr>
            <a:spLocks noGrp="1" noChangeArrowheads="1"/>
          </p:cNvSpPr>
          <p:nvPr>
            <p:ph type="title"/>
          </p:nvPr>
        </p:nvSpPr>
        <p:spPr bwMode="auto">
          <a:xfrm>
            <a:off x="0" y="370647"/>
            <a:ext cx="8383512" cy="437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AU" smtClean="0"/>
              <a:t>Click to edit Master title style</a:t>
            </a:r>
          </a:p>
        </p:txBody>
      </p:sp>
      <p:sp>
        <p:nvSpPr>
          <p:cNvPr id="14" name="Text Box 7"/>
          <p:cNvSpPr txBox="1">
            <a:spLocks noChangeArrowheads="1"/>
          </p:cNvSpPr>
          <p:nvPr/>
        </p:nvSpPr>
        <p:spPr bwMode="auto">
          <a:xfrm>
            <a:off x="0" y="6629400"/>
            <a:ext cx="6477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l" eaLnBrk="1" hangingPunct="1">
              <a:defRPr/>
            </a:pPr>
            <a:fld id="{01E0F94D-A342-424D-BCE9-2D90518857B0}" type="slidenum">
              <a:rPr lang="en-AU" sz="900" b="1" smtClean="0">
                <a:solidFill>
                  <a:schemeClr val="tx1"/>
                </a:solidFill>
                <a:latin typeface="Arial" pitchFamily="34" charset="0"/>
                <a:cs typeface="Arial" pitchFamily="34" charset="0"/>
              </a:rPr>
              <a:pPr algn="l" eaLnBrk="1" hangingPunct="1">
                <a:defRPr/>
              </a:pPr>
              <a:t>‹#›</a:t>
            </a:fld>
            <a:endParaRPr lang="en-AU" sz="900" b="1" dirty="0" smtClean="0">
              <a:solidFill>
                <a:schemeClr val="tx1"/>
              </a:solidFill>
              <a:latin typeface="Arial" pitchFamily="34" charset="0"/>
              <a:cs typeface="Arial" pitchFamily="34" charset="0"/>
            </a:endParaRPr>
          </a:p>
        </p:txBody>
      </p:sp>
      <p:sp>
        <p:nvSpPr>
          <p:cNvPr id="15" name="Text Box 50"/>
          <p:cNvSpPr txBox="1">
            <a:spLocks noChangeArrowheads="1"/>
          </p:cNvSpPr>
          <p:nvPr/>
        </p:nvSpPr>
        <p:spPr bwMode="auto">
          <a:xfrm>
            <a:off x="287338" y="6622486"/>
            <a:ext cx="253947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l" eaLnBrk="1" hangingPunct="1">
              <a:spcBef>
                <a:spcPct val="0"/>
              </a:spcBef>
              <a:defRPr/>
            </a:pPr>
            <a:r>
              <a:rPr lang="en-US" sz="800" dirty="0" smtClean="0">
                <a:solidFill>
                  <a:schemeClr val="tx1"/>
                </a:solidFill>
                <a:latin typeface="Arial" pitchFamily="34" charset="0"/>
                <a:cs typeface="Arial" pitchFamily="34" charset="0"/>
              </a:rPr>
              <a:t>Copyright </a:t>
            </a:r>
            <a:r>
              <a:rPr lang="en-US" sz="800" dirty="0" smtClean="0">
                <a:solidFill>
                  <a:schemeClr val="tx1"/>
                </a:solidFill>
                <a:latin typeface="Arial" pitchFamily="34" charset="0"/>
                <a:cs typeface="Arial" pitchFamily="34" charset="0"/>
                <a:sym typeface="Symbol" pitchFamily="18" charset="2"/>
              </a:rPr>
              <a:t> </a:t>
            </a:r>
            <a:r>
              <a:rPr lang="en-US" sz="800" dirty="0" smtClean="0">
                <a:solidFill>
                  <a:schemeClr val="tx1"/>
                </a:solidFill>
                <a:latin typeface="Arial" pitchFamily="34" charset="0"/>
                <a:cs typeface="Arial" pitchFamily="34" charset="0"/>
                <a:sym typeface="Symbol" pitchFamily="18" charset="2"/>
              </a:rPr>
              <a:t>2001-2015 </a:t>
            </a:r>
            <a:r>
              <a:rPr lang="en-US" sz="800" dirty="0" smtClean="0">
                <a:solidFill>
                  <a:schemeClr val="tx1"/>
                </a:solidFill>
                <a:latin typeface="Arial" pitchFamily="34" charset="0"/>
                <a:cs typeface="Arial" pitchFamily="34" charset="0"/>
                <a:sym typeface="Symbol" pitchFamily="18" charset="2"/>
              </a:rPr>
              <a:t>DNA Behavior International</a:t>
            </a:r>
            <a:endParaRPr lang="en-AU" sz="800" dirty="0" smtClean="0">
              <a:solidFill>
                <a:schemeClr val="tx1"/>
              </a:solidFill>
              <a:latin typeface="Arial" pitchFamily="34" charset="0"/>
              <a:cs typeface="Arial" pitchFamily="34" charset="0"/>
            </a:endParaRPr>
          </a:p>
        </p:txBody>
      </p:sp>
      <p:pic>
        <p:nvPicPr>
          <p:cNvPr id="16" name="Picture 15"/>
          <p:cNvPicPr>
            <a:picLocks noChangeAspect="1"/>
          </p:cNvPicPr>
          <p:nvPr/>
        </p:nvPicPr>
        <p:blipFill>
          <a:blip r:embed="rId101" cstate="print">
            <a:extLst>
              <a:ext uri="{28A0092B-C50C-407E-A947-70E740481C1C}">
                <a14:useLocalDpi xmlns:a14="http://schemas.microsoft.com/office/drawing/2010/main" val="0"/>
              </a:ext>
            </a:extLst>
          </a:blip>
          <a:stretch>
            <a:fillRect/>
          </a:stretch>
        </p:blipFill>
        <p:spPr>
          <a:xfrm>
            <a:off x="7772400" y="6062472"/>
            <a:ext cx="1432523" cy="795528"/>
          </a:xfrm>
          <a:prstGeom prst="rect">
            <a:avLst/>
          </a:prstGeom>
        </p:spPr>
      </p:pic>
    </p:spTree>
  </p:cSld>
  <p:clrMap bg1="lt1" tx1="dk1" bg2="lt2" tx2="dk2" accent1="accent1" accent2="accent2" accent3="accent3" accent4="accent4" accent5="accent5" accent6="accent6" hlink="hlink" folHlink="folHlink"/>
  <p:sldLayoutIdLst>
    <p:sldLayoutId id="2147485154" r:id="rId1"/>
    <p:sldLayoutId id="2147485082" r:id="rId2"/>
    <p:sldLayoutId id="2147485083" r:id="rId3"/>
    <p:sldLayoutId id="2147485084" r:id="rId4"/>
    <p:sldLayoutId id="2147485085" r:id="rId5"/>
    <p:sldLayoutId id="2147485086" r:id="rId6"/>
    <p:sldLayoutId id="2147485087" r:id="rId7"/>
    <p:sldLayoutId id="2147485088" r:id="rId8"/>
    <p:sldLayoutId id="2147485089" r:id="rId9"/>
    <p:sldLayoutId id="2147485090" r:id="rId10"/>
    <p:sldLayoutId id="2147485091" r:id="rId11"/>
    <p:sldLayoutId id="2147485092" r:id="rId12"/>
    <p:sldLayoutId id="2147485093" r:id="rId13"/>
    <p:sldLayoutId id="2147485094" r:id="rId14"/>
    <p:sldLayoutId id="2147485095" r:id="rId15"/>
    <p:sldLayoutId id="2147485530" r:id="rId16"/>
    <p:sldLayoutId id="2147485201" r:id="rId17"/>
    <p:sldLayoutId id="2147485202" r:id="rId18"/>
    <p:sldLayoutId id="2147485210" r:id="rId19"/>
    <p:sldLayoutId id="2147485211" r:id="rId20"/>
    <p:sldLayoutId id="2147485212" r:id="rId21"/>
    <p:sldLayoutId id="2147485213" r:id="rId22"/>
    <p:sldLayoutId id="2147485214" r:id="rId23"/>
    <p:sldLayoutId id="2147485215" r:id="rId24"/>
    <p:sldLayoutId id="2147485216" r:id="rId25"/>
    <p:sldLayoutId id="2147485217" r:id="rId26"/>
    <p:sldLayoutId id="2147485218" r:id="rId27"/>
    <p:sldLayoutId id="2147485219" r:id="rId28"/>
    <p:sldLayoutId id="2147485220" r:id="rId29"/>
    <p:sldLayoutId id="2147485221" r:id="rId30"/>
    <p:sldLayoutId id="2147485222" r:id="rId31"/>
    <p:sldLayoutId id="2147485223" r:id="rId32"/>
    <p:sldLayoutId id="2147485224" r:id="rId33"/>
    <p:sldLayoutId id="2147485225" r:id="rId34"/>
    <p:sldLayoutId id="2147485226" r:id="rId35"/>
    <p:sldLayoutId id="2147485227" r:id="rId36"/>
    <p:sldLayoutId id="2147485228" r:id="rId37"/>
    <p:sldLayoutId id="2147485229" r:id="rId38"/>
    <p:sldLayoutId id="2147485230" r:id="rId39"/>
    <p:sldLayoutId id="2147485231" r:id="rId40"/>
    <p:sldLayoutId id="2147485232" r:id="rId41"/>
    <p:sldLayoutId id="2147485233" r:id="rId42"/>
    <p:sldLayoutId id="2147485234" r:id="rId43"/>
    <p:sldLayoutId id="2147485235" r:id="rId44"/>
    <p:sldLayoutId id="2147485236" r:id="rId45"/>
    <p:sldLayoutId id="2147485237" r:id="rId46"/>
    <p:sldLayoutId id="2147485238" r:id="rId47"/>
    <p:sldLayoutId id="2147485239" r:id="rId48"/>
    <p:sldLayoutId id="2147485240" r:id="rId49"/>
    <p:sldLayoutId id="2147485241" r:id="rId50"/>
    <p:sldLayoutId id="2147485242" r:id="rId51"/>
    <p:sldLayoutId id="2147485243" r:id="rId52"/>
    <p:sldLayoutId id="2147485244" r:id="rId53"/>
    <p:sldLayoutId id="2147485247" r:id="rId54"/>
    <p:sldLayoutId id="2147485248" r:id="rId55"/>
    <p:sldLayoutId id="2147485249" r:id="rId56"/>
    <p:sldLayoutId id="2147485250" r:id="rId57"/>
    <p:sldLayoutId id="2147485251" r:id="rId58"/>
    <p:sldLayoutId id="2147485252" r:id="rId59"/>
    <p:sldLayoutId id="2147485253" r:id="rId60"/>
    <p:sldLayoutId id="2147485254" r:id="rId61"/>
    <p:sldLayoutId id="2147485255" r:id="rId62"/>
    <p:sldLayoutId id="2147485256" r:id="rId63"/>
    <p:sldLayoutId id="2147485257" r:id="rId64"/>
    <p:sldLayoutId id="2147485258" r:id="rId65"/>
    <p:sldLayoutId id="2147485259" r:id="rId66"/>
    <p:sldLayoutId id="2147485260" r:id="rId67"/>
    <p:sldLayoutId id="2147485261" r:id="rId68"/>
    <p:sldLayoutId id="2147485262" r:id="rId69"/>
    <p:sldLayoutId id="2147485263" r:id="rId70"/>
    <p:sldLayoutId id="2147485264" r:id="rId71"/>
    <p:sldLayoutId id="2147485265" r:id="rId72"/>
    <p:sldLayoutId id="2147485266" r:id="rId73"/>
    <p:sldLayoutId id="2147485267" r:id="rId74"/>
    <p:sldLayoutId id="2147485268" r:id="rId75"/>
    <p:sldLayoutId id="2147485269" r:id="rId76"/>
    <p:sldLayoutId id="2147485270" r:id="rId77"/>
    <p:sldLayoutId id="2147485271" r:id="rId78"/>
    <p:sldLayoutId id="2147485272" r:id="rId79"/>
    <p:sldLayoutId id="2147485273" r:id="rId80"/>
    <p:sldLayoutId id="2147485274" r:id="rId81"/>
    <p:sldLayoutId id="2147485275" r:id="rId82"/>
    <p:sldLayoutId id="2147485276" r:id="rId83"/>
    <p:sldLayoutId id="2147485277" r:id="rId84"/>
    <p:sldLayoutId id="2147485278" r:id="rId85"/>
    <p:sldLayoutId id="2147485279" r:id="rId86"/>
    <p:sldLayoutId id="2147485280" r:id="rId87"/>
    <p:sldLayoutId id="2147485281" r:id="rId88"/>
    <p:sldLayoutId id="2147485282" r:id="rId89"/>
    <p:sldLayoutId id="2147485283" r:id="rId90"/>
    <p:sldLayoutId id="2147485284" r:id="rId91"/>
    <p:sldLayoutId id="2147485285" r:id="rId92"/>
    <p:sldLayoutId id="2147485286" r:id="rId93"/>
    <p:sldLayoutId id="2147485287" r:id="rId94"/>
    <p:sldLayoutId id="2147485288" r:id="rId95"/>
    <p:sldLayoutId id="2147485289" r:id="rId96"/>
    <p:sldLayoutId id="2147485290" r:id="rId97"/>
    <p:sldLayoutId id="2147485526" r:id="rId98"/>
    <p:sldLayoutId id="2147485527" r:id="rId99"/>
  </p:sldLayoutIdLst>
  <p:timing>
    <p:tnLst>
      <p:par>
        <p:cTn id="1" dur="indefinite" restart="never" nodeType="tmRoot"/>
      </p:par>
    </p:tnLst>
  </p:timing>
  <p:txStyles>
    <p:titleStyle>
      <a:lvl1pPr marL="189204" indent="-1502" algn="l" defTabSz="912983" rtl="0" eaLnBrk="0" fontAlgn="base" hangingPunct="0">
        <a:spcBef>
          <a:spcPct val="0"/>
        </a:spcBef>
        <a:spcAft>
          <a:spcPct val="0"/>
        </a:spcAft>
        <a:defRPr sz="2800" b="1">
          <a:solidFill>
            <a:schemeClr val="bg1"/>
          </a:solidFill>
          <a:latin typeface="Arial" pitchFamily="34" charset="0"/>
          <a:ea typeface="+mj-ea"/>
          <a:cs typeface="+mj-cs"/>
        </a:defRPr>
      </a:lvl1pPr>
      <a:lvl2pPr marL="189204" indent="-1502" algn="l" defTabSz="912983" rtl="0" eaLnBrk="0" fontAlgn="base" hangingPunct="0">
        <a:spcBef>
          <a:spcPct val="0"/>
        </a:spcBef>
        <a:spcAft>
          <a:spcPct val="0"/>
        </a:spcAft>
        <a:defRPr sz="2800" b="1">
          <a:solidFill>
            <a:schemeClr val="bg1"/>
          </a:solidFill>
          <a:latin typeface="Arial" pitchFamily="34" charset="0"/>
        </a:defRPr>
      </a:lvl2pPr>
      <a:lvl3pPr marL="189204" indent="-1502" algn="l" defTabSz="912983" rtl="0" eaLnBrk="0" fontAlgn="base" hangingPunct="0">
        <a:spcBef>
          <a:spcPct val="0"/>
        </a:spcBef>
        <a:spcAft>
          <a:spcPct val="0"/>
        </a:spcAft>
        <a:defRPr sz="2800" b="1">
          <a:solidFill>
            <a:schemeClr val="bg1"/>
          </a:solidFill>
          <a:latin typeface="Arial" pitchFamily="34" charset="0"/>
        </a:defRPr>
      </a:lvl3pPr>
      <a:lvl4pPr marL="189204" indent="-1502" algn="l" defTabSz="912983" rtl="0" eaLnBrk="0" fontAlgn="base" hangingPunct="0">
        <a:spcBef>
          <a:spcPct val="0"/>
        </a:spcBef>
        <a:spcAft>
          <a:spcPct val="0"/>
        </a:spcAft>
        <a:defRPr sz="2800" b="1">
          <a:solidFill>
            <a:schemeClr val="bg1"/>
          </a:solidFill>
          <a:latin typeface="Arial" pitchFamily="34" charset="0"/>
        </a:defRPr>
      </a:lvl4pPr>
      <a:lvl5pPr marL="189204" indent="-1502" algn="l" defTabSz="912983" rtl="0" eaLnBrk="0" fontAlgn="base" hangingPunct="0">
        <a:spcBef>
          <a:spcPct val="0"/>
        </a:spcBef>
        <a:spcAft>
          <a:spcPct val="0"/>
        </a:spcAft>
        <a:defRPr sz="2800" b="1">
          <a:solidFill>
            <a:schemeClr val="bg1"/>
          </a:solidFill>
          <a:latin typeface="Arial" pitchFamily="34" charset="0"/>
        </a:defRPr>
      </a:lvl5pPr>
      <a:lvl6pPr marL="623060" indent="-3001" algn="l" defTabSz="914321" rtl="0" fontAlgn="base">
        <a:spcBef>
          <a:spcPct val="0"/>
        </a:spcBef>
        <a:spcAft>
          <a:spcPct val="0"/>
        </a:spcAft>
        <a:defRPr sz="2800" b="1">
          <a:solidFill>
            <a:schemeClr val="bg1"/>
          </a:solidFill>
          <a:latin typeface="Times New Roman" pitchFamily="18" charset="0"/>
        </a:defRPr>
      </a:lvl6pPr>
      <a:lvl7pPr marL="1055449" indent="-3001" algn="l" defTabSz="914321" rtl="0" fontAlgn="base">
        <a:spcBef>
          <a:spcPct val="0"/>
        </a:spcBef>
        <a:spcAft>
          <a:spcPct val="0"/>
        </a:spcAft>
        <a:defRPr sz="2800" b="1">
          <a:solidFill>
            <a:schemeClr val="bg1"/>
          </a:solidFill>
          <a:latin typeface="Times New Roman" pitchFamily="18" charset="0"/>
        </a:defRPr>
      </a:lvl7pPr>
      <a:lvl8pPr marL="1487837" indent="-3001" algn="l" defTabSz="914321" rtl="0" fontAlgn="base">
        <a:spcBef>
          <a:spcPct val="0"/>
        </a:spcBef>
        <a:spcAft>
          <a:spcPct val="0"/>
        </a:spcAft>
        <a:defRPr sz="2800" b="1">
          <a:solidFill>
            <a:schemeClr val="bg1"/>
          </a:solidFill>
          <a:latin typeface="Times New Roman" pitchFamily="18" charset="0"/>
        </a:defRPr>
      </a:lvl8pPr>
      <a:lvl9pPr marL="1920225" indent="-3001" algn="l" defTabSz="914321" rtl="0" fontAlgn="base">
        <a:spcBef>
          <a:spcPct val="0"/>
        </a:spcBef>
        <a:spcAft>
          <a:spcPct val="0"/>
        </a:spcAft>
        <a:defRPr sz="2800" b="1">
          <a:solidFill>
            <a:schemeClr val="bg1"/>
          </a:solidFill>
          <a:latin typeface="Times New Roman" pitchFamily="18" charset="0"/>
        </a:defRPr>
      </a:lvl9pPr>
    </p:titleStyle>
    <p:bodyStyle>
      <a:lvl1pPr marL="340867" indent="-340867" algn="l" defTabSz="912983" rtl="0" eaLnBrk="0" fontAlgn="base" hangingPunct="0">
        <a:spcBef>
          <a:spcPct val="20000"/>
        </a:spcBef>
        <a:spcAft>
          <a:spcPct val="0"/>
        </a:spcAft>
        <a:buChar char="•"/>
        <a:defRPr sz="3200">
          <a:solidFill>
            <a:srgbClr val="000066"/>
          </a:solidFill>
          <a:latin typeface="Arial" pitchFamily="34" charset="0"/>
          <a:ea typeface="+mn-ea"/>
          <a:cs typeface="+mn-cs"/>
        </a:defRPr>
      </a:lvl1pPr>
      <a:lvl2pPr marL="741798" indent="-285307" algn="l" defTabSz="912983" rtl="0" eaLnBrk="0" fontAlgn="base" hangingPunct="0">
        <a:spcBef>
          <a:spcPct val="20000"/>
        </a:spcBef>
        <a:spcAft>
          <a:spcPct val="0"/>
        </a:spcAft>
        <a:buChar char="•"/>
        <a:defRPr sz="2800">
          <a:solidFill>
            <a:srgbClr val="000066"/>
          </a:solidFill>
          <a:latin typeface="Arial" pitchFamily="34" charset="0"/>
        </a:defRPr>
      </a:lvl2pPr>
      <a:lvl3pPr marL="1141228" indent="-226745" algn="l" defTabSz="912983" rtl="0" eaLnBrk="0" fontAlgn="base" hangingPunct="0">
        <a:spcBef>
          <a:spcPct val="20000"/>
        </a:spcBef>
        <a:spcAft>
          <a:spcPct val="0"/>
        </a:spcAft>
        <a:buChar char="•"/>
        <a:defRPr sz="2400">
          <a:solidFill>
            <a:srgbClr val="000066"/>
          </a:solidFill>
          <a:latin typeface="Arial" pitchFamily="34" charset="0"/>
        </a:defRPr>
      </a:lvl3pPr>
      <a:lvl4pPr marL="1599222" indent="-228246" algn="l" defTabSz="912983" rtl="0" eaLnBrk="0" fontAlgn="base" hangingPunct="0">
        <a:spcBef>
          <a:spcPct val="20000"/>
        </a:spcBef>
        <a:spcAft>
          <a:spcPct val="0"/>
        </a:spcAft>
        <a:buChar char="•"/>
        <a:defRPr sz="2000">
          <a:solidFill>
            <a:srgbClr val="000066"/>
          </a:solidFill>
          <a:latin typeface="Arial" pitchFamily="34" charset="0"/>
        </a:defRPr>
      </a:lvl4pPr>
      <a:lvl5pPr marL="2055713" indent="-226745" algn="l" defTabSz="912983" rtl="0" eaLnBrk="0" fontAlgn="base" hangingPunct="0">
        <a:spcBef>
          <a:spcPct val="20000"/>
        </a:spcBef>
        <a:spcAft>
          <a:spcPct val="0"/>
        </a:spcAft>
        <a:buChar char="•"/>
        <a:defRPr sz="2000">
          <a:solidFill>
            <a:srgbClr val="000066"/>
          </a:solidFill>
          <a:latin typeface="Arial" pitchFamily="34" charset="0"/>
        </a:defRPr>
      </a:lvl5pPr>
      <a:lvl6pPr marL="2489236" indent="-228206" algn="l" defTabSz="914321" rtl="0" fontAlgn="base">
        <a:spcBef>
          <a:spcPct val="20000"/>
        </a:spcBef>
        <a:spcAft>
          <a:spcPct val="0"/>
        </a:spcAft>
        <a:buChar char="•"/>
        <a:defRPr sz="2000">
          <a:solidFill>
            <a:srgbClr val="000066"/>
          </a:solidFill>
          <a:latin typeface="+mn-lt"/>
        </a:defRPr>
      </a:lvl6pPr>
      <a:lvl7pPr marL="2921624" indent="-228206" algn="l" defTabSz="914321" rtl="0" fontAlgn="base">
        <a:spcBef>
          <a:spcPct val="20000"/>
        </a:spcBef>
        <a:spcAft>
          <a:spcPct val="0"/>
        </a:spcAft>
        <a:buChar char="•"/>
        <a:defRPr sz="2000">
          <a:solidFill>
            <a:srgbClr val="000066"/>
          </a:solidFill>
          <a:latin typeface="+mn-lt"/>
        </a:defRPr>
      </a:lvl7pPr>
      <a:lvl8pPr marL="3354013" indent="-228206" algn="l" defTabSz="914321" rtl="0" fontAlgn="base">
        <a:spcBef>
          <a:spcPct val="20000"/>
        </a:spcBef>
        <a:spcAft>
          <a:spcPct val="0"/>
        </a:spcAft>
        <a:buChar char="•"/>
        <a:defRPr sz="2000">
          <a:solidFill>
            <a:srgbClr val="000066"/>
          </a:solidFill>
          <a:latin typeface="+mn-lt"/>
        </a:defRPr>
      </a:lvl8pPr>
      <a:lvl9pPr marL="3786401" indent="-228206" algn="l" defTabSz="914321" rtl="0" fontAlgn="base">
        <a:spcBef>
          <a:spcPct val="20000"/>
        </a:spcBef>
        <a:spcAft>
          <a:spcPct val="0"/>
        </a:spcAft>
        <a:buChar char="•"/>
        <a:defRPr sz="2000">
          <a:solidFill>
            <a:srgbClr val="000066"/>
          </a:solidFill>
          <a:latin typeface="+mn-lt"/>
        </a:defRPr>
      </a:lvl9pPr>
    </p:bodyStyle>
    <p:otherStyle>
      <a:defPPr>
        <a:defRPr lang="en-US"/>
      </a:defPPr>
      <a:lvl1pPr marL="0" algn="l" defTabSz="864777" rtl="0" eaLnBrk="1" latinLnBrk="0" hangingPunct="1">
        <a:defRPr sz="1700" kern="1200">
          <a:solidFill>
            <a:schemeClr val="tx1"/>
          </a:solidFill>
          <a:latin typeface="+mn-lt"/>
          <a:ea typeface="+mn-ea"/>
          <a:cs typeface="+mn-cs"/>
        </a:defRPr>
      </a:lvl1pPr>
      <a:lvl2pPr marL="432389" algn="l" defTabSz="864777" rtl="0" eaLnBrk="1" latinLnBrk="0" hangingPunct="1">
        <a:defRPr sz="1700" kern="1200">
          <a:solidFill>
            <a:schemeClr val="tx1"/>
          </a:solidFill>
          <a:latin typeface="+mn-lt"/>
          <a:ea typeface="+mn-ea"/>
          <a:cs typeface="+mn-cs"/>
        </a:defRPr>
      </a:lvl2pPr>
      <a:lvl3pPr marL="864777" algn="l" defTabSz="864777" rtl="0" eaLnBrk="1" latinLnBrk="0" hangingPunct="1">
        <a:defRPr sz="1700" kern="1200">
          <a:solidFill>
            <a:schemeClr val="tx1"/>
          </a:solidFill>
          <a:latin typeface="+mn-lt"/>
          <a:ea typeface="+mn-ea"/>
          <a:cs typeface="+mn-cs"/>
        </a:defRPr>
      </a:lvl3pPr>
      <a:lvl4pPr marL="1297165" algn="l" defTabSz="864777" rtl="0" eaLnBrk="1" latinLnBrk="0" hangingPunct="1">
        <a:defRPr sz="1700" kern="1200">
          <a:solidFill>
            <a:schemeClr val="tx1"/>
          </a:solidFill>
          <a:latin typeface="+mn-lt"/>
          <a:ea typeface="+mn-ea"/>
          <a:cs typeface="+mn-cs"/>
        </a:defRPr>
      </a:lvl4pPr>
      <a:lvl5pPr marL="1729554" algn="l" defTabSz="864777" rtl="0" eaLnBrk="1" latinLnBrk="0" hangingPunct="1">
        <a:defRPr sz="1700" kern="1200">
          <a:solidFill>
            <a:schemeClr val="tx1"/>
          </a:solidFill>
          <a:latin typeface="+mn-lt"/>
          <a:ea typeface="+mn-ea"/>
          <a:cs typeface="+mn-cs"/>
        </a:defRPr>
      </a:lvl5pPr>
      <a:lvl6pPr marL="2161941" algn="l" defTabSz="864777" rtl="0" eaLnBrk="1" latinLnBrk="0" hangingPunct="1">
        <a:defRPr sz="1700" kern="1200">
          <a:solidFill>
            <a:schemeClr val="tx1"/>
          </a:solidFill>
          <a:latin typeface="+mn-lt"/>
          <a:ea typeface="+mn-ea"/>
          <a:cs typeface="+mn-cs"/>
        </a:defRPr>
      </a:lvl6pPr>
      <a:lvl7pPr marL="2594330" algn="l" defTabSz="864777" rtl="0" eaLnBrk="1" latinLnBrk="0" hangingPunct="1">
        <a:defRPr sz="1700" kern="1200">
          <a:solidFill>
            <a:schemeClr val="tx1"/>
          </a:solidFill>
          <a:latin typeface="+mn-lt"/>
          <a:ea typeface="+mn-ea"/>
          <a:cs typeface="+mn-cs"/>
        </a:defRPr>
      </a:lvl7pPr>
      <a:lvl8pPr marL="3026718" algn="l" defTabSz="864777" rtl="0" eaLnBrk="1" latinLnBrk="0" hangingPunct="1">
        <a:defRPr sz="1700" kern="1200">
          <a:solidFill>
            <a:schemeClr val="tx1"/>
          </a:solidFill>
          <a:latin typeface="+mn-lt"/>
          <a:ea typeface="+mn-ea"/>
          <a:cs typeface="+mn-cs"/>
        </a:defRPr>
      </a:lvl8pPr>
      <a:lvl9pPr marL="3459107" algn="l" defTabSz="864777"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76.xml"/><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77.xml"/><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79.xml"/><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80.xml"/><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81.xml"/><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82.xml"/><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83.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20.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84.xml"/><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6.xml"/></Relationships>
</file>

<file path=ppt/slides/_rels/slide122.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15.xml"/><Relationship Id="rId7" Type="http://schemas.openxmlformats.org/officeDocument/2006/relationships/image" Target="../media/image13.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2.wmf"/><Relationship Id="rId4" Type="http://schemas.openxmlformats.org/officeDocument/2006/relationships/oleObject" Target="../embeddings/oleObject1.bin"/><Relationship Id="rId9" Type="http://schemas.microsoft.com/office/2007/relationships/hdphoto" Target="../media/hdphoto1.wdp"/></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5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16"/>
          <p:cNvSpPr>
            <a:spLocks noChangeArrowheads="1"/>
          </p:cNvSpPr>
          <p:nvPr/>
        </p:nvSpPr>
        <p:spPr bwMode="auto">
          <a:xfrm>
            <a:off x="0" y="2464595"/>
            <a:ext cx="9144000" cy="2571750"/>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6" tIns="45708" rIns="91416" bIns="45708" anchor="ctr"/>
          <a:lstStyle/>
          <a:p>
            <a:pPr algn="ctr" defTabSz="912983"/>
            <a:endParaRPr lang="en-US" sz="3400" b="1" dirty="0">
              <a:solidFill>
                <a:schemeClr val="bg1"/>
              </a:solidFill>
              <a:latin typeface="Arial" pitchFamily="34" charset="0"/>
              <a:ea typeface="MS PGothic" pitchFamily="34" charset="-128"/>
              <a:sym typeface="Symbol" pitchFamily="18" charset="2"/>
            </a:endParaRPr>
          </a:p>
          <a:p>
            <a:pPr algn="ctr" defTabSz="912983"/>
            <a:r>
              <a:rPr lang="en-US" sz="3400" b="1" dirty="0">
                <a:solidFill>
                  <a:schemeClr val="bg1"/>
                </a:solidFill>
                <a:latin typeface="Arial" pitchFamily="34" charset="0"/>
                <a:ea typeface="MS PGothic" pitchFamily="34" charset="-128"/>
                <a:sym typeface="Symbol" pitchFamily="18" charset="2"/>
              </a:rPr>
              <a:t>Business DNA</a:t>
            </a:r>
            <a:r>
              <a:rPr lang="en-US" sz="3400" b="1" baseline="30000" dirty="0">
                <a:solidFill>
                  <a:schemeClr val="bg1"/>
                </a:solidFill>
                <a:latin typeface="Arial" pitchFamily="34" charset="0"/>
                <a:ea typeface="MS PGothic" pitchFamily="34" charset="-128"/>
                <a:sym typeface="Symbol" pitchFamily="18" charset="2"/>
              </a:rPr>
              <a:t>®</a:t>
            </a:r>
            <a:r>
              <a:rPr lang="en-US" sz="3400" b="1" dirty="0">
                <a:solidFill>
                  <a:schemeClr val="bg1"/>
                </a:solidFill>
                <a:latin typeface="Arial" pitchFamily="34" charset="0"/>
                <a:ea typeface="MS PGothic" pitchFamily="34" charset="-128"/>
                <a:sym typeface="Symbol" pitchFamily="18" charset="2"/>
              </a:rPr>
              <a:t> </a:t>
            </a:r>
            <a:endParaRPr lang="en-US" sz="3400" b="1" dirty="0" smtClean="0">
              <a:solidFill>
                <a:schemeClr val="bg1"/>
              </a:solidFill>
              <a:latin typeface="Arial" pitchFamily="34" charset="0"/>
              <a:ea typeface="MS PGothic" pitchFamily="34" charset="-128"/>
              <a:sym typeface="Symbol" pitchFamily="18" charset="2"/>
            </a:endParaRPr>
          </a:p>
          <a:p>
            <a:pPr algn="ctr" defTabSz="912983"/>
            <a:r>
              <a:rPr lang="en-US" sz="3400" b="1" dirty="0" smtClean="0">
                <a:solidFill>
                  <a:schemeClr val="bg1"/>
                </a:solidFill>
                <a:latin typeface="Arial" pitchFamily="34" charset="0"/>
                <a:ea typeface="MS PGothic" pitchFamily="34" charset="-128"/>
                <a:sym typeface="Symbol" pitchFamily="18" charset="2"/>
              </a:rPr>
              <a:t>Team Performance Process</a:t>
            </a:r>
            <a:endParaRPr lang="en-US" sz="3400" b="1" dirty="0">
              <a:solidFill>
                <a:schemeClr val="bg1"/>
              </a:solidFill>
              <a:latin typeface="Arial" pitchFamily="34" charset="0"/>
              <a:ea typeface="MS PGothic" pitchFamily="34" charset="-128"/>
              <a:sym typeface="Symbol" pitchFamily="18" charset="2"/>
            </a:endParaRPr>
          </a:p>
          <a:p>
            <a:pPr algn="ctr" defTabSz="912983"/>
            <a:endParaRPr lang="en-US" sz="3000" b="1" i="1" dirty="0" smtClean="0">
              <a:solidFill>
                <a:schemeClr val="bg1"/>
              </a:solidFill>
              <a:latin typeface="Arial" pitchFamily="34" charset="0"/>
              <a:ea typeface="MS PGothic" pitchFamily="34" charset="-128"/>
              <a:sym typeface="Symbol" pitchFamily="18" charset="2"/>
            </a:endParaRPr>
          </a:p>
          <a:p>
            <a:pPr algn="ctr" defTabSz="912983"/>
            <a:r>
              <a:rPr lang="en-US" sz="3000" b="1" i="1" dirty="0" smtClean="0">
                <a:solidFill>
                  <a:schemeClr val="bg1"/>
                </a:solidFill>
                <a:latin typeface="Arial" pitchFamily="34" charset="0"/>
                <a:ea typeface="MS PGothic" pitchFamily="34" charset="-128"/>
                <a:sym typeface="Symbol" pitchFamily="18" charset="2"/>
              </a:rPr>
              <a:t>For </a:t>
            </a:r>
            <a:r>
              <a:rPr lang="en-US" sz="3000" b="1" i="1" dirty="0">
                <a:solidFill>
                  <a:schemeClr val="bg1"/>
                </a:solidFill>
                <a:latin typeface="Arial" pitchFamily="34" charset="0"/>
                <a:ea typeface="MS PGothic" pitchFamily="34" charset="-128"/>
                <a:sym typeface="Symbol" pitchFamily="18" charset="2"/>
              </a:rPr>
              <a:t>Navigating Human Differences to </a:t>
            </a:r>
          </a:p>
          <a:p>
            <a:pPr algn="ctr" defTabSz="912983"/>
            <a:r>
              <a:rPr lang="en-US" sz="3000" b="1" i="1" dirty="0">
                <a:solidFill>
                  <a:schemeClr val="bg1"/>
                </a:solidFill>
                <a:latin typeface="Arial" pitchFamily="34" charset="0"/>
                <a:ea typeface="MS PGothic" pitchFamily="34" charset="-128"/>
                <a:sym typeface="Symbol" pitchFamily="18" charset="2"/>
              </a:rPr>
              <a:t>Transform Business Performance</a:t>
            </a:r>
          </a:p>
          <a:p>
            <a:pPr algn="ctr" defTabSz="912983"/>
            <a:endParaRPr lang="en-US" sz="3200" b="1" i="1" dirty="0">
              <a:solidFill>
                <a:schemeClr val="bg1"/>
              </a:solidFill>
              <a:latin typeface="Arial" pitchFamily="34" charset="0"/>
              <a:ea typeface="MS PGothic" pitchFamily="34" charset="-128"/>
              <a:sym typeface="Symbol" pitchFamily="18" charset="2"/>
            </a:endParaRPr>
          </a:p>
        </p:txBody>
      </p:sp>
      <p:sp>
        <p:nvSpPr>
          <p:cNvPr id="148483" name="Text Box 13"/>
          <p:cNvSpPr txBox="1">
            <a:spLocks noChangeArrowheads="1"/>
          </p:cNvSpPr>
          <p:nvPr/>
        </p:nvSpPr>
        <p:spPr bwMode="auto">
          <a:xfrm>
            <a:off x="394608" y="6165958"/>
            <a:ext cx="5114773" cy="5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eaLnBrk="1" hangingPunct="1">
              <a:spcBef>
                <a:spcPct val="50000"/>
              </a:spcBef>
            </a:pPr>
            <a:r>
              <a:rPr lang="en-AU" sz="2800" b="1" dirty="0" smtClean="0">
                <a:latin typeface="Arial" pitchFamily="34" charset="0"/>
                <a:ea typeface="MS PGothic" pitchFamily="34" charset="-128"/>
                <a:sym typeface="Symbol" pitchFamily="18" charset="2"/>
              </a:rPr>
              <a:t>April 2014</a:t>
            </a:r>
            <a:endParaRPr lang="en-US" sz="2800" b="1" dirty="0">
              <a:latin typeface="Arial" pitchFamily="34" charset="0"/>
              <a:ea typeface="MS PGothic" pitchFamily="34" charset="-128"/>
              <a:sym typeface="Symbol" pitchFamily="18" charset="2"/>
            </a:endParaRPr>
          </a:p>
        </p:txBody>
      </p:sp>
    </p:spTree>
    <p:extLst>
      <p:ext uri="{BB962C8B-B14F-4D97-AF65-F5344CB8AC3E}">
        <p14:creationId xmlns:p14="http://schemas.microsoft.com/office/powerpoint/2010/main" val="138254620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4"/>
          <p:cNvSpPr>
            <a:spLocks noGrp="1" noChangeArrowheads="1"/>
          </p:cNvSpPr>
          <p:nvPr>
            <p:ph type="title"/>
          </p:nvPr>
        </p:nvSpPr>
        <p:spPr/>
        <p:txBody>
          <a:bodyPr/>
          <a:lstStyle/>
          <a:p>
            <a:pPr eaLnBrk="1" hangingPunct="1"/>
            <a:r>
              <a:rPr lang="en-US" sz="2400" dirty="0" smtClean="0"/>
              <a:t>Pre-Team Discussion With Team Leader</a:t>
            </a:r>
            <a:endParaRPr lang="en-AU" sz="2400" dirty="0" smtClean="0"/>
          </a:p>
        </p:txBody>
      </p:sp>
      <p:sp>
        <p:nvSpPr>
          <p:cNvPr id="478211" name="Rectangle 5"/>
          <p:cNvSpPr>
            <a:spLocks noGrp="1" noChangeArrowheads="1"/>
          </p:cNvSpPr>
          <p:nvPr>
            <p:ph type="body" idx="1"/>
          </p:nvPr>
        </p:nvSpPr>
        <p:spPr>
          <a:xfrm>
            <a:off x="228313" y="1372195"/>
            <a:ext cx="8782654" cy="4287739"/>
          </a:xfrm>
        </p:spPr>
        <p:txBody>
          <a:bodyPr/>
          <a:lstStyle/>
          <a:p>
            <a:pPr marL="611158" indent="-611158" eaLnBrk="1" hangingPunct="1">
              <a:lnSpc>
                <a:spcPct val="80000"/>
              </a:lnSpc>
              <a:buFontTx/>
              <a:buAutoNum type="arabicPeriod" startAt="8"/>
              <a:tabLst>
                <a:tab pos="2398082" algn="l"/>
              </a:tabLst>
            </a:pPr>
            <a:r>
              <a:rPr lang="en-AU" sz="1800" dirty="0">
                <a:solidFill>
                  <a:schemeClr val="tx1"/>
                </a:solidFill>
              </a:rPr>
              <a:t>Identify the differences within the team. [For instance, long time personality clashes that are hindering teamwork which should be discussed in the team meeting.]</a:t>
            </a:r>
          </a:p>
          <a:p>
            <a:pPr marL="611158" indent="-611158" eaLnBrk="1" hangingPunct="1">
              <a:lnSpc>
                <a:spcPct val="80000"/>
              </a:lnSpc>
              <a:buFontTx/>
              <a:buAutoNum type="arabicPeriod" startAt="8"/>
              <a:tabLst>
                <a:tab pos="2398082" algn="l"/>
              </a:tabLst>
            </a:pPr>
            <a:r>
              <a:rPr lang="en-AU" sz="1800" dirty="0">
                <a:solidFill>
                  <a:schemeClr val="tx1"/>
                </a:solidFill>
              </a:rPr>
              <a:t>Is there anyone you have a serious concern about whether they will make it in their role or with the team? </a:t>
            </a:r>
          </a:p>
          <a:p>
            <a:pPr marL="611158" indent="-611158" eaLnBrk="1" hangingPunct="1">
              <a:lnSpc>
                <a:spcPct val="80000"/>
              </a:lnSpc>
              <a:buFontTx/>
              <a:buAutoNum type="arabicPeriod" startAt="8"/>
              <a:tabLst>
                <a:tab pos="2398082" algn="l"/>
              </a:tabLst>
            </a:pPr>
            <a:r>
              <a:rPr lang="en-AU" sz="1800" dirty="0">
                <a:solidFill>
                  <a:schemeClr val="tx1"/>
                </a:solidFill>
              </a:rPr>
              <a:t>If you have any real disconnects  between the DNA Natural Behavior Style and your perception of the person  then this is a good time to ask?</a:t>
            </a:r>
            <a:r>
              <a:rPr lang="en-US" sz="1800" dirty="0">
                <a:solidFill>
                  <a:schemeClr val="tx1"/>
                </a:solidFill>
              </a:rPr>
              <a:t> </a:t>
            </a:r>
            <a:r>
              <a:rPr lang="en-AU" sz="1800" dirty="0">
                <a:solidFill>
                  <a:schemeClr val="tx1"/>
                </a:solidFill>
              </a:rPr>
              <a:t>  </a:t>
            </a:r>
          </a:p>
          <a:p>
            <a:pPr marL="611158" indent="-611158" eaLnBrk="1" hangingPunct="1">
              <a:lnSpc>
                <a:spcPct val="80000"/>
              </a:lnSpc>
              <a:buFontTx/>
              <a:buAutoNum type="arabicPeriod" startAt="8"/>
              <a:tabLst>
                <a:tab pos="2398082" algn="l"/>
              </a:tabLst>
            </a:pPr>
            <a:r>
              <a:rPr lang="en-AU" sz="1800" dirty="0">
                <a:solidFill>
                  <a:schemeClr val="tx1"/>
                </a:solidFill>
              </a:rPr>
              <a:t>Ask the team leader if he/she wants you to tell him/her about each of the people. So always have the one page combined graphs in front of you to talk to them as needed. They are usually very surprised at how much we can know about people we have not met. </a:t>
            </a:r>
          </a:p>
          <a:p>
            <a:pPr marL="611158" indent="-611158" eaLnBrk="1" hangingPunct="1">
              <a:lnSpc>
                <a:spcPct val="80000"/>
              </a:lnSpc>
              <a:buFontTx/>
              <a:buAutoNum type="arabicPeriod" startAt="8"/>
              <a:tabLst>
                <a:tab pos="2398082" algn="l"/>
              </a:tabLst>
            </a:pPr>
            <a:endParaRPr lang="en-US" sz="1800" dirty="0">
              <a:solidFill>
                <a:schemeClr val="tx1"/>
              </a:solidFill>
            </a:endParaRPr>
          </a:p>
          <a:p>
            <a:pPr marL="611158" indent="-611158" eaLnBrk="1" hangingPunct="1">
              <a:lnSpc>
                <a:spcPct val="80000"/>
              </a:lnSpc>
              <a:tabLst>
                <a:tab pos="2398082" algn="l"/>
              </a:tabLst>
            </a:pPr>
            <a:endParaRPr lang="en-AU" sz="1800" dirty="0">
              <a:solidFill>
                <a:schemeClr val="tx1"/>
              </a:solidFill>
            </a:endParaRPr>
          </a:p>
        </p:txBody>
      </p:sp>
    </p:spTree>
    <p:extLst>
      <p:ext uri="{BB962C8B-B14F-4D97-AF65-F5344CB8AC3E}">
        <p14:creationId xmlns:p14="http://schemas.microsoft.com/office/powerpoint/2010/main" val="2381422979"/>
      </p:ext>
    </p:extLst>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0" y="370648"/>
            <a:ext cx="9144000" cy="437555"/>
          </a:xfrm>
        </p:spPr>
        <p:txBody>
          <a:bodyPr/>
          <a:lstStyle/>
          <a:p>
            <a:pPr eaLnBrk="1" hangingPunct="1"/>
            <a:r>
              <a:rPr lang="en-US" sz="2000" dirty="0" smtClean="0"/>
              <a:t>Summary of Team Member Behavioral Performance Environment Keys</a:t>
            </a:r>
          </a:p>
        </p:txBody>
      </p:sp>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1125" y="1281113"/>
            <a:ext cx="6381750" cy="429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904572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Analysis of Team Member Business Performance Success Factors and Risks</a:t>
            </a:r>
            <a:endParaRPr lang="en-US" sz="2000" dirty="0"/>
          </a:p>
        </p:txBody>
      </p:sp>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219200"/>
            <a:ext cx="7635195" cy="489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868178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txBox="1">
            <a:spLocks/>
          </p:cNvSpPr>
          <p:nvPr/>
        </p:nvSpPr>
        <p:spPr>
          <a:xfrm>
            <a:off x="0" y="248245"/>
            <a:ext cx="9144000" cy="437555"/>
          </a:xfrm>
          <a:prstGeom prst="rect">
            <a:avLst/>
          </a:prstGeom>
        </p:spPr>
        <p:txBody>
          <a:bodyPr/>
          <a:lstStyle>
            <a:lvl1pPr marL="189204" indent="-1502" algn="l" defTabSz="912983" rtl="0" eaLnBrk="0" fontAlgn="base" hangingPunct="0">
              <a:spcBef>
                <a:spcPct val="0"/>
              </a:spcBef>
              <a:spcAft>
                <a:spcPct val="0"/>
              </a:spcAft>
              <a:defRPr sz="2800" b="1">
                <a:solidFill>
                  <a:schemeClr val="bg1"/>
                </a:solidFill>
                <a:latin typeface="Arial" pitchFamily="34" charset="0"/>
                <a:ea typeface="+mj-ea"/>
                <a:cs typeface="+mj-cs"/>
              </a:defRPr>
            </a:lvl1pPr>
            <a:lvl2pPr marL="189204" indent="-1502" algn="l" defTabSz="912983" rtl="0" eaLnBrk="0" fontAlgn="base" hangingPunct="0">
              <a:spcBef>
                <a:spcPct val="0"/>
              </a:spcBef>
              <a:spcAft>
                <a:spcPct val="0"/>
              </a:spcAft>
              <a:defRPr sz="2800" b="1">
                <a:solidFill>
                  <a:schemeClr val="bg1"/>
                </a:solidFill>
                <a:latin typeface="Arial" pitchFamily="34" charset="0"/>
              </a:defRPr>
            </a:lvl2pPr>
            <a:lvl3pPr marL="189204" indent="-1502" algn="l" defTabSz="912983" rtl="0" eaLnBrk="0" fontAlgn="base" hangingPunct="0">
              <a:spcBef>
                <a:spcPct val="0"/>
              </a:spcBef>
              <a:spcAft>
                <a:spcPct val="0"/>
              </a:spcAft>
              <a:defRPr sz="2800" b="1">
                <a:solidFill>
                  <a:schemeClr val="bg1"/>
                </a:solidFill>
                <a:latin typeface="Arial" pitchFamily="34" charset="0"/>
              </a:defRPr>
            </a:lvl3pPr>
            <a:lvl4pPr marL="189204" indent="-1502" algn="l" defTabSz="912983" rtl="0" eaLnBrk="0" fontAlgn="base" hangingPunct="0">
              <a:spcBef>
                <a:spcPct val="0"/>
              </a:spcBef>
              <a:spcAft>
                <a:spcPct val="0"/>
              </a:spcAft>
              <a:defRPr sz="2800" b="1">
                <a:solidFill>
                  <a:schemeClr val="bg1"/>
                </a:solidFill>
                <a:latin typeface="Arial" pitchFamily="34" charset="0"/>
              </a:defRPr>
            </a:lvl4pPr>
            <a:lvl5pPr marL="189204" indent="-1502" algn="l" defTabSz="912983" rtl="0" eaLnBrk="0" fontAlgn="base" hangingPunct="0">
              <a:spcBef>
                <a:spcPct val="0"/>
              </a:spcBef>
              <a:spcAft>
                <a:spcPct val="0"/>
              </a:spcAft>
              <a:defRPr sz="2800" b="1">
                <a:solidFill>
                  <a:schemeClr val="bg1"/>
                </a:solidFill>
                <a:latin typeface="Arial" pitchFamily="34" charset="0"/>
              </a:defRPr>
            </a:lvl5pPr>
            <a:lvl6pPr marL="623060" indent="-3001" algn="l" defTabSz="914321" rtl="0" fontAlgn="base">
              <a:spcBef>
                <a:spcPct val="0"/>
              </a:spcBef>
              <a:spcAft>
                <a:spcPct val="0"/>
              </a:spcAft>
              <a:defRPr sz="2800" b="1">
                <a:solidFill>
                  <a:schemeClr val="bg1"/>
                </a:solidFill>
                <a:latin typeface="Times New Roman" pitchFamily="18" charset="0"/>
              </a:defRPr>
            </a:lvl6pPr>
            <a:lvl7pPr marL="1055449" indent="-3001" algn="l" defTabSz="914321" rtl="0" fontAlgn="base">
              <a:spcBef>
                <a:spcPct val="0"/>
              </a:spcBef>
              <a:spcAft>
                <a:spcPct val="0"/>
              </a:spcAft>
              <a:defRPr sz="2800" b="1">
                <a:solidFill>
                  <a:schemeClr val="bg1"/>
                </a:solidFill>
                <a:latin typeface="Times New Roman" pitchFamily="18" charset="0"/>
              </a:defRPr>
            </a:lvl7pPr>
            <a:lvl8pPr marL="1487837" indent="-3001" algn="l" defTabSz="914321" rtl="0" fontAlgn="base">
              <a:spcBef>
                <a:spcPct val="0"/>
              </a:spcBef>
              <a:spcAft>
                <a:spcPct val="0"/>
              </a:spcAft>
              <a:defRPr sz="2800" b="1">
                <a:solidFill>
                  <a:schemeClr val="bg1"/>
                </a:solidFill>
                <a:latin typeface="Times New Roman" pitchFamily="18" charset="0"/>
              </a:defRPr>
            </a:lvl8pPr>
            <a:lvl9pPr marL="1920225" indent="-3001" algn="l" defTabSz="914321" rtl="0" fontAlgn="base">
              <a:spcBef>
                <a:spcPct val="0"/>
              </a:spcBef>
              <a:spcAft>
                <a:spcPct val="0"/>
              </a:spcAft>
              <a:defRPr sz="2800" b="1">
                <a:solidFill>
                  <a:schemeClr val="bg1"/>
                </a:solidFill>
                <a:latin typeface="Times New Roman" pitchFamily="18" charset="0"/>
              </a:defRPr>
            </a:lvl9pPr>
          </a:lstStyle>
          <a:p>
            <a:pPr marL="114300" indent="0"/>
            <a:r>
              <a:rPr lang="en-US" sz="2000" kern="0" dirty="0" smtClean="0"/>
              <a:t>Analysis of Team Member Business Performance Success Factors </a:t>
            </a:r>
            <a:br>
              <a:rPr lang="en-US" sz="2000" kern="0" dirty="0" smtClean="0"/>
            </a:br>
            <a:r>
              <a:rPr lang="en-US" sz="2000" kern="0" dirty="0" smtClean="0"/>
              <a:t>and Risks</a:t>
            </a:r>
            <a:endParaRPr lang="en-US" sz="2000" kern="0" dirty="0"/>
          </a:p>
        </p:txBody>
      </p:sp>
      <p:pic>
        <p:nvPicPr>
          <p:cNvPr id="23"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857250" y="1019175"/>
            <a:ext cx="7429500" cy="27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0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317199"/>
            <a:ext cx="6934200" cy="52746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116438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txBox="1">
            <a:spLocks/>
          </p:cNvSpPr>
          <p:nvPr/>
        </p:nvSpPr>
        <p:spPr>
          <a:xfrm>
            <a:off x="0" y="248245"/>
            <a:ext cx="9144000" cy="437555"/>
          </a:xfrm>
          <a:prstGeom prst="rect">
            <a:avLst/>
          </a:prstGeom>
        </p:spPr>
        <p:txBody>
          <a:bodyPr/>
          <a:lstStyle>
            <a:lvl1pPr marL="189204" indent="-1502" algn="l" defTabSz="912983" rtl="0" eaLnBrk="0" fontAlgn="base" hangingPunct="0">
              <a:spcBef>
                <a:spcPct val="0"/>
              </a:spcBef>
              <a:spcAft>
                <a:spcPct val="0"/>
              </a:spcAft>
              <a:defRPr sz="2800" b="1">
                <a:solidFill>
                  <a:schemeClr val="bg1"/>
                </a:solidFill>
                <a:latin typeface="Arial" pitchFamily="34" charset="0"/>
                <a:ea typeface="+mj-ea"/>
                <a:cs typeface="+mj-cs"/>
              </a:defRPr>
            </a:lvl1pPr>
            <a:lvl2pPr marL="189204" indent="-1502" algn="l" defTabSz="912983" rtl="0" eaLnBrk="0" fontAlgn="base" hangingPunct="0">
              <a:spcBef>
                <a:spcPct val="0"/>
              </a:spcBef>
              <a:spcAft>
                <a:spcPct val="0"/>
              </a:spcAft>
              <a:defRPr sz="2800" b="1">
                <a:solidFill>
                  <a:schemeClr val="bg1"/>
                </a:solidFill>
                <a:latin typeface="Arial" pitchFamily="34" charset="0"/>
              </a:defRPr>
            </a:lvl2pPr>
            <a:lvl3pPr marL="189204" indent="-1502" algn="l" defTabSz="912983" rtl="0" eaLnBrk="0" fontAlgn="base" hangingPunct="0">
              <a:spcBef>
                <a:spcPct val="0"/>
              </a:spcBef>
              <a:spcAft>
                <a:spcPct val="0"/>
              </a:spcAft>
              <a:defRPr sz="2800" b="1">
                <a:solidFill>
                  <a:schemeClr val="bg1"/>
                </a:solidFill>
                <a:latin typeface="Arial" pitchFamily="34" charset="0"/>
              </a:defRPr>
            </a:lvl3pPr>
            <a:lvl4pPr marL="189204" indent="-1502" algn="l" defTabSz="912983" rtl="0" eaLnBrk="0" fontAlgn="base" hangingPunct="0">
              <a:spcBef>
                <a:spcPct val="0"/>
              </a:spcBef>
              <a:spcAft>
                <a:spcPct val="0"/>
              </a:spcAft>
              <a:defRPr sz="2800" b="1">
                <a:solidFill>
                  <a:schemeClr val="bg1"/>
                </a:solidFill>
                <a:latin typeface="Arial" pitchFamily="34" charset="0"/>
              </a:defRPr>
            </a:lvl4pPr>
            <a:lvl5pPr marL="189204" indent="-1502" algn="l" defTabSz="912983" rtl="0" eaLnBrk="0" fontAlgn="base" hangingPunct="0">
              <a:spcBef>
                <a:spcPct val="0"/>
              </a:spcBef>
              <a:spcAft>
                <a:spcPct val="0"/>
              </a:spcAft>
              <a:defRPr sz="2800" b="1">
                <a:solidFill>
                  <a:schemeClr val="bg1"/>
                </a:solidFill>
                <a:latin typeface="Arial" pitchFamily="34" charset="0"/>
              </a:defRPr>
            </a:lvl5pPr>
            <a:lvl6pPr marL="623060" indent="-3001" algn="l" defTabSz="914321" rtl="0" fontAlgn="base">
              <a:spcBef>
                <a:spcPct val="0"/>
              </a:spcBef>
              <a:spcAft>
                <a:spcPct val="0"/>
              </a:spcAft>
              <a:defRPr sz="2800" b="1">
                <a:solidFill>
                  <a:schemeClr val="bg1"/>
                </a:solidFill>
                <a:latin typeface="Times New Roman" pitchFamily="18" charset="0"/>
              </a:defRPr>
            </a:lvl6pPr>
            <a:lvl7pPr marL="1055449" indent="-3001" algn="l" defTabSz="914321" rtl="0" fontAlgn="base">
              <a:spcBef>
                <a:spcPct val="0"/>
              </a:spcBef>
              <a:spcAft>
                <a:spcPct val="0"/>
              </a:spcAft>
              <a:defRPr sz="2800" b="1">
                <a:solidFill>
                  <a:schemeClr val="bg1"/>
                </a:solidFill>
                <a:latin typeface="Times New Roman" pitchFamily="18" charset="0"/>
              </a:defRPr>
            </a:lvl7pPr>
            <a:lvl8pPr marL="1487837" indent="-3001" algn="l" defTabSz="914321" rtl="0" fontAlgn="base">
              <a:spcBef>
                <a:spcPct val="0"/>
              </a:spcBef>
              <a:spcAft>
                <a:spcPct val="0"/>
              </a:spcAft>
              <a:defRPr sz="2800" b="1">
                <a:solidFill>
                  <a:schemeClr val="bg1"/>
                </a:solidFill>
                <a:latin typeface="Times New Roman" pitchFamily="18" charset="0"/>
              </a:defRPr>
            </a:lvl8pPr>
            <a:lvl9pPr marL="1920225" indent="-3001" algn="l" defTabSz="914321" rtl="0" fontAlgn="base">
              <a:spcBef>
                <a:spcPct val="0"/>
              </a:spcBef>
              <a:spcAft>
                <a:spcPct val="0"/>
              </a:spcAft>
              <a:defRPr sz="2800" b="1">
                <a:solidFill>
                  <a:schemeClr val="bg1"/>
                </a:solidFill>
                <a:latin typeface="Times New Roman" pitchFamily="18" charset="0"/>
              </a:defRPr>
            </a:lvl9pPr>
          </a:lstStyle>
          <a:p>
            <a:pPr marL="114300" indent="0"/>
            <a:r>
              <a:rPr lang="en-US" sz="2000" kern="0" dirty="0" smtClean="0"/>
              <a:t>Analysis of Team Member Business Performance Success Factors </a:t>
            </a:r>
            <a:br>
              <a:rPr lang="en-US" sz="2000" kern="0" dirty="0" smtClean="0"/>
            </a:br>
            <a:r>
              <a:rPr lang="en-US" sz="2000" kern="0" dirty="0" smtClean="0"/>
              <a:t>and Risks</a:t>
            </a:r>
            <a:endParaRPr lang="en-US" sz="2000" kern="0" dirty="0"/>
          </a:p>
        </p:txBody>
      </p:sp>
      <p:pic>
        <p:nvPicPr>
          <p:cNvPr id="23"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524000" y="914402"/>
            <a:ext cx="5867400" cy="2181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60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2575" y="1181100"/>
            <a:ext cx="6143625" cy="529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577700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3150" y="1034303"/>
            <a:ext cx="4205720" cy="5442697"/>
          </a:xfrm>
          <a:prstGeom prst="rect">
            <a:avLst/>
          </a:prstGeom>
          <a:ln>
            <a:solidFill>
              <a:schemeClr val="bg1">
                <a:lumMod val="75000"/>
              </a:schemeClr>
            </a:solidFill>
          </a:ln>
        </p:spPr>
      </p:pic>
      <p:sp>
        <p:nvSpPr>
          <p:cNvPr id="4" name="Text Box 3"/>
          <p:cNvSpPr txBox="1">
            <a:spLocks noChangeArrowheads="1"/>
          </p:cNvSpPr>
          <p:nvPr/>
        </p:nvSpPr>
        <p:spPr bwMode="auto">
          <a:xfrm>
            <a:off x="8" y="342377"/>
            <a:ext cx="8147655" cy="556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marL="201613" indent="-3175"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eaLnBrk="1" fontAlgn="base" hangingPunct="1">
              <a:spcBef>
                <a:spcPct val="0"/>
              </a:spcBef>
              <a:spcAft>
                <a:spcPct val="0"/>
              </a:spcAft>
            </a:pPr>
            <a:r>
              <a:rPr lang="en-US" sz="2400" b="1" dirty="0" smtClean="0">
                <a:solidFill>
                  <a:prstClr val="white"/>
                </a:solidFill>
                <a:latin typeface="Arial" pitchFamily="34" charset="0"/>
              </a:rPr>
              <a:t>DNA Team Performance Report: </a:t>
            </a:r>
            <a:r>
              <a:rPr lang="en-US" sz="2400" b="1" dirty="0" err="1" smtClean="0">
                <a:solidFill>
                  <a:prstClr val="white"/>
                </a:solidFill>
                <a:latin typeface="Arial" pitchFamily="34" charset="0"/>
              </a:rPr>
              <a:t>Raddison</a:t>
            </a:r>
            <a:r>
              <a:rPr lang="en-US" sz="2400" b="1" dirty="0" smtClean="0">
                <a:solidFill>
                  <a:prstClr val="white"/>
                </a:solidFill>
                <a:latin typeface="Arial" pitchFamily="34" charset="0"/>
              </a:rPr>
              <a:t> Team</a:t>
            </a:r>
            <a:endParaRPr lang="en-US" sz="2400" b="1" dirty="0">
              <a:solidFill>
                <a:prstClr val="white"/>
              </a:solidFill>
              <a:latin typeface="Arial" pitchFamily="34" charset="0"/>
            </a:endParaRPr>
          </a:p>
        </p:txBody>
      </p:sp>
    </p:spTree>
    <p:extLst>
      <p:ext uri="{BB962C8B-B14F-4D97-AF65-F5344CB8AC3E}">
        <p14:creationId xmlns:p14="http://schemas.microsoft.com/office/powerpoint/2010/main" val="1184114230"/>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8" y="342377"/>
            <a:ext cx="8147655" cy="556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marL="201613" indent="-3175"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eaLnBrk="1" fontAlgn="base" hangingPunct="1">
              <a:spcBef>
                <a:spcPct val="0"/>
              </a:spcBef>
              <a:spcAft>
                <a:spcPct val="0"/>
              </a:spcAft>
            </a:pPr>
            <a:r>
              <a:rPr lang="en-US" sz="2400" b="1" dirty="0" smtClean="0">
                <a:solidFill>
                  <a:prstClr val="white"/>
                </a:solidFill>
                <a:latin typeface="Arial" pitchFamily="34" charset="0"/>
              </a:rPr>
              <a:t>DNA Team Performance Report: </a:t>
            </a:r>
            <a:r>
              <a:rPr lang="en-US" sz="2400" b="1" dirty="0" err="1" smtClean="0">
                <a:solidFill>
                  <a:prstClr val="white"/>
                </a:solidFill>
                <a:latin typeface="Arial" pitchFamily="34" charset="0"/>
              </a:rPr>
              <a:t>Raddison</a:t>
            </a:r>
            <a:r>
              <a:rPr lang="en-US" sz="2400" b="1" dirty="0">
                <a:solidFill>
                  <a:prstClr val="white"/>
                </a:solidFill>
                <a:latin typeface="Arial" pitchFamily="34" charset="0"/>
              </a:rPr>
              <a:t> </a:t>
            </a:r>
            <a:r>
              <a:rPr lang="en-US" sz="2400" b="1" dirty="0" smtClean="0">
                <a:solidFill>
                  <a:prstClr val="white"/>
                </a:solidFill>
                <a:latin typeface="Arial" pitchFamily="34" charset="0"/>
              </a:rPr>
              <a:t>Team</a:t>
            </a:r>
            <a:endParaRPr lang="en-US" sz="2400" b="1" dirty="0">
              <a:solidFill>
                <a:prstClr val="white"/>
              </a:solidFill>
              <a:latin typeface="Arial" pitchFamily="34" charset="0"/>
            </a:endParaRPr>
          </a:p>
        </p:txBody>
      </p:sp>
      <p:pic>
        <p:nvPicPr>
          <p:cNvPr id="471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133600"/>
            <a:ext cx="6885432" cy="23229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1279838"/>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0" y="370648"/>
            <a:ext cx="9144000" cy="437555"/>
          </a:xfrm>
          <a:prstGeom prst="rect">
            <a:avLst/>
          </a:prstGeom>
        </p:spPr>
        <p:txBody>
          <a:bodyPr/>
          <a:lstStyle>
            <a:lvl1pPr marL="189204" indent="-1502" algn="l" defTabSz="912983" rtl="0" eaLnBrk="0" fontAlgn="base" hangingPunct="0">
              <a:spcBef>
                <a:spcPct val="0"/>
              </a:spcBef>
              <a:spcAft>
                <a:spcPct val="0"/>
              </a:spcAft>
              <a:defRPr sz="2800" b="1">
                <a:solidFill>
                  <a:schemeClr val="bg1"/>
                </a:solidFill>
                <a:latin typeface="Arial" pitchFamily="34" charset="0"/>
                <a:ea typeface="+mj-ea"/>
                <a:cs typeface="+mj-cs"/>
              </a:defRPr>
            </a:lvl1pPr>
            <a:lvl2pPr marL="189204" indent="-1502" algn="l" defTabSz="912983" rtl="0" eaLnBrk="0" fontAlgn="base" hangingPunct="0">
              <a:spcBef>
                <a:spcPct val="0"/>
              </a:spcBef>
              <a:spcAft>
                <a:spcPct val="0"/>
              </a:spcAft>
              <a:defRPr sz="2800" b="1">
                <a:solidFill>
                  <a:schemeClr val="bg1"/>
                </a:solidFill>
                <a:latin typeface="Arial" pitchFamily="34" charset="0"/>
              </a:defRPr>
            </a:lvl2pPr>
            <a:lvl3pPr marL="189204" indent="-1502" algn="l" defTabSz="912983" rtl="0" eaLnBrk="0" fontAlgn="base" hangingPunct="0">
              <a:spcBef>
                <a:spcPct val="0"/>
              </a:spcBef>
              <a:spcAft>
                <a:spcPct val="0"/>
              </a:spcAft>
              <a:defRPr sz="2800" b="1">
                <a:solidFill>
                  <a:schemeClr val="bg1"/>
                </a:solidFill>
                <a:latin typeface="Arial" pitchFamily="34" charset="0"/>
              </a:defRPr>
            </a:lvl3pPr>
            <a:lvl4pPr marL="189204" indent="-1502" algn="l" defTabSz="912983" rtl="0" eaLnBrk="0" fontAlgn="base" hangingPunct="0">
              <a:spcBef>
                <a:spcPct val="0"/>
              </a:spcBef>
              <a:spcAft>
                <a:spcPct val="0"/>
              </a:spcAft>
              <a:defRPr sz="2800" b="1">
                <a:solidFill>
                  <a:schemeClr val="bg1"/>
                </a:solidFill>
                <a:latin typeface="Arial" pitchFamily="34" charset="0"/>
              </a:defRPr>
            </a:lvl4pPr>
            <a:lvl5pPr marL="189204" indent="-1502" algn="l" defTabSz="912983" rtl="0" eaLnBrk="0" fontAlgn="base" hangingPunct="0">
              <a:spcBef>
                <a:spcPct val="0"/>
              </a:spcBef>
              <a:spcAft>
                <a:spcPct val="0"/>
              </a:spcAft>
              <a:defRPr sz="2800" b="1">
                <a:solidFill>
                  <a:schemeClr val="bg1"/>
                </a:solidFill>
                <a:latin typeface="Arial" pitchFamily="34" charset="0"/>
              </a:defRPr>
            </a:lvl5pPr>
            <a:lvl6pPr marL="623060" indent="-3001" algn="l" defTabSz="914321" rtl="0" fontAlgn="base">
              <a:spcBef>
                <a:spcPct val="0"/>
              </a:spcBef>
              <a:spcAft>
                <a:spcPct val="0"/>
              </a:spcAft>
              <a:defRPr sz="2800" b="1">
                <a:solidFill>
                  <a:schemeClr val="bg1"/>
                </a:solidFill>
                <a:latin typeface="Times New Roman" pitchFamily="18" charset="0"/>
              </a:defRPr>
            </a:lvl6pPr>
            <a:lvl7pPr marL="1055449" indent="-3001" algn="l" defTabSz="914321" rtl="0" fontAlgn="base">
              <a:spcBef>
                <a:spcPct val="0"/>
              </a:spcBef>
              <a:spcAft>
                <a:spcPct val="0"/>
              </a:spcAft>
              <a:defRPr sz="2800" b="1">
                <a:solidFill>
                  <a:schemeClr val="bg1"/>
                </a:solidFill>
                <a:latin typeface="Times New Roman" pitchFamily="18" charset="0"/>
              </a:defRPr>
            </a:lvl7pPr>
            <a:lvl8pPr marL="1487837" indent="-3001" algn="l" defTabSz="914321" rtl="0" fontAlgn="base">
              <a:spcBef>
                <a:spcPct val="0"/>
              </a:spcBef>
              <a:spcAft>
                <a:spcPct val="0"/>
              </a:spcAft>
              <a:defRPr sz="2800" b="1">
                <a:solidFill>
                  <a:schemeClr val="bg1"/>
                </a:solidFill>
                <a:latin typeface="Times New Roman" pitchFamily="18" charset="0"/>
              </a:defRPr>
            </a:lvl8pPr>
            <a:lvl9pPr marL="1920225" indent="-3001" algn="l" defTabSz="914321" rtl="0" fontAlgn="base">
              <a:spcBef>
                <a:spcPct val="0"/>
              </a:spcBef>
              <a:spcAft>
                <a:spcPct val="0"/>
              </a:spcAft>
              <a:defRPr sz="2800" b="1">
                <a:solidFill>
                  <a:schemeClr val="bg1"/>
                </a:solidFill>
                <a:latin typeface="Times New Roman" pitchFamily="18" charset="0"/>
              </a:defRPr>
            </a:lvl9pPr>
          </a:lstStyle>
          <a:p>
            <a:pPr eaLnBrk="1" hangingPunct="1"/>
            <a:r>
              <a:rPr lang="en-US" sz="2400" kern="0" dirty="0" smtClean="0"/>
              <a:t>Results Focused vs. Relationship Focused</a:t>
            </a:r>
          </a:p>
        </p:txBody>
      </p:sp>
      <p:pic>
        <p:nvPicPr>
          <p:cNvPr id="481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6737"/>
          <a:stretch/>
        </p:blipFill>
        <p:spPr bwMode="auto">
          <a:xfrm>
            <a:off x="2143125" y="1203043"/>
            <a:ext cx="4857750" cy="5273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628482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0647"/>
            <a:ext cx="9029700" cy="437555"/>
          </a:xfrm>
        </p:spPr>
        <p:txBody>
          <a:bodyPr/>
          <a:lstStyle/>
          <a:p>
            <a:r>
              <a:rPr lang="en-US" sz="2400" dirty="0" smtClean="0"/>
              <a:t>Summary of DNA Natural Behavior – The 10 Unique Styles</a:t>
            </a:r>
            <a:endParaRPr lang="en-US" sz="2400" dirty="0"/>
          </a:p>
        </p:txBody>
      </p:sp>
      <p:pic>
        <p:nvPicPr>
          <p:cNvPr id="4915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574780"/>
            <a:ext cx="6510338" cy="3835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9565142"/>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Team Compatibility </a:t>
            </a:r>
            <a:r>
              <a:rPr lang="en-US" sz="2400" dirty="0" smtClean="0"/>
              <a:t>Matrix</a:t>
            </a:r>
            <a:endParaRPr lang="en-US" sz="2400" dirty="0"/>
          </a:p>
        </p:txBody>
      </p:sp>
      <p:pic>
        <p:nvPicPr>
          <p:cNvPr id="501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2525" y="1328738"/>
            <a:ext cx="6838950" cy="420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8620687"/>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6057900" y="6057900"/>
            <a:ext cx="3086100" cy="800100"/>
          </a:xfrm>
          <a:prstGeom prst="rect">
            <a:avLst/>
          </a:pr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86493" tIns="43247" rIns="86493" bIns="43247" numCol="1" rtlCol="0" anchor="ctr" anchorCtr="0" compatLnSpc="1">
            <a:prstTxWarp prst="textNoShape">
              <a:avLst/>
            </a:prstTxWarp>
            <a:spAutoFit/>
          </a:bodyPr>
          <a:lstStyle/>
          <a:p>
            <a:pPr algn="ctr" defTabSz="914485" eaLnBrk="0" fontAlgn="base" hangingPunct="0">
              <a:spcBef>
                <a:spcPct val="50000"/>
              </a:spcBef>
              <a:spcAft>
                <a:spcPct val="0"/>
              </a:spcAft>
            </a:pPr>
            <a:endParaRPr lang="en-US" sz="1000">
              <a:solidFill>
                <a:prstClr val="black"/>
              </a:solidFill>
              <a:latin typeface="Times New Roman" pitchFamily="18" charset="0"/>
              <a:cs typeface="Arial" pitchFamily="34" charset="0"/>
            </a:endParaRPr>
          </a:p>
        </p:txBody>
      </p:sp>
      <p:sp>
        <p:nvSpPr>
          <p:cNvPr id="6" name="Rectangle 2"/>
          <p:cNvSpPr>
            <a:spLocks noGrp="1" noChangeArrowheads="1"/>
          </p:cNvSpPr>
          <p:nvPr>
            <p:ph type="title"/>
          </p:nvPr>
        </p:nvSpPr>
        <p:spPr/>
        <p:txBody>
          <a:bodyPr/>
          <a:lstStyle/>
          <a:p>
            <a:pPr eaLnBrk="1" hangingPunct="1"/>
            <a:r>
              <a:rPr lang="en-US" sz="2400" dirty="0"/>
              <a:t>Core Work Life Drivers (Continued) – </a:t>
            </a:r>
            <a:r>
              <a:rPr lang="en-US" sz="2400" dirty="0" err="1">
                <a:solidFill>
                  <a:prstClr val="white"/>
                </a:solidFill>
              </a:rPr>
              <a:t>Raddison</a:t>
            </a:r>
            <a:r>
              <a:rPr lang="en-US" sz="2400" dirty="0">
                <a:solidFill>
                  <a:prstClr val="white"/>
                </a:solidFill>
              </a:rPr>
              <a:t> </a:t>
            </a:r>
            <a:r>
              <a:rPr lang="en-US" sz="2400" dirty="0" smtClean="0"/>
              <a:t>Team</a:t>
            </a:r>
            <a:endParaRPr lang="en-US" sz="2400" dirty="0"/>
          </a:p>
        </p:txBody>
      </p:sp>
      <p:pic>
        <p:nvPicPr>
          <p:cNvPr id="512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75" y="1038225"/>
            <a:ext cx="7715250" cy="551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824349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4" name="Rectangle 2"/>
          <p:cNvSpPr>
            <a:spLocks noGrp="1" noChangeArrowheads="1"/>
          </p:cNvSpPr>
          <p:nvPr>
            <p:ph type="title"/>
          </p:nvPr>
        </p:nvSpPr>
        <p:spPr/>
        <p:txBody>
          <a:bodyPr/>
          <a:lstStyle/>
          <a:p>
            <a:pPr eaLnBrk="1" hangingPunct="1"/>
            <a:r>
              <a:rPr lang="en-US" sz="2400" dirty="0" smtClean="0"/>
              <a:t>The 6 Pillars of DNA Team Performance</a:t>
            </a:r>
            <a:endParaRPr lang="en-AU" sz="2400" dirty="0" smtClean="0"/>
          </a:p>
        </p:txBody>
      </p:sp>
      <p:sp>
        <p:nvSpPr>
          <p:cNvPr id="479240" name="Text Box 9"/>
          <p:cNvSpPr txBox="1">
            <a:spLocks noChangeArrowheads="1"/>
          </p:cNvSpPr>
          <p:nvPr/>
        </p:nvSpPr>
        <p:spPr bwMode="auto">
          <a:xfrm>
            <a:off x="7308548" y="1680779"/>
            <a:ext cx="1835452" cy="3908696"/>
          </a:xfrm>
          <a:prstGeom prst="rect">
            <a:avLst/>
          </a:prstGeom>
          <a:noFill/>
          <a:ln>
            <a:noFill/>
          </a:ln>
          <a:effectLst/>
          <a:extLst>
            <a:ext uri="{909E8E84-426E-40DD-AFC4-6F175D3DCCD1}">
              <a14:hiddenFill xmlns:a14="http://schemas.microsoft.com/office/drawing/2010/main">
                <a:gradFill rotWithShape="0">
                  <a:gsLst>
                    <a:gs pos="0">
                      <a:schemeClr val="folHlink"/>
                    </a:gs>
                    <a:gs pos="100000">
                      <a:schemeClr val="accent2"/>
                    </a:gs>
                  </a:gsLst>
                  <a:path path="shape">
                    <a:fillToRect l="50000" t="50000" r="50000" b="50000"/>
                  </a:path>
                </a:gra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74" tIns="45687" rIns="91374" bIns="45687">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eaLnBrk="1" hangingPunct="1">
              <a:spcBef>
                <a:spcPct val="50000"/>
              </a:spcBef>
            </a:pPr>
            <a:r>
              <a:rPr lang="en-US" sz="1600" b="1" u="sng" dirty="0">
                <a:latin typeface="Arial" pitchFamily="34" charset="0"/>
                <a:sym typeface="Symbol" pitchFamily="18" charset="2"/>
              </a:rPr>
              <a:t>Process:</a:t>
            </a:r>
            <a:r>
              <a:rPr lang="en-US" sz="1600" b="1" dirty="0">
                <a:latin typeface="Arial" pitchFamily="34" charset="0"/>
                <a:sym typeface="Symbol" pitchFamily="18" charset="2"/>
              </a:rPr>
              <a:t>  </a:t>
            </a:r>
          </a:p>
          <a:p>
            <a:pPr eaLnBrk="1" hangingPunct="1">
              <a:spcBef>
                <a:spcPct val="50000"/>
              </a:spcBef>
            </a:pPr>
            <a:r>
              <a:rPr lang="en-US" sz="1600" b="1" dirty="0">
                <a:latin typeface="Arial" pitchFamily="34" charset="0"/>
                <a:sym typeface="Symbol" pitchFamily="18" charset="2"/>
              </a:rPr>
              <a:t>Each Individual Team Member to Complete their Business DNA Natural Behavior Discovery to improve self awareness for performing their role and interacting with their team, and to performance blind spots.</a:t>
            </a:r>
            <a:endParaRPr lang="en-AU" sz="1600" b="1" dirty="0">
              <a:latin typeface="Arial" pitchFamily="34" charset="0"/>
              <a:sym typeface="Symbol" pitchFamily="18" charset="2"/>
            </a:endParaRPr>
          </a:p>
        </p:txBody>
      </p:sp>
      <p:sp>
        <p:nvSpPr>
          <p:cNvPr id="9" name="Rectangle 3"/>
          <p:cNvSpPr>
            <a:spLocks noChangeArrowheads="1"/>
          </p:cNvSpPr>
          <p:nvPr/>
        </p:nvSpPr>
        <p:spPr bwMode="auto">
          <a:xfrm>
            <a:off x="1619257" y="1196578"/>
            <a:ext cx="5473095" cy="4877098"/>
          </a:xfrm>
          <a:prstGeom prst="rect">
            <a:avLst/>
          </a:prstGeom>
          <a:solidFill>
            <a:srgbClr val="F0F0F0"/>
          </a:solidFill>
          <a:ln w="12700" algn="ctr">
            <a:solidFill>
              <a:srgbClr val="00006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493" tIns="43247" rIns="86493" bIns="43247" anchor="ctr"/>
          <a:lstStyle/>
          <a:p>
            <a:pPr algn="ctr" defTabSz="864931" eaLnBrk="0" fontAlgn="auto" hangingPunct="0">
              <a:spcBef>
                <a:spcPct val="50000"/>
              </a:spcBef>
              <a:spcAft>
                <a:spcPts val="0"/>
              </a:spcAft>
              <a:defRPr/>
            </a:pPr>
            <a:endParaRPr lang="en-US" sz="1700" kern="0">
              <a:solidFill>
                <a:sysClr val="windowText" lastClr="000000"/>
              </a:solidFill>
            </a:endParaRPr>
          </a:p>
        </p:txBody>
      </p:sp>
      <p:sp>
        <p:nvSpPr>
          <p:cNvPr id="10" name="AutoShape 4"/>
          <p:cNvSpPr>
            <a:spLocks noChangeArrowheads="1"/>
          </p:cNvSpPr>
          <p:nvPr/>
        </p:nvSpPr>
        <p:spPr bwMode="auto">
          <a:xfrm rot="16200000">
            <a:off x="4012749" y="-536455"/>
            <a:ext cx="686098" cy="4753429"/>
          </a:xfrm>
          <a:prstGeom prst="roundRect">
            <a:avLst>
              <a:gd name="adj" fmla="val 16667"/>
            </a:avLst>
          </a:prstGeom>
          <a:solidFill>
            <a:srgbClr val="3366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lIns="86493" tIns="43247" rIns="86493" bIns="43247" anchor="ctr"/>
          <a:lstStyle/>
          <a:p>
            <a:pPr algn="ctr" defTabSz="864931" eaLnBrk="0" fontAlgn="auto" hangingPunct="0">
              <a:spcBef>
                <a:spcPct val="50000"/>
              </a:spcBef>
              <a:spcAft>
                <a:spcPts val="0"/>
              </a:spcAft>
              <a:defRPr/>
            </a:pPr>
            <a:endParaRPr lang="en-US" sz="1700" kern="0">
              <a:solidFill>
                <a:sysClr val="windowText" lastClr="000000"/>
              </a:solidFill>
            </a:endParaRPr>
          </a:p>
        </p:txBody>
      </p:sp>
      <p:sp>
        <p:nvSpPr>
          <p:cNvPr id="11" name="AutoShape 5"/>
          <p:cNvSpPr>
            <a:spLocks noChangeArrowheads="1"/>
          </p:cNvSpPr>
          <p:nvPr/>
        </p:nvSpPr>
        <p:spPr bwMode="auto">
          <a:xfrm rot="16200000">
            <a:off x="3940657" y="315586"/>
            <a:ext cx="830461" cy="4753429"/>
          </a:xfrm>
          <a:prstGeom prst="roundRect">
            <a:avLst>
              <a:gd name="adj" fmla="val 16667"/>
            </a:avLst>
          </a:prstGeom>
          <a:solidFill>
            <a:srgbClr val="0000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lIns="86493" tIns="43247" rIns="86493" bIns="43247" anchor="ctr"/>
          <a:lstStyle/>
          <a:p>
            <a:pPr algn="ctr" defTabSz="864931" eaLnBrk="0" fontAlgn="auto" hangingPunct="0">
              <a:spcBef>
                <a:spcPct val="50000"/>
              </a:spcBef>
              <a:spcAft>
                <a:spcPts val="0"/>
              </a:spcAft>
              <a:defRPr/>
            </a:pPr>
            <a:endParaRPr lang="en-US" sz="1700" kern="0">
              <a:solidFill>
                <a:sysClr val="windowText" lastClr="000000"/>
              </a:solidFill>
            </a:endParaRPr>
          </a:p>
        </p:txBody>
      </p:sp>
      <p:sp>
        <p:nvSpPr>
          <p:cNvPr id="12" name="Rectangle 6"/>
          <p:cNvSpPr>
            <a:spLocks noChangeArrowheads="1"/>
          </p:cNvSpPr>
          <p:nvPr/>
        </p:nvSpPr>
        <p:spPr bwMode="auto">
          <a:xfrm>
            <a:off x="2089545" y="2302374"/>
            <a:ext cx="4532690" cy="1089814"/>
          </a:xfrm>
          <a:prstGeom prst="rect">
            <a:avLst/>
          </a:prstGeom>
          <a:noFill/>
          <a:ln>
            <a:noFill/>
          </a:ln>
          <a:effectLst/>
          <a:extLst>
            <a:ext uri="{909E8E84-426E-40DD-AFC4-6F175D3DCCD1}">
              <a14:hiddenFill xmlns:a14="http://schemas.microsoft.com/office/drawing/2010/main">
                <a:gradFill rotWithShape="0">
                  <a:gsLst>
                    <a:gs pos="0">
                      <a:schemeClr val="folHlink"/>
                    </a:gs>
                    <a:gs pos="100000">
                      <a:schemeClr val="accent2"/>
                    </a:gs>
                  </a:gsLst>
                  <a:path path="shape">
                    <a:fillToRect l="50000" t="50000" r="50000" b="50000"/>
                  </a:path>
                </a:gra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91" tIns="45695" rIns="91391" bIns="45695">
            <a:spAutoFit/>
          </a:bodyPr>
          <a:lstStyle/>
          <a:p>
            <a:pPr marL="456491" algn="ctr" defTabSz="914485" fontAlgn="auto">
              <a:spcBef>
                <a:spcPct val="10000"/>
              </a:spcBef>
              <a:spcAft>
                <a:spcPts val="0"/>
              </a:spcAft>
              <a:defRPr/>
            </a:pPr>
            <a:r>
              <a:rPr lang="en-US" sz="1600" kern="0" dirty="0">
                <a:solidFill>
                  <a:srgbClr val="FFFFFF"/>
                </a:solidFill>
                <a:latin typeface="Arial" pitchFamily="34" charset="0"/>
                <a:sym typeface="Symbol" pitchFamily="18" charset="2"/>
              </a:rPr>
              <a:t>2. </a:t>
            </a:r>
            <a:r>
              <a:rPr lang="en-US" sz="1500" kern="0" dirty="0">
                <a:solidFill>
                  <a:srgbClr val="FFFFFF"/>
                </a:solidFill>
                <a:latin typeface="Arial" pitchFamily="34" charset="0"/>
                <a:sym typeface="Symbol" pitchFamily="18" charset="2"/>
              </a:rPr>
              <a:t>Team Member Deliverables </a:t>
            </a:r>
          </a:p>
          <a:p>
            <a:pPr marL="456491" indent="87094" algn="ctr" defTabSz="914485" fontAlgn="auto">
              <a:spcBef>
                <a:spcPct val="10000"/>
              </a:spcBef>
              <a:spcAft>
                <a:spcPts val="0"/>
              </a:spcAft>
              <a:buFontTx/>
              <a:buChar char="•"/>
              <a:defRPr/>
            </a:pPr>
            <a:r>
              <a:rPr lang="en-US" sz="1500" kern="0" dirty="0">
                <a:solidFill>
                  <a:srgbClr val="FFFFFF"/>
                </a:solidFill>
                <a:latin typeface="Arial" charset="0"/>
                <a:ea typeface="ＭＳ Ｐゴシック" pitchFamily="34" charset="-128"/>
                <a:cs typeface="Arial" charset="0"/>
                <a:sym typeface="Symbol" pitchFamily="18" charset="2"/>
              </a:rPr>
              <a:t>DNA Natural Behavior Discovery</a:t>
            </a:r>
          </a:p>
          <a:p>
            <a:pPr marL="456491" indent="87094" algn="ctr" defTabSz="914485" fontAlgn="auto">
              <a:spcBef>
                <a:spcPct val="10000"/>
              </a:spcBef>
              <a:spcAft>
                <a:spcPts val="0"/>
              </a:spcAft>
              <a:buFontTx/>
              <a:buChar char="•"/>
              <a:defRPr/>
            </a:pPr>
            <a:r>
              <a:rPr lang="en-US" sz="1500" kern="0" dirty="0">
                <a:solidFill>
                  <a:srgbClr val="FFFFFF"/>
                </a:solidFill>
                <a:latin typeface="Arial" charset="0"/>
                <a:ea typeface="ＭＳ Ｐゴシック" pitchFamily="34" charset="-128"/>
                <a:cs typeface="Arial" charset="0"/>
                <a:sym typeface="Symbol" pitchFamily="18" charset="2"/>
              </a:rPr>
              <a:t>Personal Performance Plan </a:t>
            </a:r>
          </a:p>
          <a:p>
            <a:pPr algn="ctr" defTabSz="914485" fontAlgn="auto">
              <a:spcBef>
                <a:spcPts val="0"/>
              </a:spcBef>
              <a:spcAft>
                <a:spcPts val="0"/>
              </a:spcAft>
              <a:defRPr/>
            </a:pPr>
            <a:endParaRPr lang="en-US" sz="1600" kern="0" dirty="0">
              <a:solidFill>
                <a:srgbClr val="FFFFFF"/>
              </a:solidFill>
              <a:latin typeface="Arial" pitchFamily="34" charset="0"/>
              <a:sym typeface="Symbol" pitchFamily="18" charset="2"/>
            </a:endParaRPr>
          </a:p>
        </p:txBody>
      </p:sp>
      <p:sp>
        <p:nvSpPr>
          <p:cNvPr id="13" name="AutoShape 7"/>
          <p:cNvSpPr>
            <a:spLocks noChangeArrowheads="1"/>
          </p:cNvSpPr>
          <p:nvPr/>
        </p:nvSpPr>
        <p:spPr bwMode="auto">
          <a:xfrm>
            <a:off x="393096" y="2492969"/>
            <a:ext cx="1442357" cy="288727"/>
          </a:xfrm>
          <a:prstGeom prst="rightArrow">
            <a:avLst>
              <a:gd name="adj1" fmla="val 50000"/>
              <a:gd name="adj2" fmla="val 122938"/>
            </a:avLst>
          </a:prstGeom>
          <a:solidFill>
            <a:srgbClr val="000066"/>
          </a:solidFill>
          <a:ln w="9525">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93" tIns="43247" rIns="86493" bIns="43247" anchor="ctr"/>
          <a:lstStyle/>
          <a:p>
            <a:pPr algn="ctr" defTabSz="864931" eaLnBrk="0" fontAlgn="auto" hangingPunct="0">
              <a:spcBef>
                <a:spcPct val="50000"/>
              </a:spcBef>
              <a:spcAft>
                <a:spcPts val="0"/>
              </a:spcAft>
              <a:defRPr/>
            </a:pPr>
            <a:endParaRPr lang="en-US" sz="1700" kern="0">
              <a:solidFill>
                <a:sysClr val="windowText" lastClr="000000"/>
              </a:solidFill>
            </a:endParaRPr>
          </a:p>
        </p:txBody>
      </p:sp>
    </p:spTree>
    <p:extLst>
      <p:ext uri="{BB962C8B-B14F-4D97-AF65-F5344CB8AC3E}">
        <p14:creationId xmlns:p14="http://schemas.microsoft.com/office/powerpoint/2010/main" val="4130884938"/>
      </p:ext>
    </p:extLst>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8" name="Rectangle 2"/>
          <p:cNvSpPr>
            <a:spLocks noGrp="1" noChangeArrowheads="1"/>
          </p:cNvSpPr>
          <p:nvPr>
            <p:ph type="title"/>
          </p:nvPr>
        </p:nvSpPr>
        <p:spPr/>
        <p:txBody>
          <a:bodyPr/>
          <a:lstStyle/>
          <a:p>
            <a:pPr eaLnBrk="1" hangingPunct="1"/>
            <a:r>
              <a:rPr lang="en-US" sz="2400" dirty="0"/>
              <a:t>Core Work Life Drivers (Continued) – </a:t>
            </a:r>
            <a:r>
              <a:rPr lang="en-US" sz="2400" dirty="0" err="1">
                <a:solidFill>
                  <a:prstClr val="white"/>
                </a:solidFill>
              </a:rPr>
              <a:t>Raddison</a:t>
            </a:r>
            <a:r>
              <a:rPr lang="en-US" sz="2400" dirty="0">
                <a:solidFill>
                  <a:prstClr val="white"/>
                </a:solidFill>
              </a:rPr>
              <a:t> </a:t>
            </a:r>
            <a:r>
              <a:rPr lang="en-US" sz="2400" dirty="0" smtClean="0"/>
              <a:t>Team</a:t>
            </a:r>
            <a:endParaRPr lang="en-US" sz="2400" dirty="0"/>
          </a:p>
        </p:txBody>
      </p:sp>
      <p:pic>
        <p:nvPicPr>
          <p:cNvPr id="522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038" y="1143000"/>
            <a:ext cx="7781925" cy="3486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7909927"/>
      </p:ext>
    </p:extLst>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5943600" y="5829300"/>
            <a:ext cx="3200400" cy="1028700"/>
          </a:xfrm>
          <a:prstGeom prst="rect">
            <a:avLst/>
          </a:pr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86493" tIns="43247" rIns="86493" bIns="43247" numCol="1" rtlCol="0" anchor="ctr" anchorCtr="0" compatLnSpc="1">
            <a:prstTxWarp prst="textNoShape">
              <a:avLst/>
            </a:prstTxWarp>
            <a:spAutoFit/>
          </a:bodyPr>
          <a:lstStyle/>
          <a:p>
            <a:pPr algn="ctr" defTabSz="914485" eaLnBrk="0" fontAlgn="base" hangingPunct="0">
              <a:spcBef>
                <a:spcPct val="50000"/>
              </a:spcBef>
              <a:spcAft>
                <a:spcPct val="0"/>
              </a:spcAft>
            </a:pPr>
            <a:endParaRPr lang="en-US" sz="1000">
              <a:solidFill>
                <a:prstClr val="black"/>
              </a:solidFill>
              <a:latin typeface="Times New Roman" pitchFamily="18" charset="0"/>
              <a:cs typeface="Arial" pitchFamily="34" charset="0"/>
            </a:endParaRPr>
          </a:p>
        </p:txBody>
      </p:sp>
      <p:sp>
        <p:nvSpPr>
          <p:cNvPr id="8" name="Rectangle 2"/>
          <p:cNvSpPr>
            <a:spLocks noGrp="1" noChangeArrowheads="1"/>
          </p:cNvSpPr>
          <p:nvPr>
            <p:ph type="title"/>
          </p:nvPr>
        </p:nvSpPr>
        <p:spPr>
          <a:xfrm>
            <a:off x="0" y="370647"/>
            <a:ext cx="9144000" cy="437555"/>
          </a:xfrm>
        </p:spPr>
        <p:txBody>
          <a:bodyPr/>
          <a:lstStyle/>
          <a:p>
            <a:pPr eaLnBrk="1" hangingPunct="1"/>
            <a:r>
              <a:rPr lang="en-US" sz="2400" dirty="0" smtClean="0"/>
              <a:t>Work </a:t>
            </a:r>
            <a:r>
              <a:rPr lang="en-US" sz="2400" dirty="0"/>
              <a:t>Life </a:t>
            </a:r>
            <a:r>
              <a:rPr lang="en-US" sz="2400" dirty="0" smtClean="0"/>
              <a:t>Planning Drivers </a:t>
            </a:r>
            <a:r>
              <a:rPr lang="en-US" sz="2400" dirty="0"/>
              <a:t>(Continued) – </a:t>
            </a:r>
            <a:r>
              <a:rPr lang="en-US" sz="2400" dirty="0" err="1">
                <a:solidFill>
                  <a:prstClr val="white"/>
                </a:solidFill>
              </a:rPr>
              <a:t>Raddison</a:t>
            </a:r>
            <a:r>
              <a:rPr lang="en-US" sz="2400" dirty="0">
                <a:solidFill>
                  <a:prstClr val="white"/>
                </a:solidFill>
              </a:rPr>
              <a:t> </a:t>
            </a:r>
            <a:r>
              <a:rPr lang="en-US" sz="2400" dirty="0" smtClean="0"/>
              <a:t>Team</a:t>
            </a:r>
            <a:endParaRPr lang="en-US" sz="2400" dirty="0"/>
          </a:p>
        </p:txBody>
      </p:sp>
      <p:pic>
        <p:nvPicPr>
          <p:cNvPr id="532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363" y="1028700"/>
            <a:ext cx="7915275"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5060814"/>
      </p:ext>
    </p:extLst>
  </p:cSld>
  <p:clrMapOvr>
    <a:masterClrMapping/>
  </p:clrMapOv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6" name="Title 1"/>
          <p:cNvSpPr>
            <a:spLocks noGrp="1"/>
          </p:cNvSpPr>
          <p:nvPr>
            <p:ph type="title"/>
          </p:nvPr>
        </p:nvSpPr>
        <p:spPr/>
        <p:txBody>
          <a:bodyPr/>
          <a:lstStyle/>
          <a:p>
            <a:pPr eaLnBrk="1" hangingPunct="1"/>
            <a:r>
              <a:rPr lang="en-US" sz="2000" dirty="0" smtClean="0"/>
              <a:t>Team’s Overall Business Performance Risks and Success Factors</a:t>
            </a:r>
          </a:p>
        </p:txBody>
      </p:sp>
      <p:pic>
        <p:nvPicPr>
          <p:cNvPr id="542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7856" y="1043152"/>
            <a:ext cx="4964944" cy="560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7315128"/>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2" name="Rectangle 2"/>
          <p:cNvSpPr>
            <a:spLocks noGrp="1" noChangeArrowheads="1"/>
          </p:cNvSpPr>
          <p:nvPr>
            <p:ph type="title"/>
          </p:nvPr>
        </p:nvSpPr>
        <p:spPr>
          <a:xfrm>
            <a:off x="0" y="370648"/>
            <a:ext cx="9144000" cy="437555"/>
          </a:xfrm>
        </p:spPr>
        <p:txBody>
          <a:bodyPr/>
          <a:lstStyle/>
          <a:p>
            <a:pPr eaLnBrk="1" hangingPunct="1"/>
            <a:r>
              <a:rPr lang="en-US" sz="2400" dirty="0" smtClean="0"/>
              <a:t>Natural Behavior Scores – </a:t>
            </a:r>
            <a:r>
              <a:rPr lang="en-US" sz="2400" dirty="0" err="1">
                <a:solidFill>
                  <a:prstClr val="white"/>
                </a:solidFill>
              </a:rPr>
              <a:t>Raddison</a:t>
            </a:r>
            <a:r>
              <a:rPr lang="en-US" sz="2400" dirty="0">
                <a:solidFill>
                  <a:prstClr val="white"/>
                </a:solidFill>
              </a:rPr>
              <a:t> </a:t>
            </a:r>
            <a:r>
              <a:rPr lang="en-US" sz="2400" dirty="0" smtClean="0"/>
              <a:t>Team</a:t>
            </a:r>
          </a:p>
        </p:txBody>
      </p:sp>
      <p:sp>
        <p:nvSpPr>
          <p:cNvPr id="4" name="Rectangle 3"/>
          <p:cNvSpPr/>
          <p:nvPr/>
        </p:nvSpPr>
        <p:spPr bwMode="auto">
          <a:xfrm>
            <a:off x="6057900" y="6057900"/>
            <a:ext cx="3086100" cy="800100"/>
          </a:xfrm>
          <a:prstGeom prst="rect">
            <a:avLst/>
          </a:pr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86493" tIns="43247" rIns="86493" bIns="43247" numCol="1" rtlCol="0" anchor="ctr" anchorCtr="0" compatLnSpc="1">
            <a:prstTxWarp prst="textNoShape">
              <a:avLst/>
            </a:prstTxWarp>
            <a:spAutoFit/>
          </a:bodyPr>
          <a:lstStyle/>
          <a:p>
            <a:pPr algn="ctr" defTabSz="914485" eaLnBrk="0" fontAlgn="base" hangingPunct="0">
              <a:spcBef>
                <a:spcPct val="50000"/>
              </a:spcBef>
              <a:spcAft>
                <a:spcPct val="0"/>
              </a:spcAft>
            </a:pPr>
            <a:endParaRPr lang="en-US" sz="1000">
              <a:solidFill>
                <a:prstClr val="black"/>
              </a:solidFill>
              <a:latin typeface="Times New Roman" pitchFamily="18" charset="0"/>
              <a:cs typeface="Arial" pitchFamily="34" charset="0"/>
            </a:endParaRPr>
          </a:p>
        </p:txBody>
      </p:sp>
      <p:pic>
        <p:nvPicPr>
          <p:cNvPr id="552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5425" y="1585913"/>
            <a:ext cx="6153150" cy="3686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0177972"/>
      </p:ext>
    </p:extLst>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0" y="370648"/>
            <a:ext cx="9144000" cy="437555"/>
          </a:xfrm>
        </p:spPr>
        <p:txBody>
          <a:bodyPr/>
          <a:lstStyle/>
          <a:p>
            <a:pPr eaLnBrk="1" hangingPunct="1"/>
            <a:r>
              <a:rPr lang="en-US" sz="2400" dirty="0" smtClean="0"/>
              <a:t>Natural Behavior Scores – </a:t>
            </a:r>
            <a:r>
              <a:rPr lang="en-US" sz="2400" dirty="0" err="1">
                <a:solidFill>
                  <a:prstClr val="white"/>
                </a:solidFill>
              </a:rPr>
              <a:t>Raddison</a:t>
            </a:r>
            <a:r>
              <a:rPr lang="en-US" sz="2400" dirty="0">
                <a:solidFill>
                  <a:prstClr val="white"/>
                </a:solidFill>
              </a:rPr>
              <a:t> </a:t>
            </a:r>
            <a:r>
              <a:rPr lang="en-US" sz="2400" dirty="0" smtClean="0"/>
              <a:t>Team</a:t>
            </a:r>
          </a:p>
        </p:txBody>
      </p:sp>
      <p:pic>
        <p:nvPicPr>
          <p:cNvPr id="563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5425" y="1543050"/>
            <a:ext cx="6276975" cy="3867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2338387"/>
      </p:ext>
    </p:extLst>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0" y="370648"/>
            <a:ext cx="9144000" cy="437555"/>
          </a:xfrm>
        </p:spPr>
        <p:txBody>
          <a:bodyPr/>
          <a:lstStyle/>
          <a:p>
            <a:pPr eaLnBrk="1" hangingPunct="1"/>
            <a:r>
              <a:rPr lang="en-US" sz="2400" dirty="0" smtClean="0"/>
              <a:t>Natural Behavior Scores – </a:t>
            </a:r>
            <a:r>
              <a:rPr lang="en-US" sz="2400" dirty="0" err="1">
                <a:solidFill>
                  <a:prstClr val="white"/>
                </a:solidFill>
              </a:rPr>
              <a:t>Raddison</a:t>
            </a:r>
            <a:r>
              <a:rPr lang="en-US" sz="2400" dirty="0">
                <a:solidFill>
                  <a:prstClr val="white"/>
                </a:solidFill>
              </a:rPr>
              <a:t> </a:t>
            </a:r>
            <a:r>
              <a:rPr lang="en-US" sz="2400" dirty="0" smtClean="0"/>
              <a:t>Team</a:t>
            </a:r>
          </a:p>
        </p:txBody>
      </p:sp>
      <p:pic>
        <p:nvPicPr>
          <p:cNvPr id="573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 b="1638"/>
          <a:stretch/>
        </p:blipFill>
        <p:spPr bwMode="auto">
          <a:xfrm>
            <a:off x="1495097" y="1562151"/>
            <a:ext cx="6281928" cy="3771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2461859"/>
      </p:ext>
    </p:extLst>
  </p:cSld>
  <p:clrMapOvr>
    <a:masterClrMapping/>
  </p:clrMapOv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0" y="370648"/>
            <a:ext cx="9144000" cy="437555"/>
          </a:xfrm>
        </p:spPr>
        <p:txBody>
          <a:bodyPr/>
          <a:lstStyle/>
          <a:p>
            <a:pPr eaLnBrk="1" hangingPunct="1"/>
            <a:r>
              <a:rPr lang="en-US" sz="2400" dirty="0" smtClean="0"/>
              <a:t>Natural Behavior Scores – </a:t>
            </a:r>
            <a:r>
              <a:rPr lang="en-US" sz="2400" dirty="0" err="1">
                <a:solidFill>
                  <a:prstClr val="white"/>
                </a:solidFill>
              </a:rPr>
              <a:t>Raddison</a:t>
            </a:r>
            <a:r>
              <a:rPr lang="en-US" sz="2400" dirty="0">
                <a:solidFill>
                  <a:prstClr val="white"/>
                </a:solidFill>
              </a:rPr>
              <a:t> </a:t>
            </a:r>
            <a:r>
              <a:rPr lang="en-US" sz="2400" dirty="0" smtClean="0"/>
              <a:t>Team</a:t>
            </a:r>
          </a:p>
        </p:txBody>
      </p:sp>
      <p:pic>
        <p:nvPicPr>
          <p:cNvPr id="583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5425" y="1490663"/>
            <a:ext cx="6153150" cy="3876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5245198"/>
      </p:ext>
    </p:extLst>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0" y="370648"/>
            <a:ext cx="9144000" cy="437555"/>
          </a:xfrm>
        </p:spPr>
        <p:txBody>
          <a:bodyPr/>
          <a:lstStyle/>
          <a:p>
            <a:pPr eaLnBrk="1" hangingPunct="1"/>
            <a:r>
              <a:rPr lang="en-US" sz="2400" dirty="0" smtClean="0"/>
              <a:t>Natural Behavior Scores – </a:t>
            </a:r>
            <a:r>
              <a:rPr lang="en-US" sz="2400" dirty="0" err="1">
                <a:solidFill>
                  <a:prstClr val="white"/>
                </a:solidFill>
              </a:rPr>
              <a:t>Raddison</a:t>
            </a:r>
            <a:r>
              <a:rPr lang="en-US" sz="2400" dirty="0">
                <a:solidFill>
                  <a:prstClr val="white"/>
                </a:solidFill>
              </a:rPr>
              <a:t> </a:t>
            </a:r>
            <a:r>
              <a:rPr lang="en-US" sz="2400" dirty="0" smtClean="0"/>
              <a:t>Team</a:t>
            </a:r>
          </a:p>
        </p:txBody>
      </p:sp>
      <p:pic>
        <p:nvPicPr>
          <p:cNvPr id="593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1613" y="1643063"/>
            <a:ext cx="6200775" cy="3571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7078805"/>
      </p:ext>
    </p:extLst>
  </p:cSld>
  <p:clrMapOvr>
    <a:masterClrMapping/>
  </p:clrMapOv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0" y="370648"/>
            <a:ext cx="9144000" cy="437555"/>
          </a:xfrm>
        </p:spPr>
        <p:txBody>
          <a:bodyPr/>
          <a:lstStyle/>
          <a:p>
            <a:pPr eaLnBrk="1" hangingPunct="1"/>
            <a:r>
              <a:rPr lang="en-US" sz="2400" dirty="0" smtClean="0"/>
              <a:t>Natural Behavior Scores – </a:t>
            </a:r>
            <a:r>
              <a:rPr lang="en-US" sz="2400" dirty="0" err="1">
                <a:solidFill>
                  <a:prstClr val="white"/>
                </a:solidFill>
              </a:rPr>
              <a:t>Raddison</a:t>
            </a:r>
            <a:r>
              <a:rPr lang="en-US" sz="2400" dirty="0">
                <a:solidFill>
                  <a:prstClr val="white"/>
                </a:solidFill>
              </a:rPr>
              <a:t> </a:t>
            </a:r>
            <a:r>
              <a:rPr lang="en-US" sz="2400" dirty="0" smtClean="0"/>
              <a:t>Team</a:t>
            </a:r>
          </a:p>
        </p:txBody>
      </p:sp>
      <p:pic>
        <p:nvPicPr>
          <p:cNvPr id="604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0188" y="1462088"/>
            <a:ext cx="6143625" cy="3933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0926070"/>
      </p:ext>
    </p:extLst>
  </p:cSld>
  <p:clrMapOvr>
    <a:masterClrMapping/>
  </p:clrMapOv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0" y="370648"/>
            <a:ext cx="9144000" cy="437555"/>
          </a:xfrm>
        </p:spPr>
        <p:txBody>
          <a:bodyPr/>
          <a:lstStyle/>
          <a:p>
            <a:pPr eaLnBrk="1" hangingPunct="1"/>
            <a:r>
              <a:rPr lang="en-US" sz="2400" dirty="0" smtClean="0"/>
              <a:t>Natural Behavior Scores – </a:t>
            </a:r>
            <a:r>
              <a:rPr lang="en-US" sz="2400" dirty="0" err="1">
                <a:solidFill>
                  <a:prstClr val="white"/>
                </a:solidFill>
              </a:rPr>
              <a:t>Raddison</a:t>
            </a:r>
            <a:r>
              <a:rPr lang="en-US" sz="2400" dirty="0">
                <a:solidFill>
                  <a:prstClr val="white"/>
                </a:solidFill>
              </a:rPr>
              <a:t> </a:t>
            </a:r>
            <a:r>
              <a:rPr lang="en-US" sz="2400" dirty="0" smtClean="0"/>
              <a:t>Team</a:t>
            </a:r>
          </a:p>
        </p:txBody>
      </p:sp>
      <p:pic>
        <p:nvPicPr>
          <p:cNvPr id="6144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3144"/>
          <a:stretch/>
        </p:blipFill>
        <p:spPr bwMode="auto">
          <a:xfrm>
            <a:off x="1481138" y="1485900"/>
            <a:ext cx="6181725" cy="37640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046630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Text Box 3"/>
          <p:cNvSpPr txBox="1">
            <a:spLocks noChangeArrowheads="1"/>
          </p:cNvSpPr>
          <p:nvPr/>
        </p:nvSpPr>
        <p:spPr bwMode="auto">
          <a:xfrm>
            <a:off x="3007179" y="4596562"/>
            <a:ext cx="2217964" cy="654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5" tIns="45683" rIns="91365" bIns="45683">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algn="ctr" eaLnBrk="1" hangingPunct="1">
              <a:spcBef>
                <a:spcPct val="50000"/>
              </a:spcBef>
            </a:pPr>
            <a:r>
              <a:rPr lang="en-US" sz="1200" dirty="0">
                <a:latin typeface="Arial" pitchFamily="34" charset="0"/>
                <a:sym typeface="Symbol" pitchFamily="18" charset="2"/>
              </a:rPr>
              <a:t>Work Life Behavioral Attitudes and Ultimate Performance Guide</a:t>
            </a:r>
          </a:p>
        </p:txBody>
      </p:sp>
      <p:sp>
        <p:nvSpPr>
          <p:cNvPr id="480260" name="Rectangle 9"/>
          <p:cNvSpPr>
            <a:spLocks noGrp="1" noChangeArrowheads="1"/>
          </p:cNvSpPr>
          <p:nvPr>
            <p:ph type="title" idx="4294967295"/>
          </p:nvPr>
        </p:nvSpPr>
        <p:spPr>
          <a:xfrm>
            <a:off x="0" y="0"/>
            <a:ext cx="8800829" cy="1143000"/>
          </a:xfrm>
        </p:spPr>
        <p:txBody>
          <a:bodyPr/>
          <a:lstStyle/>
          <a:p>
            <a:pPr eaLnBrk="1" hangingPunct="1"/>
            <a:r>
              <a:rPr lang="en-US" sz="2400" dirty="0"/>
              <a:t>Identifying the Strengths and Struggles of Employees</a:t>
            </a:r>
          </a:p>
        </p:txBody>
      </p:sp>
      <p:sp>
        <p:nvSpPr>
          <p:cNvPr id="480261" name="Rectangle 11"/>
          <p:cNvSpPr>
            <a:spLocks noChangeArrowheads="1"/>
          </p:cNvSpPr>
          <p:nvPr/>
        </p:nvSpPr>
        <p:spPr bwMode="auto">
          <a:xfrm>
            <a:off x="2556646" y="5258099"/>
            <a:ext cx="6587369" cy="1200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5" tIns="45683" rIns="91365" bIns="45683">
            <a:spAutoFit/>
          </a:bodyPr>
          <a:lstStyle/>
          <a:p>
            <a:pPr marL="226745" indent="-226745" defTabSz="912983">
              <a:buFontTx/>
              <a:buChar char="•"/>
            </a:pPr>
            <a:r>
              <a:rPr lang="en-AU" sz="1800" i="1" dirty="0">
                <a:latin typeface="Arial" pitchFamily="34" charset="0"/>
                <a:sym typeface="Symbol" pitchFamily="18" charset="2"/>
              </a:rPr>
              <a:t>Have you got the right people on the team?</a:t>
            </a:r>
          </a:p>
          <a:p>
            <a:pPr marL="226745" indent="-226745" defTabSz="912983">
              <a:buFontTx/>
              <a:buChar char="•"/>
            </a:pPr>
            <a:r>
              <a:rPr lang="en-US" sz="1800" i="1" dirty="0">
                <a:latin typeface="Arial" pitchFamily="34" charset="0"/>
                <a:sym typeface="Symbol" pitchFamily="18" charset="2"/>
              </a:rPr>
              <a:t>Are they productively using their talents?</a:t>
            </a:r>
            <a:endParaRPr lang="en-AU" sz="1800" i="1" dirty="0">
              <a:latin typeface="Arial" pitchFamily="34" charset="0"/>
              <a:sym typeface="Symbol" pitchFamily="18" charset="2"/>
            </a:endParaRPr>
          </a:p>
          <a:p>
            <a:pPr marL="226745" indent="-226745" defTabSz="912983">
              <a:buFontTx/>
              <a:buChar char="•"/>
            </a:pPr>
            <a:r>
              <a:rPr lang="en-AU" sz="1800" i="1" dirty="0">
                <a:latin typeface="Arial" pitchFamily="34" charset="0"/>
                <a:sym typeface="Symbol" pitchFamily="18" charset="2"/>
              </a:rPr>
              <a:t>Is the team properly focused on client service execution? </a:t>
            </a:r>
          </a:p>
          <a:p>
            <a:pPr marL="226745" indent="-226745" defTabSz="912983">
              <a:buFontTx/>
              <a:buChar char="•"/>
            </a:pPr>
            <a:r>
              <a:rPr lang="en-AU" sz="1800" i="1" dirty="0">
                <a:latin typeface="Arial" pitchFamily="34" charset="0"/>
                <a:sym typeface="Symbol" pitchFamily="18" charset="2"/>
              </a:rPr>
              <a:t>What are the impediments for high performance?</a:t>
            </a:r>
            <a:endParaRPr lang="en-US" sz="1800" i="1" dirty="0">
              <a:latin typeface="Arial" pitchFamily="34" charset="0"/>
              <a:sym typeface="Symbol" pitchFamily="18" charset="2"/>
            </a:endParaRPr>
          </a:p>
        </p:txBody>
      </p:sp>
      <p:sp>
        <p:nvSpPr>
          <p:cNvPr id="480263" name="AutoShape 8"/>
          <p:cNvSpPr>
            <a:spLocks noChangeArrowheads="1"/>
          </p:cNvSpPr>
          <p:nvPr/>
        </p:nvSpPr>
        <p:spPr bwMode="auto">
          <a:xfrm rot="16200000">
            <a:off x="2424897" y="2043791"/>
            <a:ext cx="913805" cy="1094619"/>
          </a:xfrm>
          <a:prstGeom prst="flowChartExtract">
            <a:avLst/>
          </a:prstGeom>
          <a:gradFill rotWithShape="1">
            <a:gsLst>
              <a:gs pos="0">
                <a:srgbClr val="00005C"/>
              </a:gs>
              <a:gs pos="100000">
                <a:schemeClr val="bg2"/>
              </a:gs>
            </a:gsLst>
            <a:lin ang="0" scaled="1"/>
          </a:gradFill>
          <a:ln w="9525">
            <a:solidFill>
              <a:schemeClr val="tx1"/>
            </a:solidFill>
            <a:miter lim="800000"/>
            <a:headEnd/>
            <a:tailEnd/>
          </a:ln>
        </p:spPr>
        <p:txBody>
          <a:bodyPr vert="eaVert" wrap="none" lIns="91365" tIns="45683" rIns="91365" bIns="45683" anchor="ctr"/>
          <a:lstStyle/>
          <a:p>
            <a:pPr defTabSz="912983"/>
            <a:endParaRPr lang="ro-RO" sz="1800">
              <a:latin typeface="Arial" pitchFamily="34" charset="0"/>
              <a:sym typeface="Symbol" pitchFamily="18" charset="2"/>
            </a:endParaRPr>
          </a:p>
        </p:txBody>
      </p:sp>
      <p:pic>
        <p:nvPicPr>
          <p:cNvPr id="15" name="Picture 10"/>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735230" y="1231375"/>
            <a:ext cx="1653140" cy="2091971"/>
          </a:xfrm>
          <a:prstGeom prst="rect">
            <a:avLst/>
          </a:prstGeom>
          <a:noFill/>
          <a:ln w="9525">
            <a:solidFill>
              <a:schemeClr val="bg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 Box 6"/>
          <p:cNvSpPr txBox="1">
            <a:spLocks noChangeArrowheads="1"/>
          </p:cNvSpPr>
          <p:nvPr/>
        </p:nvSpPr>
        <p:spPr bwMode="auto">
          <a:xfrm>
            <a:off x="433927" y="3323342"/>
            <a:ext cx="2211916" cy="276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5" tIns="45683" rIns="91365" bIns="45683">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algn="ctr" eaLnBrk="1" hangingPunct="1">
              <a:spcBef>
                <a:spcPct val="50000"/>
              </a:spcBef>
            </a:pPr>
            <a:r>
              <a:rPr lang="en-US" sz="1200" dirty="0">
                <a:latin typeface="Arial" pitchFamily="34" charset="0"/>
                <a:sym typeface="Symbol" pitchFamily="18" charset="2"/>
              </a:rPr>
              <a:t>Workplace Operations Report</a:t>
            </a:r>
          </a:p>
        </p:txBody>
      </p:sp>
      <p:sp>
        <p:nvSpPr>
          <p:cNvPr id="17" name="Text Box 6"/>
          <p:cNvSpPr txBox="1">
            <a:spLocks noChangeArrowheads="1"/>
          </p:cNvSpPr>
          <p:nvPr/>
        </p:nvSpPr>
        <p:spPr bwMode="auto">
          <a:xfrm>
            <a:off x="433927" y="6215063"/>
            <a:ext cx="2211916" cy="278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5" tIns="45683" rIns="91365" bIns="45683">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algn="ctr" eaLnBrk="1" hangingPunct="1">
              <a:spcBef>
                <a:spcPct val="50000"/>
              </a:spcBef>
            </a:pPr>
            <a:r>
              <a:rPr lang="en-US" sz="1200" dirty="0">
                <a:latin typeface="Arial" pitchFamily="34" charset="0"/>
                <a:sym typeface="Symbol" pitchFamily="18" charset="2"/>
              </a:rPr>
              <a:t>Coaching Report</a:t>
            </a:r>
          </a:p>
        </p:txBody>
      </p:sp>
      <p:pic>
        <p:nvPicPr>
          <p:cNvPr id="18" name="Picture 11"/>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735229" y="4152733"/>
            <a:ext cx="1653141" cy="2087423"/>
          </a:xfrm>
          <a:prstGeom prst="rect">
            <a:avLst/>
          </a:prstGeom>
          <a:noFill/>
          <a:ln w="9525">
            <a:solidFill>
              <a:schemeClr val="bg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3474398" y="1205496"/>
            <a:ext cx="5276595" cy="308563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5307403" y="2591100"/>
            <a:ext cx="3657600" cy="260534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573892092"/>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0" y="370648"/>
            <a:ext cx="9144000" cy="437555"/>
          </a:xfrm>
        </p:spPr>
        <p:txBody>
          <a:bodyPr/>
          <a:lstStyle/>
          <a:p>
            <a:pPr eaLnBrk="1" hangingPunct="1"/>
            <a:r>
              <a:rPr lang="en-US" sz="2400" dirty="0" smtClean="0"/>
              <a:t>Natural Behavior Scores – </a:t>
            </a:r>
            <a:r>
              <a:rPr lang="en-US" sz="2400" dirty="0" err="1">
                <a:solidFill>
                  <a:prstClr val="white"/>
                </a:solidFill>
              </a:rPr>
              <a:t>Raddison</a:t>
            </a:r>
            <a:r>
              <a:rPr lang="en-US" sz="2400" dirty="0">
                <a:solidFill>
                  <a:prstClr val="white"/>
                </a:solidFill>
              </a:rPr>
              <a:t> </a:t>
            </a:r>
            <a:r>
              <a:rPr lang="en-US" sz="2400" dirty="0" smtClean="0"/>
              <a:t>Team</a:t>
            </a:r>
          </a:p>
        </p:txBody>
      </p:sp>
      <p:pic>
        <p:nvPicPr>
          <p:cNvPr id="624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4950" y="1471613"/>
            <a:ext cx="6134100" cy="3914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1059412"/>
      </p:ext>
    </p:extLst>
  </p:cSld>
  <p:clrMapOvr>
    <a:masterClrMapping/>
  </p:clrMapOv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0" y="370648"/>
            <a:ext cx="9144000" cy="437555"/>
          </a:xfrm>
        </p:spPr>
        <p:txBody>
          <a:bodyPr/>
          <a:lstStyle/>
          <a:p>
            <a:pPr eaLnBrk="1" hangingPunct="1"/>
            <a:r>
              <a:rPr lang="en-US" sz="2000" dirty="0" smtClean="0"/>
              <a:t>Summary of Team Member Behavioral Strengths and Struggles</a:t>
            </a:r>
          </a:p>
        </p:txBody>
      </p:sp>
      <p:pic>
        <p:nvPicPr>
          <p:cNvPr id="634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1519238"/>
            <a:ext cx="6191250" cy="3819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818458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0" y="370648"/>
            <a:ext cx="9144000" cy="437555"/>
          </a:xfrm>
        </p:spPr>
        <p:txBody>
          <a:bodyPr/>
          <a:lstStyle/>
          <a:p>
            <a:pPr eaLnBrk="1" hangingPunct="1"/>
            <a:r>
              <a:rPr lang="en-US" sz="2000" dirty="0" smtClean="0"/>
              <a:t>Summary of Team Member Behavioral Performance Environment Keys</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7325" y="1676400"/>
            <a:ext cx="6229350"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221588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Analysis of Team Member Business Performance Success Factors and Risks</a:t>
            </a:r>
            <a:endParaRPr lang="en-US" sz="2000" dirty="0"/>
          </a:p>
        </p:txBody>
      </p:sp>
      <p:pic>
        <p:nvPicPr>
          <p:cNvPr id="205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150" y="971550"/>
            <a:ext cx="7715250" cy="5353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040950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txBox="1">
            <a:spLocks/>
          </p:cNvSpPr>
          <p:nvPr/>
        </p:nvSpPr>
        <p:spPr>
          <a:xfrm>
            <a:off x="0" y="248245"/>
            <a:ext cx="9144000" cy="437555"/>
          </a:xfrm>
          <a:prstGeom prst="rect">
            <a:avLst/>
          </a:prstGeom>
        </p:spPr>
        <p:txBody>
          <a:bodyPr/>
          <a:lstStyle>
            <a:lvl1pPr marL="189204" indent="-1502" algn="l" defTabSz="912983" rtl="0" eaLnBrk="0" fontAlgn="base" hangingPunct="0">
              <a:spcBef>
                <a:spcPct val="0"/>
              </a:spcBef>
              <a:spcAft>
                <a:spcPct val="0"/>
              </a:spcAft>
              <a:defRPr sz="2800" b="1">
                <a:solidFill>
                  <a:schemeClr val="bg1"/>
                </a:solidFill>
                <a:latin typeface="Arial" pitchFamily="34" charset="0"/>
                <a:ea typeface="+mj-ea"/>
                <a:cs typeface="+mj-cs"/>
              </a:defRPr>
            </a:lvl1pPr>
            <a:lvl2pPr marL="189204" indent="-1502" algn="l" defTabSz="912983" rtl="0" eaLnBrk="0" fontAlgn="base" hangingPunct="0">
              <a:spcBef>
                <a:spcPct val="0"/>
              </a:spcBef>
              <a:spcAft>
                <a:spcPct val="0"/>
              </a:spcAft>
              <a:defRPr sz="2800" b="1">
                <a:solidFill>
                  <a:schemeClr val="bg1"/>
                </a:solidFill>
                <a:latin typeface="Arial" pitchFamily="34" charset="0"/>
              </a:defRPr>
            </a:lvl2pPr>
            <a:lvl3pPr marL="189204" indent="-1502" algn="l" defTabSz="912983" rtl="0" eaLnBrk="0" fontAlgn="base" hangingPunct="0">
              <a:spcBef>
                <a:spcPct val="0"/>
              </a:spcBef>
              <a:spcAft>
                <a:spcPct val="0"/>
              </a:spcAft>
              <a:defRPr sz="2800" b="1">
                <a:solidFill>
                  <a:schemeClr val="bg1"/>
                </a:solidFill>
                <a:latin typeface="Arial" pitchFamily="34" charset="0"/>
              </a:defRPr>
            </a:lvl3pPr>
            <a:lvl4pPr marL="189204" indent="-1502" algn="l" defTabSz="912983" rtl="0" eaLnBrk="0" fontAlgn="base" hangingPunct="0">
              <a:spcBef>
                <a:spcPct val="0"/>
              </a:spcBef>
              <a:spcAft>
                <a:spcPct val="0"/>
              </a:spcAft>
              <a:defRPr sz="2800" b="1">
                <a:solidFill>
                  <a:schemeClr val="bg1"/>
                </a:solidFill>
                <a:latin typeface="Arial" pitchFamily="34" charset="0"/>
              </a:defRPr>
            </a:lvl4pPr>
            <a:lvl5pPr marL="189204" indent="-1502" algn="l" defTabSz="912983" rtl="0" eaLnBrk="0" fontAlgn="base" hangingPunct="0">
              <a:spcBef>
                <a:spcPct val="0"/>
              </a:spcBef>
              <a:spcAft>
                <a:spcPct val="0"/>
              </a:spcAft>
              <a:defRPr sz="2800" b="1">
                <a:solidFill>
                  <a:schemeClr val="bg1"/>
                </a:solidFill>
                <a:latin typeface="Arial" pitchFamily="34" charset="0"/>
              </a:defRPr>
            </a:lvl5pPr>
            <a:lvl6pPr marL="623060" indent="-3001" algn="l" defTabSz="914321" rtl="0" fontAlgn="base">
              <a:spcBef>
                <a:spcPct val="0"/>
              </a:spcBef>
              <a:spcAft>
                <a:spcPct val="0"/>
              </a:spcAft>
              <a:defRPr sz="2800" b="1">
                <a:solidFill>
                  <a:schemeClr val="bg1"/>
                </a:solidFill>
                <a:latin typeface="Times New Roman" pitchFamily="18" charset="0"/>
              </a:defRPr>
            </a:lvl6pPr>
            <a:lvl7pPr marL="1055449" indent="-3001" algn="l" defTabSz="914321" rtl="0" fontAlgn="base">
              <a:spcBef>
                <a:spcPct val="0"/>
              </a:spcBef>
              <a:spcAft>
                <a:spcPct val="0"/>
              </a:spcAft>
              <a:defRPr sz="2800" b="1">
                <a:solidFill>
                  <a:schemeClr val="bg1"/>
                </a:solidFill>
                <a:latin typeface="Times New Roman" pitchFamily="18" charset="0"/>
              </a:defRPr>
            </a:lvl7pPr>
            <a:lvl8pPr marL="1487837" indent="-3001" algn="l" defTabSz="914321" rtl="0" fontAlgn="base">
              <a:spcBef>
                <a:spcPct val="0"/>
              </a:spcBef>
              <a:spcAft>
                <a:spcPct val="0"/>
              </a:spcAft>
              <a:defRPr sz="2800" b="1">
                <a:solidFill>
                  <a:schemeClr val="bg1"/>
                </a:solidFill>
                <a:latin typeface="Times New Roman" pitchFamily="18" charset="0"/>
              </a:defRPr>
            </a:lvl8pPr>
            <a:lvl9pPr marL="1920225" indent="-3001" algn="l" defTabSz="914321" rtl="0" fontAlgn="base">
              <a:spcBef>
                <a:spcPct val="0"/>
              </a:spcBef>
              <a:spcAft>
                <a:spcPct val="0"/>
              </a:spcAft>
              <a:defRPr sz="2800" b="1">
                <a:solidFill>
                  <a:schemeClr val="bg1"/>
                </a:solidFill>
                <a:latin typeface="Times New Roman" pitchFamily="18" charset="0"/>
              </a:defRPr>
            </a:lvl9pPr>
          </a:lstStyle>
          <a:p>
            <a:pPr marL="114300" indent="0"/>
            <a:r>
              <a:rPr lang="en-US" sz="2000" kern="0" dirty="0" smtClean="0"/>
              <a:t>Analysis of Team Member Business Performance Success Factors </a:t>
            </a:r>
            <a:br>
              <a:rPr lang="en-US" sz="2000" kern="0" dirty="0" smtClean="0"/>
            </a:br>
            <a:r>
              <a:rPr lang="en-US" sz="2000" kern="0" dirty="0" smtClean="0"/>
              <a:t>and Risks</a:t>
            </a:r>
            <a:endParaRPr lang="en-US" sz="2000" kern="0" dirty="0"/>
          </a:p>
        </p:txBody>
      </p:sp>
      <p:pic>
        <p:nvPicPr>
          <p:cNvPr id="23"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857250" y="1019175"/>
            <a:ext cx="7429500" cy="27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291" y="1326931"/>
            <a:ext cx="7753350" cy="481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799055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txBox="1">
            <a:spLocks/>
          </p:cNvSpPr>
          <p:nvPr/>
        </p:nvSpPr>
        <p:spPr>
          <a:xfrm>
            <a:off x="0" y="248245"/>
            <a:ext cx="9144000" cy="437555"/>
          </a:xfrm>
          <a:prstGeom prst="rect">
            <a:avLst/>
          </a:prstGeom>
        </p:spPr>
        <p:txBody>
          <a:bodyPr/>
          <a:lstStyle>
            <a:lvl1pPr marL="189204" indent="-1502" algn="l" defTabSz="912983" rtl="0" eaLnBrk="0" fontAlgn="base" hangingPunct="0">
              <a:spcBef>
                <a:spcPct val="0"/>
              </a:spcBef>
              <a:spcAft>
                <a:spcPct val="0"/>
              </a:spcAft>
              <a:defRPr sz="2800" b="1">
                <a:solidFill>
                  <a:schemeClr val="bg1"/>
                </a:solidFill>
                <a:latin typeface="Arial" pitchFamily="34" charset="0"/>
                <a:ea typeface="+mj-ea"/>
                <a:cs typeface="+mj-cs"/>
              </a:defRPr>
            </a:lvl1pPr>
            <a:lvl2pPr marL="189204" indent="-1502" algn="l" defTabSz="912983" rtl="0" eaLnBrk="0" fontAlgn="base" hangingPunct="0">
              <a:spcBef>
                <a:spcPct val="0"/>
              </a:spcBef>
              <a:spcAft>
                <a:spcPct val="0"/>
              </a:spcAft>
              <a:defRPr sz="2800" b="1">
                <a:solidFill>
                  <a:schemeClr val="bg1"/>
                </a:solidFill>
                <a:latin typeface="Arial" pitchFamily="34" charset="0"/>
              </a:defRPr>
            </a:lvl2pPr>
            <a:lvl3pPr marL="189204" indent="-1502" algn="l" defTabSz="912983" rtl="0" eaLnBrk="0" fontAlgn="base" hangingPunct="0">
              <a:spcBef>
                <a:spcPct val="0"/>
              </a:spcBef>
              <a:spcAft>
                <a:spcPct val="0"/>
              </a:spcAft>
              <a:defRPr sz="2800" b="1">
                <a:solidFill>
                  <a:schemeClr val="bg1"/>
                </a:solidFill>
                <a:latin typeface="Arial" pitchFamily="34" charset="0"/>
              </a:defRPr>
            </a:lvl3pPr>
            <a:lvl4pPr marL="189204" indent="-1502" algn="l" defTabSz="912983" rtl="0" eaLnBrk="0" fontAlgn="base" hangingPunct="0">
              <a:spcBef>
                <a:spcPct val="0"/>
              </a:spcBef>
              <a:spcAft>
                <a:spcPct val="0"/>
              </a:spcAft>
              <a:defRPr sz="2800" b="1">
                <a:solidFill>
                  <a:schemeClr val="bg1"/>
                </a:solidFill>
                <a:latin typeface="Arial" pitchFamily="34" charset="0"/>
              </a:defRPr>
            </a:lvl4pPr>
            <a:lvl5pPr marL="189204" indent="-1502" algn="l" defTabSz="912983" rtl="0" eaLnBrk="0" fontAlgn="base" hangingPunct="0">
              <a:spcBef>
                <a:spcPct val="0"/>
              </a:spcBef>
              <a:spcAft>
                <a:spcPct val="0"/>
              </a:spcAft>
              <a:defRPr sz="2800" b="1">
                <a:solidFill>
                  <a:schemeClr val="bg1"/>
                </a:solidFill>
                <a:latin typeface="Arial" pitchFamily="34" charset="0"/>
              </a:defRPr>
            </a:lvl5pPr>
            <a:lvl6pPr marL="623060" indent="-3001" algn="l" defTabSz="914321" rtl="0" fontAlgn="base">
              <a:spcBef>
                <a:spcPct val="0"/>
              </a:spcBef>
              <a:spcAft>
                <a:spcPct val="0"/>
              </a:spcAft>
              <a:defRPr sz="2800" b="1">
                <a:solidFill>
                  <a:schemeClr val="bg1"/>
                </a:solidFill>
                <a:latin typeface="Times New Roman" pitchFamily="18" charset="0"/>
              </a:defRPr>
            </a:lvl6pPr>
            <a:lvl7pPr marL="1055449" indent="-3001" algn="l" defTabSz="914321" rtl="0" fontAlgn="base">
              <a:spcBef>
                <a:spcPct val="0"/>
              </a:spcBef>
              <a:spcAft>
                <a:spcPct val="0"/>
              </a:spcAft>
              <a:defRPr sz="2800" b="1">
                <a:solidFill>
                  <a:schemeClr val="bg1"/>
                </a:solidFill>
                <a:latin typeface="Times New Roman" pitchFamily="18" charset="0"/>
              </a:defRPr>
            </a:lvl7pPr>
            <a:lvl8pPr marL="1487837" indent="-3001" algn="l" defTabSz="914321" rtl="0" fontAlgn="base">
              <a:spcBef>
                <a:spcPct val="0"/>
              </a:spcBef>
              <a:spcAft>
                <a:spcPct val="0"/>
              </a:spcAft>
              <a:defRPr sz="2800" b="1">
                <a:solidFill>
                  <a:schemeClr val="bg1"/>
                </a:solidFill>
                <a:latin typeface="Times New Roman" pitchFamily="18" charset="0"/>
              </a:defRPr>
            </a:lvl8pPr>
            <a:lvl9pPr marL="1920225" indent="-3001" algn="l" defTabSz="914321" rtl="0" fontAlgn="base">
              <a:spcBef>
                <a:spcPct val="0"/>
              </a:spcBef>
              <a:spcAft>
                <a:spcPct val="0"/>
              </a:spcAft>
              <a:defRPr sz="2800" b="1">
                <a:solidFill>
                  <a:schemeClr val="bg1"/>
                </a:solidFill>
                <a:latin typeface="Times New Roman" pitchFamily="18" charset="0"/>
              </a:defRPr>
            </a:lvl9pPr>
          </a:lstStyle>
          <a:p>
            <a:pPr marL="114300" indent="0"/>
            <a:r>
              <a:rPr lang="en-US" sz="2000" kern="0" dirty="0" smtClean="0"/>
              <a:t>Analysis of Team Member Business Performance Success Factors </a:t>
            </a:r>
            <a:br>
              <a:rPr lang="en-US" sz="2000" kern="0" dirty="0" smtClean="0"/>
            </a:br>
            <a:r>
              <a:rPr lang="en-US" sz="2000" kern="0" dirty="0" smtClean="0"/>
              <a:t>and Risks</a:t>
            </a:r>
            <a:endParaRPr lang="en-US" sz="2000" kern="0" dirty="0"/>
          </a:p>
        </p:txBody>
      </p:sp>
      <p:pic>
        <p:nvPicPr>
          <p:cNvPr id="23"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524000" y="914402"/>
            <a:ext cx="5867400" cy="2181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7028" y="1219200"/>
            <a:ext cx="6181344" cy="5152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34660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6850" name="Rectangle 2"/>
          <p:cNvSpPr>
            <a:spLocks noChangeArrowheads="1"/>
          </p:cNvSpPr>
          <p:nvPr/>
        </p:nvSpPr>
        <p:spPr bwMode="auto">
          <a:xfrm>
            <a:off x="751417" y="3205758"/>
            <a:ext cx="6626678" cy="2239864"/>
          </a:xfrm>
          <a:prstGeom prst="rect">
            <a:avLst/>
          </a:prstGeom>
          <a:solidFill>
            <a:schemeClr val="bg1"/>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76" tIns="45638" rIns="91276" bIns="45638" anchor="ctr"/>
          <a:lstStyle/>
          <a:p>
            <a:pPr defTabSz="912983"/>
            <a:r>
              <a:rPr lang="en-US" sz="2800" b="1" dirty="0">
                <a:latin typeface="Arial" pitchFamily="34" charset="0"/>
                <a:sym typeface="Symbol" pitchFamily="18" charset="2"/>
              </a:rPr>
              <a:t>Business DNA Resources</a:t>
            </a:r>
            <a:endParaRPr lang="en-AU" sz="2800" b="1" dirty="0">
              <a:latin typeface="Arial" pitchFamily="34" charset="0"/>
              <a:sym typeface="Symbol" pitchFamily="18" charset="2"/>
            </a:endParaRPr>
          </a:p>
          <a:p>
            <a:pPr defTabSz="912983"/>
            <a:endParaRPr lang="en-AU" sz="2800" b="1" dirty="0">
              <a:latin typeface="Arial" pitchFamily="34" charset="0"/>
              <a:sym typeface="Symbol" pitchFamily="18" charset="2"/>
            </a:endParaRPr>
          </a:p>
          <a:p>
            <a:pPr defTabSz="912983"/>
            <a:r>
              <a:rPr lang="en-AU" sz="2400" b="1" dirty="0">
                <a:latin typeface="Arial" pitchFamily="34" charset="0"/>
                <a:sym typeface="Symbol" pitchFamily="18" charset="2"/>
              </a:rPr>
              <a:t>Email: </a:t>
            </a:r>
            <a:r>
              <a:rPr lang="en-AU" sz="2400" b="1" dirty="0" smtClean="0">
                <a:latin typeface="Arial" pitchFamily="34" charset="0"/>
                <a:sym typeface="Symbol" pitchFamily="18" charset="2"/>
              </a:rPr>
              <a:t>inquiries@</a:t>
            </a:r>
            <a:r>
              <a:rPr lang="en-US" sz="2400" b="1" dirty="0" smtClean="0">
                <a:latin typeface="Arial" pitchFamily="34" charset="0"/>
                <a:sym typeface="Symbol" pitchFamily="18" charset="2"/>
              </a:rPr>
              <a:t>dnabehavior.com</a:t>
            </a:r>
            <a:endParaRPr lang="en-US" sz="2400" b="1" dirty="0">
              <a:latin typeface="Arial" pitchFamily="34" charset="0"/>
              <a:sym typeface="Symbol" pitchFamily="18" charset="2"/>
            </a:endParaRPr>
          </a:p>
          <a:p>
            <a:pPr defTabSz="912983"/>
            <a:endParaRPr lang="en-US" sz="2400" b="1" dirty="0">
              <a:latin typeface="Arial" pitchFamily="34" charset="0"/>
              <a:sym typeface="Symbol" pitchFamily="18" charset="2"/>
            </a:endParaRPr>
          </a:p>
          <a:p>
            <a:pPr defTabSz="912983"/>
            <a:r>
              <a:rPr lang="en-US" sz="2400" b="1" dirty="0" smtClean="0">
                <a:latin typeface="Arial" pitchFamily="34" charset="0"/>
                <a:sym typeface="Symbol" pitchFamily="18" charset="2"/>
              </a:rPr>
              <a:t>www.businessdna.com</a:t>
            </a:r>
            <a:endParaRPr lang="en-US" sz="2400" b="1" dirty="0">
              <a:latin typeface="Arial" pitchFamily="34" charset="0"/>
              <a:sym typeface="Symbol" pitchFamily="18" charset="2"/>
            </a:endParaRPr>
          </a:p>
          <a:p>
            <a:pPr defTabSz="912983"/>
            <a:endParaRPr lang="en-AU" sz="2400" b="1" dirty="0">
              <a:latin typeface="Arial" pitchFamily="34" charset="0"/>
              <a:sym typeface="Symbol" pitchFamily="18" charset="2"/>
            </a:endParaRPr>
          </a:p>
        </p:txBody>
      </p:sp>
    </p:spTree>
    <p:extLst>
      <p:ext uri="{BB962C8B-B14F-4D97-AF65-F5344CB8AC3E}">
        <p14:creationId xmlns:p14="http://schemas.microsoft.com/office/powerpoint/2010/main" val="2324378502"/>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2" name="Rectangle 2"/>
          <p:cNvSpPr>
            <a:spLocks noGrp="1" noChangeArrowheads="1"/>
          </p:cNvSpPr>
          <p:nvPr>
            <p:ph type="title"/>
          </p:nvPr>
        </p:nvSpPr>
        <p:spPr/>
        <p:txBody>
          <a:bodyPr/>
          <a:lstStyle/>
          <a:p>
            <a:pPr eaLnBrk="1" hangingPunct="1"/>
            <a:r>
              <a:rPr lang="en-US" sz="2400" dirty="0" smtClean="0"/>
              <a:t>The 6 Pillars of DNA Team Performance</a:t>
            </a:r>
            <a:endParaRPr lang="en-AU" sz="2400" dirty="0" smtClean="0"/>
          </a:p>
        </p:txBody>
      </p:sp>
      <p:sp>
        <p:nvSpPr>
          <p:cNvPr id="481283" name="Rectangle 3"/>
          <p:cNvSpPr>
            <a:spLocks noChangeArrowheads="1"/>
          </p:cNvSpPr>
          <p:nvPr/>
        </p:nvSpPr>
        <p:spPr bwMode="auto">
          <a:xfrm>
            <a:off x="1619257" y="1196578"/>
            <a:ext cx="5473095" cy="4877098"/>
          </a:xfrm>
          <a:prstGeom prst="rect">
            <a:avLst/>
          </a:prstGeom>
          <a:solidFill>
            <a:srgbClr val="F0F0F0"/>
          </a:solidFill>
          <a:ln w="12700" algn="ctr">
            <a:solidFill>
              <a:srgbClr val="00006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478" tIns="43239" rIns="86478" bIns="43239" anchor="ctr"/>
          <a:lstStyle/>
          <a:p>
            <a:pPr algn="ctr" eaLnBrk="0" hangingPunct="0">
              <a:spcBef>
                <a:spcPct val="50000"/>
              </a:spcBef>
            </a:pPr>
            <a:endParaRPr lang="en-US">
              <a:latin typeface="Arial" pitchFamily="34" charset="0"/>
            </a:endParaRPr>
          </a:p>
        </p:txBody>
      </p:sp>
      <p:sp>
        <p:nvSpPr>
          <p:cNvPr id="481284" name="AutoShape 4"/>
          <p:cNvSpPr>
            <a:spLocks noChangeArrowheads="1"/>
          </p:cNvSpPr>
          <p:nvPr/>
        </p:nvSpPr>
        <p:spPr bwMode="auto">
          <a:xfrm rot="16200000">
            <a:off x="4012749" y="-536455"/>
            <a:ext cx="686098" cy="4753429"/>
          </a:xfrm>
          <a:prstGeom prst="roundRect">
            <a:avLst>
              <a:gd name="adj" fmla="val 16667"/>
            </a:avLst>
          </a:prstGeom>
          <a:solidFill>
            <a:srgbClr val="3366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lIns="86478" tIns="43239" rIns="86478" bIns="43239" anchor="ctr"/>
          <a:lstStyle/>
          <a:p>
            <a:pPr algn="ctr" eaLnBrk="0" hangingPunct="0">
              <a:spcBef>
                <a:spcPct val="50000"/>
              </a:spcBef>
            </a:pPr>
            <a:endParaRPr lang="en-US">
              <a:latin typeface="Arial" pitchFamily="34" charset="0"/>
            </a:endParaRPr>
          </a:p>
        </p:txBody>
      </p:sp>
      <p:sp>
        <p:nvSpPr>
          <p:cNvPr id="481285" name="AutoShape 5"/>
          <p:cNvSpPr>
            <a:spLocks noChangeArrowheads="1"/>
          </p:cNvSpPr>
          <p:nvPr/>
        </p:nvSpPr>
        <p:spPr bwMode="auto">
          <a:xfrm rot="16200000">
            <a:off x="4012749" y="987546"/>
            <a:ext cx="686098" cy="4753429"/>
          </a:xfrm>
          <a:prstGeom prst="roundRect">
            <a:avLst>
              <a:gd name="adj" fmla="val 16667"/>
            </a:avLst>
          </a:prstGeom>
          <a:solidFill>
            <a:srgbClr val="33996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lIns="86478" tIns="43239" rIns="86478" bIns="43239" anchor="ctr"/>
          <a:lstStyle/>
          <a:p>
            <a:pPr algn="ctr" eaLnBrk="0" hangingPunct="0">
              <a:spcBef>
                <a:spcPct val="50000"/>
              </a:spcBef>
            </a:pPr>
            <a:endParaRPr lang="en-US">
              <a:latin typeface="Arial" pitchFamily="34" charset="0"/>
            </a:endParaRPr>
          </a:p>
        </p:txBody>
      </p:sp>
      <p:sp>
        <p:nvSpPr>
          <p:cNvPr id="481286" name="AutoShape 7"/>
          <p:cNvSpPr>
            <a:spLocks noChangeArrowheads="1"/>
          </p:cNvSpPr>
          <p:nvPr/>
        </p:nvSpPr>
        <p:spPr bwMode="auto">
          <a:xfrm rot="16200000">
            <a:off x="4013500" y="242661"/>
            <a:ext cx="684609" cy="4753429"/>
          </a:xfrm>
          <a:prstGeom prst="roundRect">
            <a:avLst>
              <a:gd name="adj" fmla="val 16667"/>
            </a:avLst>
          </a:prstGeom>
          <a:solidFill>
            <a:srgbClr val="0000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lIns="86478" tIns="43239" rIns="86478" bIns="43239" anchor="ctr"/>
          <a:lstStyle/>
          <a:p>
            <a:pPr algn="ctr" eaLnBrk="0" hangingPunct="0">
              <a:spcBef>
                <a:spcPct val="50000"/>
              </a:spcBef>
            </a:pPr>
            <a:endParaRPr lang="en-US">
              <a:latin typeface="Arial" pitchFamily="34" charset="0"/>
            </a:endParaRPr>
          </a:p>
        </p:txBody>
      </p:sp>
      <p:sp>
        <p:nvSpPr>
          <p:cNvPr id="481287" name="AutoShape 8"/>
          <p:cNvSpPr>
            <a:spLocks noChangeArrowheads="1"/>
          </p:cNvSpPr>
          <p:nvPr/>
        </p:nvSpPr>
        <p:spPr bwMode="auto">
          <a:xfrm>
            <a:off x="465667" y="3213338"/>
            <a:ext cx="1440846" cy="288727"/>
          </a:xfrm>
          <a:prstGeom prst="rightArrow">
            <a:avLst>
              <a:gd name="adj1" fmla="val 50000"/>
              <a:gd name="adj2" fmla="val 122809"/>
            </a:avLst>
          </a:prstGeom>
          <a:solidFill>
            <a:srgbClr val="000066"/>
          </a:solidFill>
          <a:ln w="9525">
            <a:solidFill>
              <a:schemeClr val="bg2"/>
            </a:solidFill>
            <a:miter lim="800000"/>
            <a:headEnd/>
            <a:tailEnd/>
          </a:ln>
          <a:effectLst/>
        </p:spPr>
        <p:txBody>
          <a:bodyPr wrap="none" lIns="86478" tIns="43239" rIns="86478" bIns="43239" anchor="ctr"/>
          <a:lstStyle/>
          <a:p>
            <a:pPr algn="ctr" eaLnBrk="0" hangingPunct="0">
              <a:spcBef>
                <a:spcPct val="50000"/>
              </a:spcBef>
            </a:pPr>
            <a:endParaRPr lang="en-US">
              <a:latin typeface="Arial" pitchFamily="34" charset="0"/>
            </a:endParaRPr>
          </a:p>
        </p:txBody>
      </p:sp>
      <p:sp>
        <p:nvSpPr>
          <p:cNvPr id="481288" name="Text Box 9"/>
          <p:cNvSpPr txBox="1">
            <a:spLocks noChangeArrowheads="1"/>
          </p:cNvSpPr>
          <p:nvPr/>
        </p:nvSpPr>
        <p:spPr bwMode="auto">
          <a:xfrm>
            <a:off x="7237489" y="1680779"/>
            <a:ext cx="1906511" cy="3908696"/>
          </a:xfrm>
          <a:prstGeom prst="rect">
            <a:avLst/>
          </a:prstGeom>
          <a:noFill/>
          <a:ln>
            <a:noFill/>
          </a:ln>
          <a:effectLst/>
          <a:extLst>
            <a:ext uri="{909E8E84-426E-40DD-AFC4-6F175D3DCCD1}">
              <a14:hiddenFill xmlns:a14="http://schemas.microsoft.com/office/drawing/2010/main">
                <a:gradFill rotWithShape="0">
                  <a:gsLst>
                    <a:gs pos="0">
                      <a:schemeClr val="folHlink"/>
                    </a:gs>
                    <a:gs pos="100000">
                      <a:schemeClr val="accent2"/>
                    </a:gs>
                  </a:gsLst>
                  <a:path path="shape">
                    <a:fillToRect l="50000" t="50000" r="50000" b="50000"/>
                  </a:path>
                </a:gra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74" tIns="45687" rIns="91374" bIns="45687">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eaLnBrk="1" hangingPunct="1">
              <a:spcBef>
                <a:spcPct val="50000"/>
              </a:spcBef>
            </a:pPr>
            <a:r>
              <a:rPr lang="en-US" sz="1600" b="1" u="sng" dirty="0">
                <a:latin typeface="Arial" pitchFamily="34" charset="0"/>
                <a:sym typeface="Symbol" pitchFamily="18" charset="2"/>
              </a:rPr>
              <a:t>Process:</a:t>
            </a:r>
          </a:p>
          <a:p>
            <a:pPr eaLnBrk="1" hangingPunct="1">
              <a:spcBef>
                <a:spcPct val="50000"/>
              </a:spcBef>
            </a:pPr>
            <a:r>
              <a:rPr lang="en-US" sz="1600" b="1" dirty="0">
                <a:latin typeface="Arial" pitchFamily="34" charset="0"/>
                <a:sym typeface="Symbol" pitchFamily="18" charset="2"/>
              </a:rPr>
              <a:t>Prepare the Business DNA Team Report and organize a team meeting to address the strengths and struggles of each team member to build greater alignment and team health for achieving team goals. </a:t>
            </a:r>
            <a:endParaRPr lang="en-AU" sz="1600" b="1" dirty="0">
              <a:latin typeface="Arial" pitchFamily="34" charset="0"/>
              <a:sym typeface="Symbol" pitchFamily="18" charset="2"/>
            </a:endParaRPr>
          </a:p>
        </p:txBody>
      </p:sp>
      <p:sp>
        <p:nvSpPr>
          <p:cNvPr id="481289" name="Text Box 66"/>
          <p:cNvSpPr txBox="1">
            <a:spLocks noChangeArrowheads="1"/>
          </p:cNvSpPr>
          <p:nvPr/>
        </p:nvSpPr>
        <p:spPr bwMode="auto">
          <a:xfrm>
            <a:off x="2304143" y="2939356"/>
            <a:ext cx="4104822" cy="84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49" tIns="45666" rIns="36549" bIns="45666">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algn="ctr" eaLnBrk="1" hangingPunct="1">
              <a:spcBef>
                <a:spcPct val="10000"/>
              </a:spcBef>
            </a:pPr>
            <a:r>
              <a:rPr lang="en-US" sz="1600" dirty="0">
                <a:solidFill>
                  <a:schemeClr val="bg1"/>
                </a:solidFill>
                <a:latin typeface="Arial" pitchFamily="34" charset="0"/>
                <a:ea typeface="MS PGothic" pitchFamily="34" charset="-128"/>
                <a:sym typeface="Symbol" pitchFamily="18" charset="2"/>
              </a:rPr>
              <a:t>3. </a:t>
            </a:r>
            <a:r>
              <a:rPr lang="en-US" sz="1500" dirty="0">
                <a:solidFill>
                  <a:schemeClr val="bg1"/>
                </a:solidFill>
                <a:latin typeface="Arial" pitchFamily="34" charset="0"/>
                <a:ea typeface="MS PGothic" pitchFamily="34" charset="-128"/>
                <a:sym typeface="Symbol" pitchFamily="18" charset="2"/>
              </a:rPr>
              <a:t>Team Meeting Deliverables:</a:t>
            </a:r>
          </a:p>
          <a:p>
            <a:pPr algn="ctr" eaLnBrk="1" hangingPunct="1">
              <a:spcBef>
                <a:spcPct val="10000"/>
              </a:spcBef>
              <a:buFontTx/>
              <a:buChar char="•"/>
            </a:pPr>
            <a:r>
              <a:rPr lang="en-US" sz="1500" dirty="0">
                <a:solidFill>
                  <a:schemeClr val="bg1"/>
                </a:solidFill>
                <a:latin typeface="Arial" pitchFamily="34" charset="0"/>
                <a:ea typeface="MS PGothic" pitchFamily="34" charset="-128"/>
                <a:sym typeface="Symbol" pitchFamily="18" charset="2"/>
              </a:rPr>
              <a:t>Business DNA Team Report</a:t>
            </a:r>
          </a:p>
          <a:p>
            <a:pPr algn="ctr" eaLnBrk="1" hangingPunct="1">
              <a:spcBef>
                <a:spcPct val="10000"/>
              </a:spcBef>
              <a:buFontTx/>
              <a:buChar char="•"/>
            </a:pPr>
            <a:r>
              <a:rPr lang="en-US" sz="1500" dirty="0">
                <a:solidFill>
                  <a:schemeClr val="bg1"/>
                </a:solidFill>
                <a:latin typeface="Arial" pitchFamily="34" charset="0"/>
                <a:ea typeface="MS PGothic" pitchFamily="34" charset="-128"/>
                <a:sym typeface="Symbol" pitchFamily="18" charset="2"/>
              </a:rPr>
              <a:t>Powerful Questions for Teams </a:t>
            </a:r>
          </a:p>
        </p:txBody>
      </p:sp>
    </p:spTree>
    <p:extLst>
      <p:ext uri="{BB962C8B-B14F-4D97-AF65-F5344CB8AC3E}">
        <p14:creationId xmlns:p14="http://schemas.microsoft.com/office/powerpoint/2010/main" val="1124861380"/>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Rectangle 2"/>
          <p:cNvSpPr>
            <a:spLocks noGrp="1" noChangeArrowheads="1"/>
          </p:cNvSpPr>
          <p:nvPr>
            <p:ph type="title"/>
          </p:nvPr>
        </p:nvSpPr>
        <p:spPr/>
        <p:txBody>
          <a:bodyPr/>
          <a:lstStyle/>
          <a:p>
            <a:pPr eaLnBrk="1" hangingPunct="1"/>
            <a:r>
              <a:rPr lang="en-AU" sz="2400" dirty="0" smtClean="0"/>
              <a:t>Building a Healthy Team</a:t>
            </a:r>
            <a:endParaRPr lang="en-US" sz="2400" dirty="0" smtClean="0"/>
          </a:p>
        </p:txBody>
      </p:sp>
      <p:sp>
        <p:nvSpPr>
          <p:cNvPr id="487427" name="Rectangle 3"/>
          <p:cNvSpPr>
            <a:spLocks noGrp="1" noChangeArrowheads="1"/>
          </p:cNvSpPr>
          <p:nvPr>
            <p:ph type="body" idx="1"/>
          </p:nvPr>
        </p:nvSpPr>
        <p:spPr>
          <a:xfrm>
            <a:off x="217714" y="1714500"/>
            <a:ext cx="4354286" cy="4287739"/>
          </a:xfrm>
        </p:spPr>
        <p:txBody>
          <a:bodyPr/>
          <a:lstStyle/>
          <a:p>
            <a:pPr eaLnBrk="1" hangingPunct="1">
              <a:lnSpc>
                <a:spcPct val="90000"/>
              </a:lnSpc>
              <a:buFontTx/>
              <a:buNone/>
            </a:pPr>
            <a:r>
              <a:rPr lang="en-US" sz="2000" dirty="0">
                <a:solidFill>
                  <a:schemeClr val="tx1"/>
                </a:solidFill>
              </a:rPr>
              <a:t>The path to a healthy team: </a:t>
            </a:r>
          </a:p>
          <a:p>
            <a:pPr eaLnBrk="1" hangingPunct="1">
              <a:lnSpc>
                <a:spcPct val="90000"/>
              </a:lnSpc>
            </a:pPr>
            <a:r>
              <a:rPr lang="en-US" sz="2000" dirty="0">
                <a:solidFill>
                  <a:schemeClr val="tx1"/>
                </a:solidFill>
              </a:rPr>
              <a:t>Begins with an awareness of how each of us is different</a:t>
            </a:r>
          </a:p>
          <a:p>
            <a:pPr eaLnBrk="1" hangingPunct="1">
              <a:lnSpc>
                <a:spcPct val="90000"/>
              </a:lnSpc>
            </a:pPr>
            <a:r>
              <a:rPr lang="en-US" sz="2000" dirty="0">
                <a:solidFill>
                  <a:schemeClr val="tx1"/>
                </a:solidFill>
              </a:rPr>
              <a:t>Communicating with each member on their terms</a:t>
            </a:r>
          </a:p>
          <a:p>
            <a:pPr eaLnBrk="1" hangingPunct="1">
              <a:lnSpc>
                <a:spcPct val="90000"/>
              </a:lnSpc>
            </a:pPr>
            <a:r>
              <a:rPr lang="en-US" sz="2000" dirty="0">
                <a:solidFill>
                  <a:schemeClr val="tx1"/>
                </a:solidFill>
              </a:rPr>
              <a:t>Is grounded in honest appraisal and feedback </a:t>
            </a:r>
          </a:p>
          <a:p>
            <a:pPr eaLnBrk="1" hangingPunct="1">
              <a:lnSpc>
                <a:spcPct val="90000"/>
              </a:lnSpc>
            </a:pPr>
            <a:r>
              <a:rPr lang="en-US" sz="2000" dirty="0">
                <a:solidFill>
                  <a:schemeClr val="tx1"/>
                </a:solidFill>
              </a:rPr>
              <a:t>Requires trust between team members and of the leadership</a:t>
            </a:r>
          </a:p>
          <a:p>
            <a:pPr eaLnBrk="1" hangingPunct="1">
              <a:lnSpc>
                <a:spcPct val="90000"/>
              </a:lnSpc>
            </a:pPr>
            <a:endParaRPr lang="en-US" sz="2000" dirty="0">
              <a:solidFill>
                <a:schemeClr val="tx1"/>
              </a:solidFill>
            </a:endParaRPr>
          </a:p>
          <a:p>
            <a:pPr eaLnBrk="1" hangingPunct="1">
              <a:lnSpc>
                <a:spcPct val="90000"/>
              </a:lnSpc>
            </a:pPr>
            <a:r>
              <a:rPr lang="en-US" sz="2000" dirty="0">
                <a:solidFill>
                  <a:schemeClr val="tx1"/>
                </a:solidFill>
              </a:rPr>
              <a:t>For Team Programs use the Team Performance Plan</a:t>
            </a:r>
          </a:p>
          <a:p>
            <a:pPr eaLnBrk="1" hangingPunct="1">
              <a:lnSpc>
                <a:spcPct val="90000"/>
              </a:lnSpc>
            </a:pPr>
            <a:endParaRPr lang="en-US" sz="2000" dirty="0">
              <a:solidFill>
                <a:schemeClr val="tx1"/>
              </a:solidFill>
            </a:endParaRP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6300" y="1485900"/>
            <a:ext cx="3962399" cy="4572000"/>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946861004"/>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562074"/>
          </a:xfrm>
        </p:spPr>
        <p:txBody>
          <a:bodyPr/>
          <a:lstStyle/>
          <a:p>
            <a:pPr algn="l"/>
            <a:r>
              <a:rPr lang="en-AU" sz="2400" dirty="0">
                <a:cs typeface="Arial" pitchFamily="34" charset="0"/>
              </a:rPr>
              <a:t>Closing the Behavior Performance Gap for Teams</a:t>
            </a:r>
          </a:p>
        </p:txBody>
      </p:sp>
      <p:grpSp>
        <p:nvGrpSpPr>
          <p:cNvPr id="8" name="Group 7"/>
          <p:cNvGrpSpPr/>
          <p:nvPr/>
        </p:nvGrpSpPr>
        <p:grpSpPr>
          <a:xfrm>
            <a:off x="1" y="914399"/>
            <a:ext cx="6854976" cy="5622134"/>
            <a:chOff x="0" y="1089657"/>
            <a:chExt cx="7197725" cy="5996943"/>
          </a:xfrm>
        </p:grpSpPr>
        <p:sp>
          <p:nvSpPr>
            <p:cNvPr id="4" name="TextBox 3"/>
            <p:cNvSpPr txBox="1"/>
            <p:nvPr/>
          </p:nvSpPr>
          <p:spPr>
            <a:xfrm>
              <a:off x="0" y="6820981"/>
              <a:ext cx="2971800" cy="261610"/>
            </a:xfrm>
            <a:prstGeom prst="rect">
              <a:avLst/>
            </a:prstGeom>
            <a:noFill/>
          </p:spPr>
          <p:txBody>
            <a:bodyPr wrap="square" rtlCol="0">
              <a:spAutoFit/>
            </a:bodyPr>
            <a:lstStyle/>
            <a:p>
              <a:r>
                <a:rPr lang="en-US" dirty="0" smtClean="0"/>
                <a:t>*2009 Gallup Research</a:t>
              </a:r>
              <a:endParaRPr lang="en-US" dirty="0"/>
            </a:p>
          </p:txBody>
        </p:sp>
        <p:sp>
          <p:nvSpPr>
            <p:cNvPr id="5" name="Down Arrow 4"/>
            <p:cNvSpPr/>
            <p:nvPr/>
          </p:nvSpPr>
          <p:spPr bwMode="auto">
            <a:xfrm rot="10800000">
              <a:off x="2397124" y="1089657"/>
              <a:ext cx="4800599" cy="5862126"/>
            </a:xfrm>
            <a:prstGeom prst="downArrow">
              <a:avLst>
                <a:gd name="adj1" fmla="val 50000"/>
                <a:gd name="adj2" fmla="val 30388"/>
              </a:avLst>
            </a:prstGeom>
            <a:gradFill flip="none" rotWithShape="1">
              <a:gsLst>
                <a:gs pos="0">
                  <a:srgbClr val="339966"/>
                </a:gs>
                <a:gs pos="50000">
                  <a:srgbClr val="6ED088"/>
                </a:gs>
                <a:gs pos="100000">
                  <a:srgbClr val="CCFFCC"/>
                </a:gs>
              </a:gsLst>
              <a:lin ang="16200000" scaled="1"/>
              <a:tileRect/>
            </a:gradFill>
            <a:ln>
              <a:solidFill>
                <a:schemeClr val="bg1">
                  <a:lumMod val="75000"/>
                </a:schemeClr>
              </a:solidFill>
            </a:ln>
            <a:effectLst>
              <a:outerShdw dist="35921" dir="2700000" algn="ctr" rotWithShape="0">
                <a:schemeClr val="bg2"/>
              </a:outerShdw>
            </a:effectLst>
            <a:extLst/>
          </p:spPr>
          <p:txBody>
            <a:bodyPr vert="horz" wrap="square" lIns="91440" tIns="45720" rIns="91440" bIns="45720" numCol="1" rtlCol="0" anchor="ctr" anchorCtr="0" compatLnSpc="1">
              <a:prstTxWarp prst="textNoShape">
                <a:avLst/>
              </a:prstTxWarp>
              <a:spAutoFit/>
            </a:bodyPr>
            <a:lstStyle/>
            <a:p>
              <a:pPr algn="ctr" defTabSz="914485" eaLnBrk="0" hangingPunct="0">
                <a:spcBef>
                  <a:spcPct val="50000"/>
                </a:spcBef>
              </a:pPr>
              <a:endParaRPr lang="en-US"/>
            </a:p>
          </p:txBody>
        </p:sp>
        <p:sp>
          <p:nvSpPr>
            <p:cNvPr id="6" name="Rectangle 5"/>
            <p:cNvSpPr/>
            <p:nvPr/>
          </p:nvSpPr>
          <p:spPr>
            <a:xfrm>
              <a:off x="2397125" y="1714500"/>
              <a:ext cx="4800600" cy="590931"/>
            </a:xfrm>
            <a:prstGeom prst="rect">
              <a:avLst/>
            </a:prstGeom>
          </p:spPr>
          <p:txBody>
            <a:bodyPr>
              <a:spAutoFit/>
            </a:bodyPr>
            <a:lstStyle/>
            <a:p>
              <a:pPr algn="ctr"/>
              <a:r>
                <a:rPr lang="en-AU" sz="1500" b="1" dirty="0">
                  <a:latin typeface="Arial" pitchFamily="34" charset="0"/>
                </a:rPr>
                <a:t>+70%</a:t>
              </a:r>
            </a:p>
            <a:p>
              <a:pPr algn="ctr"/>
              <a:r>
                <a:rPr lang="en-AU" sz="1500" b="1" dirty="0">
                  <a:latin typeface="Arial" pitchFamily="34" charset="0"/>
                </a:rPr>
                <a:t>Team Productivity Gains*</a:t>
              </a:r>
            </a:p>
          </p:txBody>
        </p:sp>
        <p:sp>
          <p:nvSpPr>
            <p:cNvPr id="3" name="TextBox 2"/>
            <p:cNvSpPr txBox="1"/>
            <p:nvPr/>
          </p:nvSpPr>
          <p:spPr>
            <a:xfrm>
              <a:off x="3657599" y="2795587"/>
              <a:ext cx="2279650" cy="2462213"/>
            </a:xfrm>
            <a:prstGeom prst="rect">
              <a:avLst/>
            </a:prstGeom>
            <a:noFill/>
            <a:ln>
              <a:noFill/>
            </a:ln>
          </p:spPr>
          <p:txBody>
            <a:bodyPr wrap="square" rtlCol="0">
              <a:spAutoFit/>
            </a:bodyPr>
            <a:lstStyle/>
            <a:p>
              <a:pPr algn="ctr"/>
              <a:endParaRPr lang="en-US" sz="1300" b="1" dirty="0">
                <a:latin typeface="Arial" pitchFamily="34" charset="0"/>
              </a:endParaRPr>
            </a:p>
            <a:p>
              <a:pPr algn="ctr"/>
              <a:r>
                <a:rPr lang="en-US" sz="1300" b="1" dirty="0">
                  <a:latin typeface="Arial" pitchFamily="34" charset="0"/>
                </a:rPr>
                <a:t>Team Growth Drivers: </a:t>
              </a:r>
            </a:p>
            <a:p>
              <a:pPr algn="ctr"/>
              <a:endParaRPr lang="en-US" sz="1300" dirty="0">
                <a:latin typeface="Arial" pitchFamily="34" charset="0"/>
              </a:endParaRPr>
            </a:p>
            <a:p>
              <a:pPr algn="ctr"/>
              <a:r>
                <a:rPr lang="en-US" sz="1300" dirty="0">
                  <a:latin typeface="Arial" pitchFamily="34" charset="0"/>
                </a:rPr>
                <a:t>Operational Competence</a:t>
              </a:r>
            </a:p>
            <a:p>
              <a:pPr algn="ctr"/>
              <a:r>
                <a:rPr lang="en-US" sz="1300" dirty="0">
                  <a:latin typeface="Arial" pitchFamily="34" charset="0"/>
                </a:rPr>
                <a:t>Team Results</a:t>
              </a:r>
            </a:p>
            <a:p>
              <a:pPr algn="ctr"/>
              <a:r>
                <a:rPr lang="en-US" sz="1300" dirty="0">
                  <a:latin typeface="Arial" pitchFamily="34" charset="0"/>
                </a:rPr>
                <a:t>Team Leadership</a:t>
              </a:r>
            </a:p>
            <a:p>
              <a:pPr algn="ctr"/>
              <a:endParaRPr lang="en-US" sz="1300" dirty="0">
                <a:latin typeface="Arial" pitchFamily="34" charset="0"/>
              </a:endParaRPr>
            </a:p>
            <a:p>
              <a:pPr algn="ctr"/>
              <a:r>
                <a:rPr lang="en-US" sz="1300" dirty="0">
                  <a:latin typeface="Arial" pitchFamily="34" charset="0"/>
                </a:rPr>
                <a:t>Team Communication</a:t>
              </a:r>
            </a:p>
            <a:p>
              <a:pPr algn="ctr"/>
              <a:r>
                <a:rPr lang="en-US" sz="1300" dirty="0">
                  <a:latin typeface="Arial" pitchFamily="34" charset="0"/>
                </a:rPr>
                <a:t>Customer Engagement</a:t>
              </a:r>
            </a:p>
            <a:p>
              <a:pPr algn="ctr"/>
              <a:r>
                <a:rPr lang="en-US" sz="1300" dirty="0">
                  <a:latin typeface="Arial" pitchFamily="34" charset="0"/>
                </a:rPr>
                <a:t>Supplier Engagement</a:t>
              </a:r>
            </a:p>
            <a:p>
              <a:endParaRPr lang="en-US" sz="1300" dirty="0">
                <a:latin typeface="Arial" pitchFamily="34" charset="0"/>
              </a:endParaRPr>
            </a:p>
          </p:txBody>
        </p:sp>
        <p:sp>
          <p:nvSpPr>
            <p:cNvPr id="14" name="TextBox 13"/>
            <p:cNvSpPr txBox="1"/>
            <p:nvPr/>
          </p:nvSpPr>
          <p:spPr>
            <a:xfrm>
              <a:off x="3657600" y="5316885"/>
              <a:ext cx="2279650" cy="1769715"/>
            </a:xfrm>
            <a:prstGeom prst="rect">
              <a:avLst/>
            </a:prstGeom>
            <a:noFill/>
            <a:ln>
              <a:noFill/>
            </a:ln>
          </p:spPr>
          <p:txBody>
            <a:bodyPr wrap="square" rtlCol="0">
              <a:spAutoFit/>
            </a:bodyPr>
            <a:lstStyle/>
            <a:p>
              <a:pPr algn="ctr"/>
              <a:endParaRPr lang="en-US" sz="1300" b="1" dirty="0">
                <a:latin typeface="Arial" pitchFamily="34" charset="0"/>
              </a:endParaRPr>
            </a:p>
            <a:p>
              <a:pPr algn="ctr"/>
              <a:r>
                <a:rPr lang="en-US" sz="1300" b="1" dirty="0">
                  <a:latin typeface="Arial" pitchFamily="34" charset="0"/>
                </a:rPr>
                <a:t>Team Sustainability Drivers: </a:t>
              </a:r>
            </a:p>
            <a:p>
              <a:pPr algn="ctr"/>
              <a:endParaRPr lang="en-US" dirty="0">
                <a:latin typeface="Arial" pitchFamily="34" charset="0"/>
              </a:endParaRPr>
            </a:p>
            <a:p>
              <a:pPr algn="ctr"/>
              <a:r>
                <a:rPr lang="en-US" sz="1300" dirty="0">
                  <a:latin typeface="Arial" pitchFamily="34" charset="0"/>
                </a:rPr>
                <a:t>Team Trust</a:t>
              </a:r>
            </a:p>
            <a:p>
              <a:pPr algn="ctr"/>
              <a:endParaRPr lang="en-US" sz="1300" dirty="0">
                <a:latin typeface="Arial" pitchFamily="34" charset="0"/>
              </a:endParaRPr>
            </a:p>
            <a:p>
              <a:pPr algn="ctr"/>
              <a:r>
                <a:rPr lang="en-US" sz="1300" dirty="0">
                  <a:latin typeface="Arial" pitchFamily="34" charset="0"/>
                </a:rPr>
                <a:t>Team Values </a:t>
              </a:r>
            </a:p>
            <a:p>
              <a:pPr algn="ctr"/>
              <a:endParaRPr lang="en-US" sz="1300" dirty="0">
                <a:latin typeface="Arial" pitchFamily="34" charset="0"/>
              </a:endParaRPr>
            </a:p>
          </p:txBody>
        </p:sp>
      </p:grpSp>
    </p:spTree>
    <p:extLst>
      <p:ext uri="{BB962C8B-B14F-4D97-AF65-F5344CB8AC3E}">
        <p14:creationId xmlns:p14="http://schemas.microsoft.com/office/powerpoint/2010/main" val="11475751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Rectangle 40"/>
          <p:cNvSpPr>
            <a:spLocks noChangeArrowheads="1"/>
          </p:cNvSpPr>
          <p:nvPr/>
        </p:nvSpPr>
        <p:spPr bwMode="auto">
          <a:xfrm>
            <a:off x="0" y="342316"/>
            <a:ext cx="7184571" cy="461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276" tIns="45638" rIns="91276" bIns="45638">
            <a:spAutoFit/>
          </a:bodyPr>
          <a:lstStyle/>
          <a:p>
            <a:pPr defTabSz="912983" eaLnBrk="0" hangingPunct="0"/>
            <a:r>
              <a:rPr lang="en-US" sz="2400" b="1" dirty="0">
                <a:solidFill>
                  <a:schemeClr val="bg1"/>
                </a:solidFill>
                <a:latin typeface="Arial" pitchFamily="34" charset="0"/>
              </a:rPr>
              <a:t>DNA Team Performance Model</a:t>
            </a:r>
          </a:p>
        </p:txBody>
      </p:sp>
      <p:sp>
        <p:nvSpPr>
          <p:cNvPr id="114" name="AutoShape 2"/>
          <p:cNvSpPr>
            <a:spLocks noChangeArrowheads="1"/>
          </p:cNvSpPr>
          <p:nvPr/>
        </p:nvSpPr>
        <p:spPr bwMode="auto">
          <a:xfrm rot="5400000" flipH="1">
            <a:off x="1524000" y="534600"/>
            <a:ext cx="3429000" cy="58661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339966"/>
          </a:solidFill>
          <a:ln w="9525">
            <a:noFill/>
            <a:miter lim="800000"/>
            <a:headEnd/>
            <a:tailEnd/>
          </a:ln>
          <a:effectLst/>
          <a:extLst/>
        </p:spPr>
        <p:txBody>
          <a:bodyPr wrap="none" lIns="86493" tIns="43247" rIns="86493" bIns="43247" anchor="ctr"/>
          <a:lstStyle/>
          <a:p>
            <a:pPr defTabSz="864931" fontAlgn="auto">
              <a:spcBef>
                <a:spcPts val="0"/>
              </a:spcBef>
              <a:spcAft>
                <a:spcPts val="0"/>
              </a:spcAft>
              <a:defRPr/>
            </a:pPr>
            <a:endParaRPr lang="en-US" sz="1700" kern="0">
              <a:solidFill>
                <a:sysClr val="windowText" lastClr="000000"/>
              </a:solidFill>
              <a:latin typeface="Arial" pitchFamily="34" charset="0"/>
            </a:endParaRPr>
          </a:p>
        </p:txBody>
      </p:sp>
      <p:sp>
        <p:nvSpPr>
          <p:cNvPr id="115" name="AutoShape 3"/>
          <p:cNvSpPr>
            <a:spLocks noChangeArrowheads="1"/>
          </p:cNvSpPr>
          <p:nvPr/>
        </p:nvSpPr>
        <p:spPr bwMode="auto">
          <a:xfrm rot="16200000">
            <a:off x="-1257272" y="2628614"/>
            <a:ext cx="4647903" cy="167670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93" tIns="43247" rIns="86493" bIns="43247" anchor="ctr"/>
          <a:lstStyle/>
          <a:p>
            <a:pPr defTabSz="864931" fontAlgn="auto">
              <a:spcBef>
                <a:spcPts val="0"/>
              </a:spcBef>
              <a:spcAft>
                <a:spcPts val="0"/>
              </a:spcAft>
              <a:defRPr/>
            </a:pPr>
            <a:endParaRPr lang="en-US" sz="1700" kern="0">
              <a:solidFill>
                <a:sysClr val="windowText" lastClr="000000"/>
              </a:solidFill>
              <a:latin typeface="Arial" pitchFamily="34" charset="0"/>
            </a:endParaRPr>
          </a:p>
        </p:txBody>
      </p:sp>
      <p:sp>
        <p:nvSpPr>
          <p:cNvPr id="116" name="Oval 4"/>
          <p:cNvSpPr>
            <a:spLocks noChangeArrowheads="1"/>
          </p:cNvSpPr>
          <p:nvPr/>
        </p:nvSpPr>
        <p:spPr bwMode="auto">
          <a:xfrm>
            <a:off x="7620093" y="2742903"/>
            <a:ext cx="1448405" cy="1524000"/>
          </a:xfrm>
          <a:prstGeom prst="ellipse">
            <a:avLst/>
          </a:prstGeom>
          <a:solidFill>
            <a:srgbClr val="CCFFCC"/>
          </a:solidFill>
          <a:ln>
            <a:solidFill>
              <a:srgbClr val="339966"/>
            </a:solidFill>
          </a:ln>
          <a:effectLst>
            <a:outerShdw blurRad="50800" dist="38100" dir="2700000" sx="102000" sy="102000" algn="tl" rotWithShape="0">
              <a:srgbClr val="339966">
                <a:alpha val="40000"/>
              </a:srgbClr>
            </a:outerShdw>
          </a:effectLst>
          <a:extLst/>
        </p:spPr>
        <p:txBody>
          <a:bodyPr wrap="none" lIns="91292" tIns="45646" rIns="91292" bIns="45646" anchor="ctr"/>
          <a:lstStyle/>
          <a:p>
            <a:pPr algn="ctr" defTabSz="914485" fontAlgn="auto">
              <a:spcBef>
                <a:spcPts val="0"/>
              </a:spcBef>
              <a:spcAft>
                <a:spcPts val="0"/>
              </a:spcAft>
              <a:defRPr/>
            </a:pPr>
            <a:endParaRPr lang="en-US" sz="2400" kern="0" dirty="0">
              <a:solidFill>
                <a:srgbClr val="339966"/>
              </a:solidFill>
              <a:latin typeface="Arial" pitchFamily="34" charset="0"/>
            </a:endParaRPr>
          </a:p>
        </p:txBody>
      </p:sp>
      <p:sp>
        <p:nvSpPr>
          <p:cNvPr id="117" name="Text Box 5"/>
          <p:cNvSpPr txBox="1">
            <a:spLocks noChangeArrowheads="1"/>
          </p:cNvSpPr>
          <p:nvPr/>
        </p:nvSpPr>
        <p:spPr bwMode="auto">
          <a:xfrm>
            <a:off x="7620093" y="3064372"/>
            <a:ext cx="1448405" cy="830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92" tIns="45646" rIns="91292" bIns="45646">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algn="ctr" defTabSz="914485" fontAlgn="auto">
              <a:spcBef>
                <a:spcPts val="0"/>
              </a:spcBef>
              <a:spcAft>
                <a:spcPts val="0"/>
              </a:spcAft>
              <a:defRPr/>
            </a:pPr>
            <a:r>
              <a:rPr lang="en-US" sz="2400" b="1" kern="0" dirty="0">
                <a:solidFill>
                  <a:srgbClr val="339966"/>
                </a:solidFill>
                <a:latin typeface="Arial" pitchFamily="34" charset="0"/>
              </a:rPr>
              <a:t>Team Success</a:t>
            </a:r>
            <a:endParaRPr lang="en-US" sz="2400" kern="0" dirty="0">
              <a:solidFill>
                <a:srgbClr val="339966"/>
              </a:solidFill>
              <a:latin typeface="Arial" pitchFamily="34" charset="0"/>
            </a:endParaRPr>
          </a:p>
        </p:txBody>
      </p:sp>
      <p:graphicFrame>
        <p:nvGraphicFramePr>
          <p:cNvPr id="118" name="Object 6"/>
          <p:cNvGraphicFramePr>
            <a:graphicFrameLocks noChangeAspect="1"/>
          </p:cNvGraphicFramePr>
          <p:nvPr>
            <p:extLst>
              <p:ext uri="{D42A27DB-BD31-4B8C-83A1-F6EECF244321}">
                <p14:modId xmlns:p14="http://schemas.microsoft.com/office/powerpoint/2010/main" val="161835047"/>
              </p:ext>
            </p:extLst>
          </p:nvPr>
        </p:nvGraphicFramePr>
        <p:xfrm>
          <a:off x="384117" y="1098247"/>
          <a:ext cx="608319" cy="1473503"/>
        </p:xfrm>
        <a:graphic>
          <a:graphicData uri="http://schemas.openxmlformats.org/presentationml/2006/ole">
            <mc:AlternateContent xmlns:mc="http://schemas.openxmlformats.org/markup-compatibility/2006">
              <mc:Choice xmlns:v="urn:schemas-microsoft-com:vml" Requires="v">
                <p:oleObj spid="_x0000_s495721" name="Clip" r:id="rId4" imgW="449885" imgH="1104595" progId="MS_ClipArt_Gallery.2">
                  <p:embed/>
                </p:oleObj>
              </mc:Choice>
              <mc:Fallback>
                <p:oleObj name="Clip" r:id="rId4" imgW="449885" imgH="1104595"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117" y="1098247"/>
                        <a:ext cx="608319" cy="1473503"/>
                      </a:xfrm>
                      <a:prstGeom prst="rect">
                        <a:avLst/>
                      </a:prstGeom>
                      <a:noFill/>
                      <a:ln>
                        <a:noFill/>
                      </a:ln>
                      <a:effectLst/>
                      <a:extLst/>
                    </p:spPr>
                  </p:pic>
                </p:oleObj>
              </mc:Fallback>
            </mc:AlternateContent>
          </a:graphicData>
        </a:graphic>
      </p:graphicFrame>
      <p:graphicFrame>
        <p:nvGraphicFramePr>
          <p:cNvPr id="119" name="Object 7"/>
          <p:cNvGraphicFramePr>
            <a:graphicFrameLocks noChangeAspect="1"/>
          </p:cNvGraphicFramePr>
          <p:nvPr>
            <p:extLst>
              <p:ext uri="{D42A27DB-BD31-4B8C-83A1-F6EECF244321}">
                <p14:modId xmlns:p14="http://schemas.microsoft.com/office/powerpoint/2010/main" val="3090061320"/>
              </p:ext>
            </p:extLst>
          </p:nvPr>
        </p:nvGraphicFramePr>
        <p:xfrm>
          <a:off x="75595" y="2591098"/>
          <a:ext cx="1372810" cy="1905000"/>
        </p:xfrm>
        <a:graphic>
          <a:graphicData uri="http://schemas.openxmlformats.org/presentationml/2006/ole">
            <mc:AlternateContent xmlns:mc="http://schemas.openxmlformats.org/markup-compatibility/2006">
              <mc:Choice xmlns:v="urn:schemas-microsoft-com:vml" Requires="v">
                <p:oleObj spid="_x0000_s495722" name="Clip" r:id="rId6" imgW="4579545" imgH="5993394" progId="MS_ClipArt_Gallery.2">
                  <p:embed/>
                </p:oleObj>
              </mc:Choice>
              <mc:Fallback>
                <p:oleObj name="Clip" r:id="rId6" imgW="4579545" imgH="5993394"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595" y="2591098"/>
                        <a:ext cx="1372810" cy="190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0" name="Text Box 8"/>
          <p:cNvSpPr txBox="1">
            <a:spLocks noChangeArrowheads="1"/>
          </p:cNvSpPr>
          <p:nvPr/>
        </p:nvSpPr>
        <p:spPr bwMode="auto">
          <a:xfrm>
            <a:off x="1218688" y="2437909"/>
            <a:ext cx="686405" cy="1989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92" tIns="45646" rIns="91292" bIns="45646">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algn="r" defTabSz="914485" fontAlgn="auto">
              <a:lnSpc>
                <a:spcPct val="55000"/>
              </a:lnSpc>
              <a:spcBef>
                <a:spcPct val="50000"/>
              </a:spcBef>
              <a:spcAft>
                <a:spcPts val="0"/>
              </a:spcAft>
              <a:defRPr/>
            </a:pPr>
            <a:r>
              <a:rPr lang="en-US" sz="1800" b="1" kern="0">
                <a:solidFill>
                  <a:srgbClr val="339966"/>
                </a:solidFill>
                <a:latin typeface="Arial" pitchFamily="34" charset="0"/>
              </a:rPr>
              <a:t>T</a:t>
            </a:r>
          </a:p>
          <a:p>
            <a:pPr algn="r" defTabSz="914485" fontAlgn="auto">
              <a:lnSpc>
                <a:spcPct val="55000"/>
              </a:lnSpc>
              <a:spcBef>
                <a:spcPct val="50000"/>
              </a:spcBef>
              <a:spcAft>
                <a:spcPts val="0"/>
              </a:spcAft>
              <a:defRPr/>
            </a:pPr>
            <a:r>
              <a:rPr lang="en-US" sz="1800" b="1" kern="0">
                <a:solidFill>
                  <a:srgbClr val="339966"/>
                </a:solidFill>
                <a:latin typeface="Arial" pitchFamily="34" charset="0"/>
              </a:rPr>
              <a:t>A</a:t>
            </a:r>
          </a:p>
          <a:p>
            <a:pPr algn="r" defTabSz="914485" fontAlgn="auto">
              <a:lnSpc>
                <a:spcPct val="55000"/>
              </a:lnSpc>
              <a:spcBef>
                <a:spcPct val="50000"/>
              </a:spcBef>
              <a:spcAft>
                <a:spcPts val="0"/>
              </a:spcAft>
              <a:defRPr/>
            </a:pPr>
            <a:r>
              <a:rPr lang="en-US" sz="1800" b="1" kern="0">
                <a:solidFill>
                  <a:srgbClr val="339966"/>
                </a:solidFill>
                <a:latin typeface="Arial" pitchFamily="34" charset="0"/>
              </a:rPr>
              <a:t>L</a:t>
            </a:r>
          </a:p>
          <a:p>
            <a:pPr algn="r" defTabSz="914485" fontAlgn="auto">
              <a:lnSpc>
                <a:spcPct val="55000"/>
              </a:lnSpc>
              <a:spcBef>
                <a:spcPct val="50000"/>
              </a:spcBef>
              <a:spcAft>
                <a:spcPts val="0"/>
              </a:spcAft>
              <a:defRPr/>
            </a:pPr>
            <a:r>
              <a:rPr lang="en-US" sz="1800" b="1" kern="0">
                <a:solidFill>
                  <a:srgbClr val="339966"/>
                </a:solidFill>
                <a:latin typeface="Arial" pitchFamily="34" charset="0"/>
              </a:rPr>
              <a:t>E</a:t>
            </a:r>
          </a:p>
          <a:p>
            <a:pPr algn="r" defTabSz="914485" fontAlgn="auto">
              <a:lnSpc>
                <a:spcPct val="55000"/>
              </a:lnSpc>
              <a:spcBef>
                <a:spcPct val="50000"/>
              </a:spcBef>
              <a:spcAft>
                <a:spcPts val="0"/>
              </a:spcAft>
              <a:defRPr/>
            </a:pPr>
            <a:r>
              <a:rPr lang="en-US" sz="1800" b="1" kern="0">
                <a:solidFill>
                  <a:srgbClr val="339966"/>
                </a:solidFill>
                <a:latin typeface="Arial" pitchFamily="34" charset="0"/>
              </a:rPr>
              <a:t>N</a:t>
            </a:r>
          </a:p>
          <a:p>
            <a:pPr algn="r" defTabSz="914485" fontAlgn="auto">
              <a:lnSpc>
                <a:spcPct val="55000"/>
              </a:lnSpc>
              <a:spcBef>
                <a:spcPct val="50000"/>
              </a:spcBef>
              <a:spcAft>
                <a:spcPts val="0"/>
              </a:spcAft>
              <a:defRPr/>
            </a:pPr>
            <a:r>
              <a:rPr lang="en-US" sz="1800" b="1" kern="0">
                <a:solidFill>
                  <a:srgbClr val="339966"/>
                </a:solidFill>
                <a:latin typeface="Arial" pitchFamily="34" charset="0"/>
              </a:rPr>
              <a:t>T</a:t>
            </a:r>
          </a:p>
          <a:p>
            <a:pPr algn="r" defTabSz="914485" fontAlgn="auto">
              <a:lnSpc>
                <a:spcPct val="55000"/>
              </a:lnSpc>
              <a:spcBef>
                <a:spcPct val="50000"/>
              </a:spcBef>
              <a:spcAft>
                <a:spcPts val="0"/>
              </a:spcAft>
              <a:defRPr/>
            </a:pPr>
            <a:r>
              <a:rPr lang="en-US" sz="1800" b="1" kern="0">
                <a:solidFill>
                  <a:srgbClr val="339966"/>
                </a:solidFill>
                <a:latin typeface="Arial" pitchFamily="34" charset="0"/>
              </a:rPr>
              <a:t>S</a:t>
            </a:r>
            <a:endParaRPr lang="en-US" sz="2400" b="1" kern="0">
              <a:solidFill>
                <a:srgbClr val="339966"/>
              </a:solidFill>
              <a:latin typeface="Arial" pitchFamily="34" charset="0"/>
            </a:endParaRPr>
          </a:p>
        </p:txBody>
      </p:sp>
      <p:sp>
        <p:nvSpPr>
          <p:cNvPr id="121" name="Text Box 9"/>
          <p:cNvSpPr txBox="1">
            <a:spLocks noChangeArrowheads="1"/>
          </p:cNvSpPr>
          <p:nvPr/>
        </p:nvSpPr>
        <p:spPr bwMode="auto">
          <a:xfrm>
            <a:off x="1295796" y="2210098"/>
            <a:ext cx="684892" cy="2571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92" tIns="45646" rIns="91292" bIns="45646">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defTabSz="914485" fontAlgn="auto">
              <a:lnSpc>
                <a:spcPct val="55000"/>
              </a:lnSpc>
              <a:spcBef>
                <a:spcPct val="50000"/>
              </a:spcBef>
              <a:spcAft>
                <a:spcPts val="0"/>
              </a:spcAft>
              <a:defRPr/>
            </a:pPr>
            <a:r>
              <a:rPr lang="en-US" sz="1800" b="1" kern="0">
                <a:solidFill>
                  <a:srgbClr val="339966"/>
                </a:solidFill>
                <a:latin typeface="Arial" pitchFamily="34" charset="0"/>
              </a:rPr>
              <a:t>D</a:t>
            </a:r>
          </a:p>
          <a:p>
            <a:pPr defTabSz="914485" fontAlgn="auto">
              <a:lnSpc>
                <a:spcPct val="55000"/>
              </a:lnSpc>
              <a:spcBef>
                <a:spcPct val="50000"/>
              </a:spcBef>
              <a:spcAft>
                <a:spcPts val="0"/>
              </a:spcAft>
              <a:defRPr/>
            </a:pPr>
            <a:r>
              <a:rPr lang="en-US" sz="1800" b="1" kern="0">
                <a:solidFill>
                  <a:srgbClr val="339966"/>
                </a:solidFill>
                <a:latin typeface="Arial" pitchFamily="34" charset="0"/>
              </a:rPr>
              <a:t>I</a:t>
            </a:r>
          </a:p>
          <a:p>
            <a:pPr defTabSz="914485" fontAlgn="auto">
              <a:lnSpc>
                <a:spcPct val="55000"/>
              </a:lnSpc>
              <a:spcBef>
                <a:spcPct val="50000"/>
              </a:spcBef>
              <a:spcAft>
                <a:spcPts val="0"/>
              </a:spcAft>
              <a:defRPr/>
            </a:pPr>
            <a:r>
              <a:rPr lang="en-US" sz="1800" b="1" kern="0">
                <a:solidFill>
                  <a:srgbClr val="339966"/>
                </a:solidFill>
                <a:latin typeface="Arial" pitchFamily="34" charset="0"/>
              </a:rPr>
              <a:t>F</a:t>
            </a:r>
          </a:p>
          <a:p>
            <a:pPr defTabSz="914485" fontAlgn="auto">
              <a:lnSpc>
                <a:spcPct val="55000"/>
              </a:lnSpc>
              <a:spcBef>
                <a:spcPct val="50000"/>
              </a:spcBef>
              <a:spcAft>
                <a:spcPts val="0"/>
              </a:spcAft>
              <a:defRPr/>
            </a:pPr>
            <a:r>
              <a:rPr lang="en-US" sz="1800" b="1" kern="0">
                <a:solidFill>
                  <a:srgbClr val="339966"/>
                </a:solidFill>
                <a:latin typeface="Arial" pitchFamily="34" charset="0"/>
              </a:rPr>
              <a:t>F</a:t>
            </a:r>
          </a:p>
          <a:p>
            <a:pPr defTabSz="914485" fontAlgn="auto">
              <a:lnSpc>
                <a:spcPct val="55000"/>
              </a:lnSpc>
              <a:spcBef>
                <a:spcPct val="50000"/>
              </a:spcBef>
              <a:spcAft>
                <a:spcPts val="0"/>
              </a:spcAft>
              <a:defRPr/>
            </a:pPr>
            <a:r>
              <a:rPr lang="en-US" sz="1800" b="1" kern="0">
                <a:solidFill>
                  <a:srgbClr val="339966"/>
                </a:solidFill>
                <a:latin typeface="Arial" pitchFamily="34" charset="0"/>
              </a:rPr>
              <a:t>E</a:t>
            </a:r>
          </a:p>
          <a:p>
            <a:pPr defTabSz="914485" fontAlgn="auto">
              <a:lnSpc>
                <a:spcPct val="55000"/>
              </a:lnSpc>
              <a:spcBef>
                <a:spcPct val="50000"/>
              </a:spcBef>
              <a:spcAft>
                <a:spcPts val="0"/>
              </a:spcAft>
              <a:defRPr/>
            </a:pPr>
            <a:r>
              <a:rPr lang="en-US" sz="1800" b="1" kern="0">
                <a:solidFill>
                  <a:srgbClr val="339966"/>
                </a:solidFill>
                <a:latin typeface="Arial" pitchFamily="34" charset="0"/>
              </a:rPr>
              <a:t>R</a:t>
            </a:r>
          </a:p>
          <a:p>
            <a:pPr defTabSz="914485" fontAlgn="auto">
              <a:lnSpc>
                <a:spcPct val="55000"/>
              </a:lnSpc>
              <a:spcBef>
                <a:spcPct val="50000"/>
              </a:spcBef>
              <a:spcAft>
                <a:spcPts val="0"/>
              </a:spcAft>
              <a:defRPr/>
            </a:pPr>
            <a:r>
              <a:rPr lang="en-US" sz="1800" b="1" kern="0">
                <a:solidFill>
                  <a:srgbClr val="339966"/>
                </a:solidFill>
                <a:latin typeface="Arial" pitchFamily="34" charset="0"/>
              </a:rPr>
              <a:t>E</a:t>
            </a:r>
          </a:p>
          <a:p>
            <a:pPr defTabSz="914485" fontAlgn="auto">
              <a:lnSpc>
                <a:spcPct val="55000"/>
              </a:lnSpc>
              <a:spcBef>
                <a:spcPct val="50000"/>
              </a:spcBef>
              <a:spcAft>
                <a:spcPts val="0"/>
              </a:spcAft>
              <a:defRPr/>
            </a:pPr>
            <a:r>
              <a:rPr lang="en-US" sz="1800" b="1" kern="0">
                <a:solidFill>
                  <a:srgbClr val="339966"/>
                </a:solidFill>
                <a:latin typeface="Arial" pitchFamily="34" charset="0"/>
              </a:rPr>
              <a:t>N</a:t>
            </a:r>
          </a:p>
          <a:p>
            <a:pPr defTabSz="914485" fontAlgn="auto">
              <a:lnSpc>
                <a:spcPct val="55000"/>
              </a:lnSpc>
              <a:spcBef>
                <a:spcPct val="50000"/>
              </a:spcBef>
              <a:spcAft>
                <a:spcPts val="0"/>
              </a:spcAft>
              <a:defRPr/>
            </a:pPr>
            <a:r>
              <a:rPr lang="en-US" sz="1800" b="1" kern="0">
                <a:solidFill>
                  <a:srgbClr val="339966"/>
                </a:solidFill>
                <a:latin typeface="Arial" pitchFamily="34" charset="0"/>
              </a:rPr>
              <a:t>T</a:t>
            </a:r>
            <a:endParaRPr lang="en-US" sz="2400" b="1" kern="0">
              <a:solidFill>
                <a:srgbClr val="339966"/>
              </a:solidFill>
              <a:latin typeface="Arial" pitchFamily="34" charset="0"/>
            </a:endParaRPr>
          </a:p>
        </p:txBody>
      </p:sp>
      <p:sp>
        <p:nvSpPr>
          <p:cNvPr id="122" name="AutoShape 10"/>
          <p:cNvSpPr>
            <a:spLocks noChangeArrowheads="1"/>
          </p:cNvSpPr>
          <p:nvPr/>
        </p:nvSpPr>
        <p:spPr bwMode="auto">
          <a:xfrm>
            <a:off x="1883905" y="1753195"/>
            <a:ext cx="5724071" cy="3429000"/>
          </a:xfrm>
          <a:prstGeom prst="rightArrow">
            <a:avLst>
              <a:gd name="adj1" fmla="val 50000"/>
              <a:gd name="adj2" fmla="val 41081"/>
            </a:avLst>
          </a:prstGeom>
          <a:solidFill>
            <a:srgbClr val="339966"/>
          </a:solidFill>
          <a:ln w="9525">
            <a:noFill/>
            <a:miter lim="800000"/>
            <a:headEnd/>
            <a:tailEnd/>
          </a:ln>
          <a:effectLst/>
          <a:extLst/>
        </p:spPr>
        <p:txBody>
          <a:bodyPr wrap="none" lIns="86493" tIns="43247" rIns="86493" bIns="43247" anchor="ctr"/>
          <a:lstStyle/>
          <a:p>
            <a:pPr algn="ctr" defTabSz="864931" eaLnBrk="0" fontAlgn="auto" hangingPunct="0">
              <a:spcBef>
                <a:spcPct val="50000"/>
              </a:spcBef>
              <a:spcAft>
                <a:spcPts val="0"/>
              </a:spcAft>
              <a:defRPr/>
            </a:pPr>
            <a:endParaRPr lang="en-US" sz="1700" kern="0">
              <a:solidFill>
                <a:sysClr val="windowText" lastClr="000000"/>
              </a:solidFill>
            </a:endParaRPr>
          </a:p>
        </p:txBody>
      </p:sp>
      <p:sp>
        <p:nvSpPr>
          <p:cNvPr id="123" name="Text Box 11"/>
          <p:cNvSpPr txBox="1">
            <a:spLocks noChangeArrowheads="1"/>
          </p:cNvSpPr>
          <p:nvPr/>
        </p:nvSpPr>
        <p:spPr bwMode="auto">
          <a:xfrm rot="20349386">
            <a:off x="4751922" y="3279114"/>
            <a:ext cx="1688797" cy="43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92" tIns="45646" rIns="91292" bIns="45646">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defTabSz="914485" fontAlgn="auto">
              <a:spcBef>
                <a:spcPct val="50000"/>
              </a:spcBef>
              <a:spcAft>
                <a:spcPts val="0"/>
              </a:spcAft>
              <a:defRPr/>
            </a:pPr>
            <a:r>
              <a:rPr lang="en-US" sz="2200" b="1" kern="0">
                <a:solidFill>
                  <a:schemeClr val="bg1"/>
                </a:solidFill>
                <a:latin typeface="Arial" pitchFamily="34" charset="0"/>
              </a:rPr>
              <a:t>RESPECT</a:t>
            </a:r>
            <a:endParaRPr lang="en-US" sz="2000" kern="0">
              <a:solidFill>
                <a:schemeClr val="bg1"/>
              </a:solidFill>
              <a:latin typeface="Arial" pitchFamily="34" charset="0"/>
            </a:endParaRPr>
          </a:p>
        </p:txBody>
      </p:sp>
      <p:sp>
        <p:nvSpPr>
          <p:cNvPr id="124" name="Text Box 12"/>
          <p:cNvSpPr txBox="1">
            <a:spLocks noChangeArrowheads="1"/>
          </p:cNvSpPr>
          <p:nvPr/>
        </p:nvSpPr>
        <p:spPr bwMode="auto">
          <a:xfrm rot="20464521">
            <a:off x="3144855" y="3328765"/>
            <a:ext cx="1933727" cy="351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92" tIns="45646" rIns="91292" bIns="45646">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algn="ctr" defTabSz="914485" fontAlgn="auto">
              <a:spcBef>
                <a:spcPct val="50000"/>
              </a:spcBef>
              <a:spcAft>
                <a:spcPts val="0"/>
              </a:spcAft>
              <a:defRPr/>
            </a:pPr>
            <a:r>
              <a:rPr lang="en-US" sz="1700" kern="0">
                <a:solidFill>
                  <a:schemeClr val="bg1"/>
                </a:solidFill>
                <a:latin typeface="Arial" pitchFamily="34" charset="0"/>
              </a:rPr>
              <a:t>ACCEPTANCE</a:t>
            </a:r>
          </a:p>
        </p:txBody>
      </p:sp>
      <p:sp>
        <p:nvSpPr>
          <p:cNvPr id="125" name="Line 13"/>
          <p:cNvSpPr>
            <a:spLocks noChangeShapeType="1"/>
          </p:cNvSpPr>
          <p:nvPr/>
        </p:nvSpPr>
        <p:spPr bwMode="auto">
          <a:xfrm>
            <a:off x="3353405" y="2591111"/>
            <a:ext cx="0" cy="1751707"/>
          </a:xfrm>
          <a:prstGeom prst="line">
            <a:avLst/>
          </a:prstGeom>
          <a:noFill/>
          <a:ln w="76200">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93" tIns="43247" rIns="86493" bIns="43247" anchor="ctr"/>
          <a:lstStyle/>
          <a:p>
            <a:pPr defTabSz="864931" fontAlgn="auto">
              <a:spcBef>
                <a:spcPts val="0"/>
              </a:spcBef>
              <a:spcAft>
                <a:spcPts val="0"/>
              </a:spcAft>
              <a:defRPr/>
            </a:pPr>
            <a:endParaRPr lang="en-US" sz="1700" kern="0">
              <a:solidFill>
                <a:srgbClr val="339966"/>
              </a:solidFill>
              <a:latin typeface="Arial" pitchFamily="34" charset="0"/>
            </a:endParaRPr>
          </a:p>
        </p:txBody>
      </p:sp>
      <p:sp>
        <p:nvSpPr>
          <p:cNvPr id="126" name="Line 14"/>
          <p:cNvSpPr>
            <a:spLocks noChangeShapeType="1"/>
          </p:cNvSpPr>
          <p:nvPr/>
        </p:nvSpPr>
        <p:spPr bwMode="auto">
          <a:xfrm>
            <a:off x="4804833" y="2591111"/>
            <a:ext cx="0" cy="1751707"/>
          </a:xfrm>
          <a:prstGeom prst="line">
            <a:avLst/>
          </a:prstGeom>
          <a:noFill/>
          <a:ln w="76200">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93" tIns="43247" rIns="86493" bIns="43247" anchor="ctr"/>
          <a:lstStyle/>
          <a:p>
            <a:pPr defTabSz="864931" fontAlgn="auto">
              <a:spcBef>
                <a:spcPts val="0"/>
              </a:spcBef>
              <a:spcAft>
                <a:spcPts val="0"/>
              </a:spcAft>
              <a:defRPr/>
            </a:pPr>
            <a:endParaRPr lang="en-US" sz="1700" kern="0">
              <a:solidFill>
                <a:srgbClr val="339966"/>
              </a:solidFill>
              <a:latin typeface="Arial" pitchFamily="34" charset="0"/>
            </a:endParaRPr>
          </a:p>
        </p:txBody>
      </p:sp>
      <p:sp>
        <p:nvSpPr>
          <p:cNvPr id="127" name="Rectangle 15"/>
          <p:cNvSpPr>
            <a:spLocks noChangeArrowheads="1"/>
          </p:cNvSpPr>
          <p:nvPr/>
        </p:nvSpPr>
        <p:spPr bwMode="auto">
          <a:xfrm>
            <a:off x="1898953" y="4319000"/>
            <a:ext cx="4272643" cy="328911"/>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93" tIns="43247" rIns="86493" bIns="43247" anchor="ctr"/>
          <a:lstStyle/>
          <a:p>
            <a:pPr algn="ctr" defTabSz="864931" eaLnBrk="0" fontAlgn="auto" hangingPunct="0">
              <a:spcBef>
                <a:spcPct val="50000"/>
              </a:spcBef>
              <a:spcAft>
                <a:spcPts val="0"/>
              </a:spcAft>
              <a:defRPr/>
            </a:pPr>
            <a:endParaRPr lang="en-US" sz="1700" kern="0">
              <a:solidFill>
                <a:srgbClr val="339966"/>
              </a:solidFill>
              <a:latin typeface="Arial" pitchFamily="34" charset="0"/>
            </a:endParaRPr>
          </a:p>
        </p:txBody>
      </p:sp>
      <p:sp>
        <p:nvSpPr>
          <p:cNvPr id="128" name="Rectangle 16"/>
          <p:cNvSpPr>
            <a:spLocks noChangeArrowheads="1"/>
          </p:cNvSpPr>
          <p:nvPr/>
        </p:nvSpPr>
        <p:spPr bwMode="auto">
          <a:xfrm>
            <a:off x="1835453" y="2286000"/>
            <a:ext cx="4322536" cy="381000"/>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93" tIns="43247" rIns="86493" bIns="43247" anchor="ctr"/>
          <a:lstStyle/>
          <a:p>
            <a:pPr algn="ctr" defTabSz="864931" eaLnBrk="0" fontAlgn="auto" hangingPunct="0">
              <a:spcBef>
                <a:spcPct val="50000"/>
              </a:spcBef>
              <a:spcAft>
                <a:spcPts val="0"/>
              </a:spcAft>
              <a:defRPr/>
            </a:pPr>
            <a:endParaRPr lang="en-US" sz="1700" kern="0">
              <a:solidFill>
                <a:srgbClr val="339966"/>
              </a:solidFill>
              <a:latin typeface="Arial" pitchFamily="34" charset="0"/>
            </a:endParaRPr>
          </a:p>
        </p:txBody>
      </p:sp>
      <p:sp>
        <p:nvSpPr>
          <p:cNvPr id="129" name="Text Box 17"/>
          <p:cNvSpPr txBox="1">
            <a:spLocks noChangeArrowheads="1"/>
          </p:cNvSpPr>
          <p:nvPr/>
        </p:nvSpPr>
        <p:spPr bwMode="auto">
          <a:xfrm>
            <a:off x="2243667" y="4266903"/>
            <a:ext cx="3699631" cy="43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92" tIns="45646" rIns="91292" bIns="45646">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defTabSz="914485" fontAlgn="auto">
              <a:spcBef>
                <a:spcPct val="50000"/>
              </a:spcBef>
              <a:spcAft>
                <a:spcPts val="0"/>
              </a:spcAft>
              <a:defRPr/>
            </a:pPr>
            <a:r>
              <a:rPr lang="en-US" sz="2200" b="1" kern="0">
                <a:solidFill>
                  <a:srgbClr val="339966"/>
                </a:solidFill>
                <a:latin typeface="Arial" pitchFamily="34" charset="0"/>
              </a:rPr>
              <a:t>C O M M I T M E N T</a:t>
            </a:r>
          </a:p>
        </p:txBody>
      </p:sp>
      <p:sp>
        <p:nvSpPr>
          <p:cNvPr id="130" name="Text Box 18"/>
          <p:cNvSpPr txBox="1">
            <a:spLocks noChangeArrowheads="1"/>
          </p:cNvSpPr>
          <p:nvPr/>
        </p:nvSpPr>
        <p:spPr bwMode="auto">
          <a:xfrm>
            <a:off x="1909629" y="2277070"/>
            <a:ext cx="4357310" cy="43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92" tIns="45646" rIns="91292" bIns="45646">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algn="ctr" defTabSz="914485" fontAlgn="auto">
              <a:spcBef>
                <a:spcPct val="50000"/>
              </a:spcBef>
              <a:spcAft>
                <a:spcPts val="0"/>
              </a:spcAft>
              <a:defRPr/>
            </a:pPr>
            <a:r>
              <a:rPr lang="en-US" sz="2200" b="1" kern="0">
                <a:solidFill>
                  <a:srgbClr val="339966"/>
                </a:solidFill>
                <a:latin typeface="Arial" pitchFamily="34" charset="0"/>
              </a:rPr>
              <a:t>C O M M U N I C A T I O N S</a:t>
            </a:r>
          </a:p>
        </p:txBody>
      </p:sp>
      <p:sp>
        <p:nvSpPr>
          <p:cNvPr id="131" name="Text Box 19"/>
          <p:cNvSpPr txBox="1">
            <a:spLocks noChangeArrowheads="1"/>
          </p:cNvSpPr>
          <p:nvPr/>
        </p:nvSpPr>
        <p:spPr bwMode="auto">
          <a:xfrm rot="20098915">
            <a:off x="1693344" y="3283304"/>
            <a:ext cx="2001762" cy="307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92" tIns="45646" rIns="91292" bIns="45646">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defTabSz="914485" fontAlgn="auto">
              <a:spcBef>
                <a:spcPct val="50000"/>
              </a:spcBef>
              <a:spcAft>
                <a:spcPts val="0"/>
              </a:spcAft>
              <a:defRPr/>
            </a:pPr>
            <a:r>
              <a:rPr lang="en-US" sz="1400" b="1" kern="0">
                <a:solidFill>
                  <a:schemeClr val="bg1"/>
                </a:solidFill>
                <a:latin typeface="Arial" pitchFamily="34" charset="0"/>
              </a:rPr>
              <a:t>UNDERSTANDING</a:t>
            </a:r>
            <a:endParaRPr lang="en-US" sz="1400" kern="0">
              <a:solidFill>
                <a:schemeClr val="bg1"/>
              </a:solidFill>
              <a:latin typeface="Arial" pitchFamily="34" charset="0"/>
            </a:endParaRPr>
          </a:p>
        </p:txBody>
      </p:sp>
      <p:sp>
        <p:nvSpPr>
          <p:cNvPr id="133" name="AutoShape 21"/>
          <p:cNvSpPr>
            <a:spLocks noChangeArrowheads="1"/>
          </p:cNvSpPr>
          <p:nvPr/>
        </p:nvSpPr>
        <p:spPr bwMode="auto">
          <a:xfrm rot="5400000">
            <a:off x="5600790" y="2856911"/>
            <a:ext cx="2361903" cy="1220108"/>
          </a:xfrm>
          <a:prstGeom prst="triangle">
            <a:avLst>
              <a:gd name="adj" fmla="val 50000"/>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93" tIns="43247" rIns="86493" bIns="43247" anchor="ctr"/>
          <a:lstStyle/>
          <a:p>
            <a:pPr algn="ctr" defTabSz="864931" eaLnBrk="0" fontAlgn="auto" hangingPunct="0">
              <a:spcBef>
                <a:spcPct val="50000"/>
              </a:spcBef>
              <a:spcAft>
                <a:spcPts val="0"/>
              </a:spcAft>
              <a:defRPr/>
            </a:pPr>
            <a:endParaRPr lang="en-US" sz="1700" kern="0">
              <a:solidFill>
                <a:sysClr val="windowText" lastClr="000000"/>
              </a:solidFill>
              <a:latin typeface="Arial" pitchFamily="34" charset="0"/>
            </a:endParaRPr>
          </a:p>
        </p:txBody>
      </p:sp>
      <p:grpSp>
        <p:nvGrpSpPr>
          <p:cNvPr id="134" name="Group 22"/>
          <p:cNvGrpSpPr>
            <a:grpSpLocks/>
          </p:cNvGrpSpPr>
          <p:nvPr/>
        </p:nvGrpSpPr>
        <p:grpSpPr bwMode="auto">
          <a:xfrm>
            <a:off x="4496405" y="1905000"/>
            <a:ext cx="2818190" cy="3148711"/>
            <a:chOff x="2832" y="1104"/>
            <a:chExt cx="1776" cy="1983"/>
          </a:xfrm>
        </p:grpSpPr>
        <p:sp>
          <p:nvSpPr>
            <p:cNvPr id="135" name="Text Box 23"/>
            <p:cNvSpPr txBox="1">
              <a:spLocks noChangeArrowheads="1"/>
            </p:cNvSpPr>
            <p:nvPr/>
          </p:nvSpPr>
          <p:spPr bwMode="auto">
            <a:xfrm>
              <a:off x="2832" y="1104"/>
              <a:ext cx="741" cy="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513" tIns="48257" rIns="96513" bIns="48257">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algn="r" defTabSz="914485" fontAlgn="auto">
                <a:spcBef>
                  <a:spcPct val="50000"/>
                </a:spcBef>
                <a:spcAft>
                  <a:spcPts val="0"/>
                </a:spcAft>
                <a:defRPr/>
              </a:pPr>
              <a:r>
                <a:rPr lang="en-US" sz="2000" b="1" kern="0">
                  <a:solidFill>
                    <a:srgbClr val="339966"/>
                  </a:solidFill>
                  <a:latin typeface="Arial" pitchFamily="34" charset="0"/>
                </a:rPr>
                <a:t>TRUST</a:t>
              </a:r>
              <a:endParaRPr lang="en-US" sz="2000" kern="0">
                <a:solidFill>
                  <a:srgbClr val="339966"/>
                </a:solidFill>
                <a:latin typeface="Arial" pitchFamily="34" charset="0"/>
              </a:endParaRPr>
            </a:p>
          </p:txBody>
        </p:sp>
        <p:sp>
          <p:nvSpPr>
            <p:cNvPr id="136" name="Text Box 24"/>
            <p:cNvSpPr txBox="1">
              <a:spLocks noChangeArrowheads="1"/>
            </p:cNvSpPr>
            <p:nvPr/>
          </p:nvSpPr>
          <p:spPr bwMode="auto">
            <a:xfrm>
              <a:off x="2832" y="2832"/>
              <a:ext cx="741" cy="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513" tIns="48257" rIns="96513" bIns="48257">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algn="r" defTabSz="914485" fontAlgn="auto">
                <a:spcBef>
                  <a:spcPct val="50000"/>
                </a:spcBef>
                <a:spcAft>
                  <a:spcPts val="0"/>
                </a:spcAft>
                <a:defRPr/>
              </a:pPr>
              <a:r>
                <a:rPr lang="en-US" sz="2000" b="1" kern="0">
                  <a:solidFill>
                    <a:srgbClr val="339966"/>
                  </a:solidFill>
                  <a:latin typeface="Arial" pitchFamily="34" charset="0"/>
                </a:rPr>
                <a:t>TRUST</a:t>
              </a:r>
              <a:endParaRPr lang="en-US" sz="2000" kern="0">
                <a:solidFill>
                  <a:srgbClr val="339966"/>
                </a:solidFill>
                <a:latin typeface="Arial" pitchFamily="34" charset="0"/>
              </a:endParaRPr>
            </a:p>
          </p:txBody>
        </p:sp>
        <p:sp>
          <p:nvSpPr>
            <p:cNvPr id="137" name="Text Box 25"/>
            <p:cNvSpPr txBox="1">
              <a:spLocks noChangeArrowheads="1"/>
            </p:cNvSpPr>
            <p:nvPr/>
          </p:nvSpPr>
          <p:spPr bwMode="auto">
            <a:xfrm>
              <a:off x="3840" y="1958"/>
              <a:ext cx="768" cy="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513" tIns="48257" rIns="96513" bIns="48257">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defTabSz="914485" eaLnBrk="1" fontAlgn="auto" hangingPunct="1">
                <a:spcBef>
                  <a:spcPct val="50000"/>
                </a:spcBef>
                <a:spcAft>
                  <a:spcPts val="0"/>
                </a:spcAft>
                <a:defRPr/>
              </a:pPr>
              <a:r>
                <a:rPr lang="en-US" sz="2200" b="1" kern="0" dirty="0">
                  <a:solidFill>
                    <a:srgbClr val="339966"/>
                  </a:solidFill>
                  <a:latin typeface="Arial" pitchFamily="34" charset="0"/>
                </a:rPr>
                <a:t>TRUST</a:t>
              </a:r>
            </a:p>
          </p:txBody>
        </p:sp>
      </p:grpSp>
      <p:sp>
        <p:nvSpPr>
          <p:cNvPr id="138" name="Line 26"/>
          <p:cNvSpPr>
            <a:spLocks noChangeShapeType="1"/>
          </p:cNvSpPr>
          <p:nvPr/>
        </p:nvSpPr>
        <p:spPr bwMode="auto">
          <a:xfrm>
            <a:off x="6171595" y="2667000"/>
            <a:ext cx="914703" cy="762000"/>
          </a:xfrm>
          <a:prstGeom prst="line">
            <a:avLst/>
          </a:prstGeom>
          <a:noFill/>
          <a:ln w="9525">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93" tIns="43247" rIns="86493" bIns="43247"/>
          <a:lstStyle/>
          <a:p>
            <a:pPr defTabSz="864931" fontAlgn="auto">
              <a:spcBef>
                <a:spcPts val="0"/>
              </a:spcBef>
              <a:spcAft>
                <a:spcPts val="0"/>
              </a:spcAft>
              <a:defRPr/>
            </a:pPr>
            <a:endParaRPr lang="en-US" sz="1700" kern="0">
              <a:solidFill>
                <a:srgbClr val="339966"/>
              </a:solidFill>
              <a:latin typeface="Arial" pitchFamily="34" charset="0"/>
            </a:endParaRPr>
          </a:p>
        </p:txBody>
      </p:sp>
      <p:sp>
        <p:nvSpPr>
          <p:cNvPr id="139" name="Line 27"/>
          <p:cNvSpPr>
            <a:spLocks noChangeShapeType="1"/>
          </p:cNvSpPr>
          <p:nvPr/>
        </p:nvSpPr>
        <p:spPr bwMode="auto">
          <a:xfrm flipV="1">
            <a:off x="6171595" y="3429097"/>
            <a:ext cx="914703" cy="913805"/>
          </a:xfrm>
          <a:prstGeom prst="line">
            <a:avLst/>
          </a:prstGeom>
          <a:noFill/>
          <a:ln w="9525">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93" tIns="43247" rIns="86493" bIns="43247"/>
          <a:lstStyle/>
          <a:p>
            <a:pPr defTabSz="864931" fontAlgn="auto">
              <a:spcBef>
                <a:spcPts val="0"/>
              </a:spcBef>
              <a:spcAft>
                <a:spcPts val="0"/>
              </a:spcAft>
              <a:defRPr/>
            </a:pPr>
            <a:endParaRPr lang="en-US" sz="1700" kern="0">
              <a:solidFill>
                <a:srgbClr val="339966"/>
              </a:solidFill>
              <a:latin typeface="Arial" pitchFamily="34" charset="0"/>
            </a:endParaRPr>
          </a:p>
        </p:txBody>
      </p:sp>
      <p:sp>
        <p:nvSpPr>
          <p:cNvPr id="140" name="Line 28"/>
          <p:cNvSpPr>
            <a:spLocks noChangeShapeType="1"/>
          </p:cNvSpPr>
          <p:nvPr/>
        </p:nvSpPr>
        <p:spPr bwMode="auto">
          <a:xfrm>
            <a:off x="6171595" y="2286013"/>
            <a:ext cx="0" cy="2361903"/>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93" tIns="43247" rIns="86493" bIns="43247"/>
          <a:lstStyle/>
          <a:p>
            <a:pPr defTabSz="864931" fontAlgn="auto">
              <a:spcBef>
                <a:spcPts val="0"/>
              </a:spcBef>
              <a:spcAft>
                <a:spcPts val="0"/>
              </a:spcAft>
              <a:defRPr/>
            </a:pPr>
            <a:endParaRPr lang="en-US" sz="1700" kern="0">
              <a:solidFill>
                <a:srgbClr val="339966"/>
              </a:solidFill>
              <a:latin typeface="Arial" pitchFamily="34" charset="0"/>
            </a:endParaRPr>
          </a:p>
        </p:txBody>
      </p:sp>
      <p:grpSp>
        <p:nvGrpSpPr>
          <p:cNvPr id="141" name="Group 29"/>
          <p:cNvGrpSpPr>
            <a:grpSpLocks/>
          </p:cNvGrpSpPr>
          <p:nvPr/>
        </p:nvGrpSpPr>
        <p:grpSpPr bwMode="auto">
          <a:xfrm>
            <a:off x="6096002" y="2896091"/>
            <a:ext cx="1306286" cy="1223862"/>
            <a:chOff x="3840" y="1824"/>
            <a:chExt cx="822" cy="771"/>
          </a:xfrm>
        </p:grpSpPr>
        <p:sp>
          <p:nvSpPr>
            <p:cNvPr id="142" name="Text Box 30"/>
            <p:cNvSpPr txBox="1">
              <a:spLocks noChangeArrowheads="1"/>
            </p:cNvSpPr>
            <p:nvPr/>
          </p:nvSpPr>
          <p:spPr bwMode="auto">
            <a:xfrm rot="2289908">
              <a:off x="3894" y="1824"/>
              <a:ext cx="768" cy="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513" tIns="48257" rIns="96513" bIns="48257">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defTabSz="914485" eaLnBrk="1" fontAlgn="auto" hangingPunct="1">
                <a:spcBef>
                  <a:spcPct val="50000"/>
                </a:spcBef>
                <a:spcAft>
                  <a:spcPts val="0"/>
                </a:spcAft>
                <a:defRPr/>
              </a:pPr>
              <a:r>
                <a:rPr lang="en-US" sz="1200" b="1" kern="0" dirty="0">
                  <a:solidFill>
                    <a:srgbClr val="339966"/>
                  </a:solidFill>
                  <a:latin typeface="Arial" pitchFamily="34" charset="0"/>
                </a:rPr>
                <a:t>ALIGN</a:t>
              </a:r>
            </a:p>
          </p:txBody>
        </p:sp>
        <p:sp>
          <p:nvSpPr>
            <p:cNvPr id="143" name="Text Box 31"/>
            <p:cNvSpPr txBox="1">
              <a:spLocks noChangeArrowheads="1"/>
            </p:cNvSpPr>
            <p:nvPr/>
          </p:nvSpPr>
          <p:spPr bwMode="auto">
            <a:xfrm rot="18980523">
              <a:off x="3840" y="2417"/>
              <a:ext cx="768" cy="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513" tIns="48257" rIns="96513" bIns="48257">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defTabSz="914485" eaLnBrk="1" fontAlgn="auto" hangingPunct="1">
                <a:spcBef>
                  <a:spcPct val="50000"/>
                </a:spcBef>
                <a:spcAft>
                  <a:spcPts val="0"/>
                </a:spcAft>
                <a:defRPr/>
              </a:pPr>
              <a:r>
                <a:rPr lang="en-US" sz="1200" b="1" kern="0">
                  <a:solidFill>
                    <a:srgbClr val="339966"/>
                  </a:solidFill>
                  <a:latin typeface="Arial" pitchFamily="34" charset="0"/>
                </a:rPr>
                <a:t>ALIGN</a:t>
              </a:r>
            </a:p>
          </p:txBody>
        </p:sp>
      </p:grpSp>
      <p:sp>
        <p:nvSpPr>
          <p:cNvPr id="144" name="Line 32"/>
          <p:cNvSpPr>
            <a:spLocks noChangeShapeType="1"/>
          </p:cNvSpPr>
          <p:nvPr/>
        </p:nvSpPr>
        <p:spPr bwMode="auto">
          <a:xfrm>
            <a:off x="6171595" y="4648000"/>
            <a:ext cx="0" cy="534293"/>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93" tIns="43247" rIns="86493" bIns="43247"/>
          <a:lstStyle/>
          <a:p>
            <a:pPr defTabSz="864931" fontAlgn="auto">
              <a:spcBef>
                <a:spcPts val="0"/>
              </a:spcBef>
              <a:spcAft>
                <a:spcPts val="0"/>
              </a:spcAft>
              <a:defRPr/>
            </a:pPr>
            <a:endParaRPr lang="en-US" sz="1700" kern="0">
              <a:solidFill>
                <a:srgbClr val="339966"/>
              </a:solidFill>
              <a:latin typeface="Arial" pitchFamily="34" charset="0"/>
            </a:endParaRPr>
          </a:p>
        </p:txBody>
      </p:sp>
      <p:sp>
        <p:nvSpPr>
          <p:cNvPr id="145" name="Line 33"/>
          <p:cNvSpPr>
            <a:spLocks noChangeShapeType="1"/>
          </p:cNvSpPr>
          <p:nvPr/>
        </p:nvSpPr>
        <p:spPr bwMode="auto">
          <a:xfrm>
            <a:off x="6171595" y="1753293"/>
            <a:ext cx="0" cy="532805"/>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93" tIns="43247" rIns="86493" bIns="43247"/>
          <a:lstStyle/>
          <a:p>
            <a:pPr defTabSz="864931" fontAlgn="auto">
              <a:spcBef>
                <a:spcPts val="0"/>
              </a:spcBef>
              <a:spcAft>
                <a:spcPts val="0"/>
              </a:spcAft>
              <a:defRPr/>
            </a:pPr>
            <a:endParaRPr lang="en-US" sz="1700" kern="0">
              <a:solidFill>
                <a:srgbClr val="339966"/>
              </a:solidFill>
              <a:latin typeface="Arial" pitchFamily="34" charset="0"/>
            </a:endParaRPr>
          </a:p>
        </p:txBody>
      </p:sp>
      <p:grpSp>
        <p:nvGrpSpPr>
          <p:cNvPr id="146" name="Group 35"/>
          <p:cNvGrpSpPr>
            <a:grpSpLocks/>
          </p:cNvGrpSpPr>
          <p:nvPr/>
        </p:nvGrpSpPr>
        <p:grpSpPr bwMode="auto">
          <a:xfrm>
            <a:off x="6161019" y="2517181"/>
            <a:ext cx="1217083" cy="2435807"/>
            <a:chOff x="3881" y="1586"/>
            <a:chExt cx="768" cy="1534"/>
          </a:xfrm>
        </p:grpSpPr>
        <p:sp>
          <p:nvSpPr>
            <p:cNvPr id="147" name="Text Box 36"/>
            <p:cNvSpPr txBox="1">
              <a:spLocks noChangeArrowheads="1"/>
            </p:cNvSpPr>
            <p:nvPr/>
          </p:nvSpPr>
          <p:spPr bwMode="auto">
            <a:xfrm rot="2687959">
              <a:off x="3881" y="1586"/>
              <a:ext cx="768" cy="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513" tIns="48257" rIns="96513" bIns="48257">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algn="ctr" defTabSz="914485" eaLnBrk="1" fontAlgn="auto" hangingPunct="1">
                <a:spcBef>
                  <a:spcPct val="50000"/>
                </a:spcBef>
                <a:spcAft>
                  <a:spcPts val="0"/>
                </a:spcAft>
                <a:defRPr/>
              </a:pPr>
              <a:r>
                <a:rPr lang="en-US" sz="1400" b="1" kern="0" dirty="0">
                  <a:solidFill>
                    <a:srgbClr val="339966"/>
                  </a:solidFill>
                  <a:latin typeface="Arial" pitchFamily="34" charset="0"/>
                </a:rPr>
                <a:t>UNITY</a:t>
              </a:r>
            </a:p>
          </p:txBody>
        </p:sp>
        <p:sp>
          <p:nvSpPr>
            <p:cNvPr id="148" name="Text Box 37"/>
            <p:cNvSpPr txBox="1">
              <a:spLocks noChangeArrowheads="1"/>
            </p:cNvSpPr>
            <p:nvPr/>
          </p:nvSpPr>
          <p:spPr bwMode="auto">
            <a:xfrm rot="18535545">
              <a:off x="3841" y="2637"/>
              <a:ext cx="768" cy="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513" tIns="48257" rIns="96513" bIns="48257">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algn="ctr" defTabSz="914485" eaLnBrk="1" fontAlgn="auto" hangingPunct="1">
                <a:spcBef>
                  <a:spcPct val="50000"/>
                </a:spcBef>
                <a:spcAft>
                  <a:spcPts val="0"/>
                </a:spcAft>
                <a:defRPr/>
              </a:pPr>
              <a:r>
                <a:rPr lang="en-US" sz="1400" b="1" kern="0" dirty="0">
                  <a:solidFill>
                    <a:srgbClr val="339966"/>
                  </a:solidFill>
                  <a:latin typeface="Arial" pitchFamily="34" charset="0"/>
                </a:rPr>
                <a:t>UNITY</a:t>
              </a:r>
            </a:p>
          </p:txBody>
        </p:sp>
      </p:grpSp>
      <p:sp>
        <p:nvSpPr>
          <p:cNvPr id="149" name="Text Box 38"/>
          <p:cNvSpPr txBox="1">
            <a:spLocks noChangeArrowheads="1"/>
          </p:cNvSpPr>
          <p:nvPr/>
        </p:nvSpPr>
        <p:spPr bwMode="auto">
          <a:xfrm>
            <a:off x="2057796" y="5409903"/>
            <a:ext cx="5028595" cy="86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92" tIns="45646" rIns="91292" bIns="45646">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algn="ctr" defTabSz="914485" fontAlgn="auto">
              <a:spcBef>
                <a:spcPct val="50000"/>
              </a:spcBef>
              <a:spcAft>
                <a:spcPts val="0"/>
              </a:spcAft>
              <a:defRPr/>
            </a:pPr>
            <a:r>
              <a:rPr lang="en-US" sz="2000" b="1" kern="0" dirty="0">
                <a:solidFill>
                  <a:srgbClr val="339966"/>
                </a:solidFill>
                <a:latin typeface="Arial" pitchFamily="34" charset="0"/>
              </a:rPr>
              <a:t>Team Development:  </a:t>
            </a:r>
          </a:p>
          <a:p>
            <a:pPr algn="ctr" defTabSz="914485" fontAlgn="auto">
              <a:spcBef>
                <a:spcPct val="50000"/>
              </a:spcBef>
              <a:spcAft>
                <a:spcPts val="0"/>
              </a:spcAft>
              <a:defRPr/>
            </a:pPr>
            <a:r>
              <a:rPr lang="en-US" sz="2000" b="1" kern="0" dirty="0">
                <a:solidFill>
                  <a:srgbClr val="339966"/>
                </a:solidFill>
                <a:latin typeface="Arial" pitchFamily="34" charset="0"/>
              </a:rPr>
              <a:t>From Diversity to Unity to Success</a:t>
            </a:r>
          </a:p>
        </p:txBody>
      </p:sp>
      <p:pic>
        <p:nvPicPr>
          <p:cNvPr id="2" name="Picture 1"/>
          <p:cNvPicPr>
            <a:picLocks noChangeAspect="1"/>
          </p:cNvPicPr>
          <p:nvPr/>
        </p:nvPicPr>
        <p:blipFill>
          <a:blip r:embed="rId8">
            <a:grayscl/>
            <a:extLst>
              <a:ext uri="{BEBA8EAE-BF5A-486C-A8C5-ECC9F3942E4B}">
                <a14:imgProps xmlns:a14="http://schemas.microsoft.com/office/drawing/2010/main">
                  <a14:imgLayer r:embed="rId9">
                    <a14:imgEffect>
                      <a14:saturation sat="200000"/>
                    </a14:imgEffect>
                  </a14:imgLayer>
                </a14:imgProps>
              </a:ext>
              <a:ext uri="{28A0092B-C50C-407E-A947-70E740481C1C}">
                <a14:useLocalDpi xmlns:a14="http://schemas.microsoft.com/office/drawing/2010/main" val="0"/>
              </a:ext>
            </a:extLst>
          </a:blip>
          <a:stretch>
            <a:fillRect/>
          </a:stretch>
        </p:blipFill>
        <p:spPr>
          <a:xfrm>
            <a:off x="217714" y="4500563"/>
            <a:ext cx="943909" cy="1888620"/>
          </a:xfrm>
          <a:prstGeom prst="rect">
            <a:avLst/>
          </a:prstGeom>
        </p:spPr>
      </p:pic>
    </p:spTree>
    <p:extLst>
      <p:ext uri="{BB962C8B-B14F-4D97-AF65-F5344CB8AC3E}">
        <p14:creationId xmlns:p14="http://schemas.microsoft.com/office/powerpoint/2010/main" val="19241146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9"/>
                                        </p:tgtEl>
                                        <p:attrNameLst>
                                          <p:attrName>style.visibility</p:attrName>
                                        </p:attrNameLst>
                                      </p:cBhvr>
                                      <p:to>
                                        <p:strVal val="visible"/>
                                      </p:to>
                                    </p:set>
                                    <p:anim calcmode="lin" valueType="num">
                                      <p:cBhvr additive="base">
                                        <p:cTn id="7" dur="500" fill="hold"/>
                                        <p:tgtEl>
                                          <p:spTgt spid="129"/>
                                        </p:tgtEl>
                                        <p:attrNameLst>
                                          <p:attrName>ppt_x</p:attrName>
                                        </p:attrNameLst>
                                      </p:cBhvr>
                                      <p:tavLst>
                                        <p:tav tm="0">
                                          <p:val>
                                            <p:strVal val="0-#ppt_w/2"/>
                                          </p:val>
                                        </p:tav>
                                        <p:tav tm="100000">
                                          <p:val>
                                            <p:strVal val="#ppt_x"/>
                                          </p:val>
                                        </p:tav>
                                      </p:tavLst>
                                    </p:anim>
                                    <p:anim calcmode="lin" valueType="num">
                                      <p:cBhvr additive="base">
                                        <p:cTn id="8" dur="500" fill="hold"/>
                                        <p:tgtEl>
                                          <p:spTgt spid="12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0"/>
                                        </p:tgtEl>
                                        <p:attrNameLst>
                                          <p:attrName>style.visibility</p:attrName>
                                        </p:attrNameLst>
                                      </p:cBhvr>
                                      <p:to>
                                        <p:strVal val="visible"/>
                                      </p:to>
                                    </p:set>
                                    <p:anim calcmode="lin" valueType="num">
                                      <p:cBhvr additive="base">
                                        <p:cTn id="13" dur="500" fill="hold"/>
                                        <p:tgtEl>
                                          <p:spTgt spid="130"/>
                                        </p:tgtEl>
                                        <p:attrNameLst>
                                          <p:attrName>ppt_x</p:attrName>
                                        </p:attrNameLst>
                                      </p:cBhvr>
                                      <p:tavLst>
                                        <p:tav tm="0">
                                          <p:val>
                                            <p:strVal val="0-#ppt_w/2"/>
                                          </p:val>
                                        </p:tav>
                                        <p:tav tm="100000">
                                          <p:val>
                                            <p:strVal val="#ppt_x"/>
                                          </p:val>
                                        </p:tav>
                                      </p:tavLst>
                                    </p:anim>
                                    <p:anim calcmode="lin" valueType="num">
                                      <p:cBhvr additive="base">
                                        <p:cTn id="14" dur="500" fill="hold"/>
                                        <p:tgtEl>
                                          <p:spTgt spid="13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31"/>
                                        </p:tgtEl>
                                        <p:attrNameLst>
                                          <p:attrName>style.visibility</p:attrName>
                                        </p:attrNameLst>
                                      </p:cBhvr>
                                      <p:to>
                                        <p:strVal val="visible"/>
                                      </p:to>
                                    </p:set>
                                    <p:anim calcmode="lin" valueType="num">
                                      <p:cBhvr additive="base">
                                        <p:cTn id="19" dur="500" fill="hold"/>
                                        <p:tgtEl>
                                          <p:spTgt spid="131"/>
                                        </p:tgtEl>
                                        <p:attrNameLst>
                                          <p:attrName>ppt_x</p:attrName>
                                        </p:attrNameLst>
                                      </p:cBhvr>
                                      <p:tavLst>
                                        <p:tav tm="0">
                                          <p:val>
                                            <p:strVal val="0-#ppt_w/2"/>
                                          </p:val>
                                        </p:tav>
                                        <p:tav tm="100000">
                                          <p:val>
                                            <p:strVal val="#ppt_x"/>
                                          </p:val>
                                        </p:tav>
                                      </p:tavLst>
                                    </p:anim>
                                    <p:anim calcmode="lin" valueType="num">
                                      <p:cBhvr additive="base">
                                        <p:cTn id="20" dur="500" fill="hold"/>
                                        <p:tgtEl>
                                          <p:spTgt spid="13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4"/>
                                        </p:tgtEl>
                                        <p:attrNameLst>
                                          <p:attrName>style.visibility</p:attrName>
                                        </p:attrNameLst>
                                      </p:cBhvr>
                                      <p:to>
                                        <p:strVal val="visible"/>
                                      </p:to>
                                    </p:set>
                                    <p:anim calcmode="lin" valueType="num">
                                      <p:cBhvr additive="base">
                                        <p:cTn id="25" dur="500" fill="hold"/>
                                        <p:tgtEl>
                                          <p:spTgt spid="124"/>
                                        </p:tgtEl>
                                        <p:attrNameLst>
                                          <p:attrName>ppt_x</p:attrName>
                                        </p:attrNameLst>
                                      </p:cBhvr>
                                      <p:tavLst>
                                        <p:tav tm="0">
                                          <p:val>
                                            <p:strVal val="0-#ppt_w/2"/>
                                          </p:val>
                                        </p:tav>
                                        <p:tav tm="100000">
                                          <p:val>
                                            <p:strVal val="#ppt_x"/>
                                          </p:val>
                                        </p:tav>
                                      </p:tavLst>
                                    </p:anim>
                                    <p:anim calcmode="lin" valueType="num">
                                      <p:cBhvr additive="base">
                                        <p:cTn id="26" dur="500" fill="hold"/>
                                        <p:tgtEl>
                                          <p:spTgt spid="12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23"/>
                                        </p:tgtEl>
                                        <p:attrNameLst>
                                          <p:attrName>style.visibility</p:attrName>
                                        </p:attrNameLst>
                                      </p:cBhvr>
                                      <p:to>
                                        <p:strVal val="visible"/>
                                      </p:to>
                                    </p:set>
                                    <p:anim calcmode="lin" valueType="num">
                                      <p:cBhvr additive="base">
                                        <p:cTn id="31" dur="500" fill="hold"/>
                                        <p:tgtEl>
                                          <p:spTgt spid="123"/>
                                        </p:tgtEl>
                                        <p:attrNameLst>
                                          <p:attrName>ppt_x</p:attrName>
                                        </p:attrNameLst>
                                      </p:cBhvr>
                                      <p:tavLst>
                                        <p:tav tm="0">
                                          <p:val>
                                            <p:strVal val="0-#ppt_w/2"/>
                                          </p:val>
                                        </p:tav>
                                        <p:tav tm="100000">
                                          <p:val>
                                            <p:strVal val="#ppt_x"/>
                                          </p:val>
                                        </p:tav>
                                      </p:tavLst>
                                    </p:anim>
                                    <p:anim calcmode="lin" valueType="num">
                                      <p:cBhvr additive="base">
                                        <p:cTn id="32" dur="500" fill="hold"/>
                                        <p:tgtEl>
                                          <p:spTgt spid="123"/>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134"/>
                                        </p:tgtEl>
                                        <p:attrNameLst>
                                          <p:attrName>style.visibility</p:attrName>
                                        </p:attrNameLst>
                                      </p:cBhvr>
                                      <p:to>
                                        <p:strVal val="visible"/>
                                      </p:to>
                                    </p:set>
                                    <p:anim calcmode="lin" valueType="num">
                                      <p:cBhvr additive="base">
                                        <p:cTn id="37" dur="500" fill="hold"/>
                                        <p:tgtEl>
                                          <p:spTgt spid="134"/>
                                        </p:tgtEl>
                                        <p:attrNameLst>
                                          <p:attrName>ppt_x</p:attrName>
                                        </p:attrNameLst>
                                      </p:cBhvr>
                                      <p:tavLst>
                                        <p:tav tm="0">
                                          <p:val>
                                            <p:strVal val="0-#ppt_w/2"/>
                                          </p:val>
                                        </p:tav>
                                        <p:tav tm="100000">
                                          <p:val>
                                            <p:strVal val="#ppt_x"/>
                                          </p:val>
                                        </p:tav>
                                      </p:tavLst>
                                    </p:anim>
                                    <p:anim calcmode="lin" valueType="num">
                                      <p:cBhvr additive="base">
                                        <p:cTn id="38" dur="500" fill="hold"/>
                                        <p:tgtEl>
                                          <p:spTgt spid="134"/>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141"/>
                                        </p:tgtEl>
                                        <p:attrNameLst>
                                          <p:attrName>style.visibility</p:attrName>
                                        </p:attrNameLst>
                                      </p:cBhvr>
                                      <p:to>
                                        <p:strVal val="visible"/>
                                      </p:to>
                                    </p:set>
                                    <p:anim calcmode="lin" valueType="num">
                                      <p:cBhvr additive="base">
                                        <p:cTn id="43" dur="500" fill="hold"/>
                                        <p:tgtEl>
                                          <p:spTgt spid="141"/>
                                        </p:tgtEl>
                                        <p:attrNameLst>
                                          <p:attrName>ppt_x</p:attrName>
                                        </p:attrNameLst>
                                      </p:cBhvr>
                                      <p:tavLst>
                                        <p:tav tm="0">
                                          <p:val>
                                            <p:strVal val="0-#ppt_w/2"/>
                                          </p:val>
                                        </p:tav>
                                        <p:tav tm="100000">
                                          <p:val>
                                            <p:strVal val="#ppt_x"/>
                                          </p:val>
                                        </p:tav>
                                      </p:tavLst>
                                    </p:anim>
                                    <p:anim calcmode="lin" valueType="num">
                                      <p:cBhvr additive="base">
                                        <p:cTn id="44" dur="500" fill="hold"/>
                                        <p:tgtEl>
                                          <p:spTgt spid="141"/>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146"/>
                                        </p:tgtEl>
                                        <p:attrNameLst>
                                          <p:attrName>style.visibility</p:attrName>
                                        </p:attrNameLst>
                                      </p:cBhvr>
                                      <p:to>
                                        <p:strVal val="visible"/>
                                      </p:to>
                                    </p:set>
                                    <p:anim calcmode="lin" valueType="num">
                                      <p:cBhvr additive="base">
                                        <p:cTn id="49" dur="500" fill="hold"/>
                                        <p:tgtEl>
                                          <p:spTgt spid="146"/>
                                        </p:tgtEl>
                                        <p:attrNameLst>
                                          <p:attrName>ppt_x</p:attrName>
                                        </p:attrNameLst>
                                      </p:cBhvr>
                                      <p:tavLst>
                                        <p:tav tm="0">
                                          <p:val>
                                            <p:strVal val="0-#ppt_w/2"/>
                                          </p:val>
                                        </p:tav>
                                        <p:tav tm="100000">
                                          <p:val>
                                            <p:strVal val="#ppt_x"/>
                                          </p:val>
                                        </p:tav>
                                      </p:tavLst>
                                    </p:anim>
                                    <p:anim calcmode="lin" valueType="num">
                                      <p:cBhvr additive="base">
                                        <p:cTn id="50" dur="500" fill="hold"/>
                                        <p:tgtEl>
                                          <p:spTgt spid="146"/>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17"/>
                                        </p:tgtEl>
                                        <p:attrNameLst>
                                          <p:attrName>style.visibility</p:attrName>
                                        </p:attrNameLst>
                                      </p:cBhvr>
                                      <p:to>
                                        <p:strVal val="visible"/>
                                      </p:to>
                                    </p:set>
                                    <p:anim calcmode="lin" valueType="num">
                                      <p:cBhvr additive="base">
                                        <p:cTn id="55" dur="500" fill="hold"/>
                                        <p:tgtEl>
                                          <p:spTgt spid="117"/>
                                        </p:tgtEl>
                                        <p:attrNameLst>
                                          <p:attrName>ppt_x</p:attrName>
                                        </p:attrNameLst>
                                      </p:cBhvr>
                                      <p:tavLst>
                                        <p:tav tm="0">
                                          <p:val>
                                            <p:strVal val="0-#ppt_w/2"/>
                                          </p:val>
                                        </p:tav>
                                        <p:tav tm="100000">
                                          <p:val>
                                            <p:strVal val="#ppt_x"/>
                                          </p:val>
                                        </p:tav>
                                      </p:tavLst>
                                    </p:anim>
                                    <p:anim calcmode="lin" valueType="num">
                                      <p:cBhvr additive="base">
                                        <p:cTn id="56" dur="500" fill="hold"/>
                                        <p:tgtEl>
                                          <p:spTgt spid="1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utoUpdateAnimBg="0"/>
      <p:bldP spid="123" grpId="0" autoUpdateAnimBg="0"/>
      <p:bldP spid="124" grpId="0" autoUpdateAnimBg="0"/>
      <p:bldP spid="129" grpId="0" autoUpdateAnimBg="0"/>
      <p:bldP spid="130" grpId="0" autoUpdateAnimBg="0"/>
      <p:bldP spid="131"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0691" name="Rectangle 3"/>
          <p:cNvSpPr>
            <a:spLocks noChangeArrowheads="1"/>
          </p:cNvSpPr>
          <p:nvPr/>
        </p:nvSpPr>
        <p:spPr bwMode="auto">
          <a:xfrm>
            <a:off x="5371798" y="1943712"/>
            <a:ext cx="3048000" cy="3961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76" tIns="45638" rIns="91276" bIns="45638"/>
          <a:lstStyle/>
          <a:p>
            <a:pPr marL="340867" indent="-340867" defTabSz="912983">
              <a:lnSpc>
                <a:spcPct val="70000"/>
              </a:lnSpc>
              <a:spcBef>
                <a:spcPct val="20000"/>
              </a:spcBef>
            </a:pPr>
            <a:r>
              <a:rPr lang="en-US" sz="2000" b="1" u="sng" dirty="0">
                <a:latin typeface="Arial" pitchFamily="34" charset="0"/>
              </a:rPr>
              <a:t>Different</a:t>
            </a:r>
            <a:r>
              <a:rPr lang="en-US" sz="2000" b="1" dirty="0">
                <a:latin typeface="Arial" pitchFamily="34" charset="0"/>
              </a:rPr>
              <a:t>	</a:t>
            </a:r>
            <a:r>
              <a:rPr lang="en-US" sz="2000" dirty="0">
                <a:latin typeface="Arial" pitchFamily="34" charset="0"/>
              </a:rPr>
              <a:t>				</a:t>
            </a:r>
          </a:p>
          <a:p>
            <a:pPr marL="340867" indent="-340867" defTabSz="912983">
              <a:lnSpc>
                <a:spcPct val="65000"/>
              </a:lnSpc>
              <a:spcBef>
                <a:spcPct val="20000"/>
              </a:spcBef>
              <a:buFontTx/>
              <a:buChar char="•"/>
            </a:pPr>
            <a:r>
              <a:rPr lang="en-US" sz="2000" dirty="0">
                <a:latin typeface="Arial" pitchFamily="34" charset="0"/>
              </a:rPr>
              <a:t>Talents			</a:t>
            </a:r>
          </a:p>
          <a:p>
            <a:pPr marL="340867" indent="-340867" defTabSz="912983">
              <a:lnSpc>
                <a:spcPct val="65000"/>
              </a:lnSpc>
              <a:spcBef>
                <a:spcPct val="20000"/>
              </a:spcBef>
              <a:buFontTx/>
              <a:buChar char="•"/>
            </a:pPr>
            <a:r>
              <a:rPr lang="en-US" sz="2000" dirty="0" smtClean="0">
                <a:latin typeface="Arial" pitchFamily="34" charset="0"/>
              </a:rPr>
              <a:t>Motivations</a:t>
            </a:r>
          </a:p>
          <a:p>
            <a:pPr defTabSz="912983">
              <a:lnSpc>
                <a:spcPct val="65000"/>
              </a:lnSpc>
              <a:spcBef>
                <a:spcPct val="20000"/>
              </a:spcBef>
            </a:pPr>
            <a:r>
              <a:rPr lang="en-US" sz="2000" dirty="0">
                <a:latin typeface="Arial" pitchFamily="34" charset="0"/>
              </a:rPr>
              <a:t>		</a:t>
            </a:r>
          </a:p>
          <a:p>
            <a:pPr marL="340867" indent="-340867" defTabSz="912983">
              <a:lnSpc>
                <a:spcPct val="65000"/>
              </a:lnSpc>
              <a:spcBef>
                <a:spcPct val="20000"/>
              </a:spcBef>
              <a:buFontTx/>
              <a:buChar char="•"/>
            </a:pPr>
            <a:r>
              <a:rPr lang="en-US" sz="2000" dirty="0">
                <a:latin typeface="Arial" pitchFamily="34" charset="0"/>
              </a:rPr>
              <a:t>Ideas/Interests			</a:t>
            </a:r>
          </a:p>
          <a:p>
            <a:pPr marL="340867" indent="-340867" defTabSz="912983">
              <a:lnSpc>
                <a:spcPct val="65000"/>
              </a:lnSpc>
              <a:spcBef>
                <a:spcPct val="20000"/>
              </a:spcBef>
              <a:buFontTx/>
              <a:buChar char="•"/>
            </a:pPr>
            <a:r>
              <a:rPr lang="en-US" sz="2000" dirty="0">
                <a:latin typeface="Arial" pitchFamily="34" charset="0"/>
              </a:rPr>
              <a:t>Needs				</a:t>
            </a:r>
          </a:p>
          <a:p>
            <a:pPr marL="340867" indent="-340867" defTabSz="912983">
              <a:lnSpc>
                <a:spcPct val="65000"/>
              </a:lnSpc>
              <a:spcBef>
                <a:spcPct val="20000"/>
              </a:spcBef>
              <a:buFontTx/>
              <a:buChar char="•"/>
            </a:pPr>
            <a:r>
              <a:rPr lang="en-US" sz="2000" dirty="0">
                <a:latin typeface="Arial" pitchFamily="34" charset="0"/>
              </a:rPr>
              <a:t>Styles				</a:t>
            </a:r>
          </a:p>
        </p:txBody>
      </p:sp>
      <p:sp>
        <p:nvSpPr>
          <p:cNvPr id="3570694" name="Rectangle 6"/>
          <p:cNvSpPr>
            <a:spLocks noChangeArrowheads="1"/>
          </p:cNvSpPr>
          <p:nvPr/>
        </p:nvSpPr>
        <p:spPr bwMode="auto">
          <a:xfrm>
            <a:off x="799798" y="1943712"/>
            <a:ext cx="4191000" cy="3961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76" tIns="45638" rIns="91276" bIns="45638"/>
          <a:lstStyle/>
          <a:p>
            <a:pPr marL="340867" indent="-340867" defTabSz="912983">
              <a:lnSpc>
                <a:spcPct val="65000"/>
              </a:lnSpc>
              <a:spcBef>
                <a:spcPct val="20000"/>
              </a:spcBef>
            </a:pPr>
            <a:r>
              <a:rPr lang="en-US" sz="2000" b="1" u="sng" dirty="0">
                <a:latin typeface="Arial" pitchFamily="34" charset="0"/>
              </a:rPr>
              <a:t>Same</a:t>
            </a:r>
            <a:r>
              <a:rPr lang="en-US" sz="2000" b="1" dirty="0">
                <a:latin typeface="Arial" pitchFamily="34" charset="0"/>
              </a:rPr>
              <a:t>	</a:t>
            </a:r>
            <a:r>
              <a:rPr lang="en-US" sz="2000" dirty="0">
                <a:latin typeface="Arial" pitchFamily="34" charset="0"/>
              </a:rPr>
              <a:t>				</a:t>
            </a:r>
          </a:p>
          <a:p>
            <a:pPr marL="340867" indent="-340867" defTabSz="912983">
              <a:lnSpc>
                <a:spcPct val="65000"/>
              </a:lnSpc>
              <a:spcBef>
                <a:spcPct val="20000"/>
              </a:spcBef>
              <a:buFontTx/>
              <a:buChar char="•"/>
            </a:pPr>
            <a:r>
              <a:rPr lang="en-US" sz="2000" dirty="0">
                <a:latin typeface="Arial" pitchFamily="34" charset="0"/>
              </a:rPr>
              <a:t>Mission	</a:t>
            </a:r>
          </a:p>
          <a:p>
            <a:pPr marL="340867" indent="-340867" defTabSz="912983">
              <a:lnSpc>
                <a:spcPct val="65000"/>
              </a:lnSpc>
              <a:spcBef>
                <a:spcPct val="20000"/>
              </a:spcBef>
            </a:pPr>
            <a:r>
              <a:rPr lang="en-US" sz="2000" dirty="0">
                <a:latin typeface="Arial" pitchFamily="34" charset="0"/>
              </a:rPr>
              <a:t>		</a:t>
            </a:r>
          </a:p>
          <a:p>
            <a:pPr marL="340867" indent="-340867" defTabSz="912983">
              <a:lnSpc>
                <a:spcPct val="65000"/>
              </a:lnSpc>
              <a:spcBef>
                <a:spcPct val="20000"/>
              </a:spcBef>
              <a:buFontTx/>
              <a:buChar char="•"/>
            </a:pPr>
            <a:r>
              <a:rPr lang="en-US" sz="2000" dirty="0">
                <a:latin typeface="Arial" pitchFamily="34" charset="0"/>
              </a:rPr>
              <a:t>Commitment</a:t>
            </a:r>
          </a:p>
          <a:p>
            <a:pPr marL="340867" indent="-340867" defTabSz="912983">
              <a:lnSpc>
                <a:spcPct val="65000"/>
              </a:lnSpc>
              <a:spcBef>
                <a:spcPct val="20000"/>
              </a:spcBef>
            </a:pPr>
            <a:r>
              <a:rPr lang="en-US" sz="2000" dirty="0">
                <a:latin typeface="Arial" pitchFamily="34" charset="0"/>
              </a:rPr>
              <a:t>		</a:t>
            </a:r>
          </a:p>
          <a:p>
            <a:pPr marL="340867" indent="-340867" defTabSz="912983">
              <a:lnSpc>
                <a:spcPct val="65000"/>
              </a:lnSpc>
              <a:spcBef>
                <a:spcPct val="20000"/>
              </a:spcBef>
              <a:buFontTx/>
              <a:buChar char="•"/>
            </a:pPr>
            <a:r>
              <a:rPr lang="en-US" sz="2000" dirty="0">
                <a:latin typeface="Arial" pitchFamily="34" charset="0"/>
              </a:rPr>
              <a:t>Corporate Values			</a:t>
            </a:r>
          </a:p>
          <a:p>
            <a:pPr marL="340867" indent="-340867" defTabSz="912983">
              <a:lnSpc>
                <a:spcPct val="65000"/>
              </a:lnSpc>
              <a:spcBef>
                <a:spcPct val="20000"/>
              </a:spcBef>
              <a:buFontTx/>
              <a:buChar char="•"/>
            </a:pPr>
            <a:r>
              <a:rPr lang="en-US" sz="2000" dirty="0">
                <a:latin typeface="Arial" pitchFamily="34" charset="0"/>
              </a:rPr>
              <a:t>Opportunity/Loyalty				</a:t>
            </a:r>
          </a:p>
          <a:p>
            <a:pPr marL="340867" indent="-340867" defTabSz="912983">
              <a:lnSpc>
                <a:spcPct val="65000"/>
              </a:lnSpc>
              <a:spcBef>
                <a:spcPct val="20000"/>
              </a:spcBef>
              <a:buFontTx/>
              <a:buChar char="•"/>
            </a:pPr>
            <a:r>
              <a:rPr lang="en-US" sz="2000" dirty="0">
                <a:latin typeface="Arial" pitchFamily="34" charset="0"/>
              </a:rPr>
              <a:t>Policies/Discipline				</a:t>
            </a:r>
          </a:p>
        </p:txBody>
      </p:sp>
      <p:sp>
        <p:nvSpPr>
          <p:cNvPr id="493573" name="Rectangle 9"/>
          <p:cNvSpPr>
            <a:spLocks noChangeArrowheads="1"/>
          </p:cNvSpPr>
          <p:nvPr/>
        </p:nvSpPr>
        <p:spPr bwMode="auto">
          <a:xfrm>
            <a:off x="0" y="342685"/>
            <a:ext cx="7508220" cy="461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276" tIns="45638" rIns="91276" bIns="45638">
            <a:spAutoFit/>
          </a:bodyPr>
          <a:lstStyle/>
          <a:p>
            <a:pPr defTabSz="912983" eaLnBrk="0" hangingPunct="0"/>
            <a:r>
              <a:rPr lang="en-US" sz="2400" b="1" dirty="0">
                <a:solidFill>
                  <a:schemeClr val="bg1"/>
                </a:solidFill>
                <a:latin typeface="Arial" pitchFamily="34" charset="0"/>
              </a:rPr>
              <a:t>Necessary Ingredients of a Healthy Team</a:t>
            </a:r>
          </a:p>
        </p:txBody>
      </p:sp>
    </p:spTree>
    <p:extLst>
      <p:ext uri="{BB962C8B-B14F-4D97-AF65-F5344CB8AC3E}">
        <p14:creationId xmlns:p14="http://schemas.microsoft.com/office/powerpoint/2010/main" val="3353416400"/>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57069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5706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0691" grpId="0" autoUpdateAnimBg="0"/>
      <p:bldP spid="3570694"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Rectangle 4"/>
          <p:cNvSpPr>
            <a:spLocks noChangeArrowheads="1"/>
          </p:cNvSpPr>
          <p:nvPr/>
        </p:nvSpPr>
        <p:spPr bwMode="auto">
          <a:xfrm>
            <a:off x="2361595" y="1524000"/>
            <a:ext cx="594481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76" tIns="45638" rIns="91276" bIns="45638"/>
          <a:lstStyle/>
          <a:p>
            <a:pPr marL="340867" indent="-340867" defTabSz="912983">
              <a:lnSpc>
                <a:spcPct val="120000"/>
              </a:lnSpc>
              <a:spcBef>
                <a:spcPct val="20000"/>
              </a:spcBef>
              <a:buClr>
                <a:srgbClr val="CC0000"/>
              </a:buClr>
              <a:buFontTx/>
              <a:buChar char="•"/>
            </a:pPr>
            <a:endParaRPr lang="en-US" sz="3200" i="1">
              <a:solidFill>
                <a:schemeClr val="bg1"/>
              </a:solidFill>
              <a:latin typeface="Arial" pitchFamily="34" charset="0"/>
            </a:endParaRPr>
          </a:p>
          <a:p>
            <a:pPr marL="340867" indent="-340867" defTabSz="912983">
              <a:lnSpc>
                <a:spcPct val="120000"/>
              </a:lnSpc>
              <a:spcBef>
                <a:spcPct val="20000"/>
              </a:spcBef>
              <a:buClr>
                <a:srgbClr val="CC0000"/>
              </a:buClr>
              <a:buFontTx/>
              <a:buChar char="•"/>
            </a:pPr>
            <a:endParaRPr lang="en-US" sz="3200" i="1">
              <a:solidFill>
                <a:schemeClr val="bg1"/>
              </a:solidFill>
              <a:latin typeface="Arial" pitchFamily="34" charset="0"/>
            </a:endParaRPr>
          </a:p>
        </p:txBody>
      </p:sp>
      <p:sp>
        <p:nvSpPr>
          <p:cNvPr id="500739" name="Rectangle 9"/>
          <p:cNvSpPr>
            <a:spLocks noChangeArrowheads="1"/>
          </p:cNvSpPr>
          <p:nvPr/>
        </p:nvSpPr>
        <p:spPr bwMode="auto">
          <a:xfrm>
            <a:off x="0" y="370648"/>
            <a:ext cx="8991298" cy="437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marL="189204" indent="-1502" defTabSz="912983"/>
            <a:r>
              <a:rPr lang="en-US" sz="2400" b="1" dirty="0">
                <a:solidFill>
                  <a:schemeClr val="bg1"/>
                </a:solidFill>
                <a:latin typeface="Arial" pitchFamily="34" charset="0"/>
              </a:rPr>
              <a:t>First Break All The Rules</a:t>
            </a:r>
          </a:p>
        </p:txBody>
      </p:sp>
      <p:sp>
        <p:nvSpPr>
          <p:cNvPr id="500740" name="Text Box 10"/>
          <p:cNvSpPr txBox="1">
            <a:spLocks noChangeArrowheads="1"/>
          </p:cNvSpPr>
          <p:nvPr/>
        </p:nvSpPr>
        <p:spPr bwMode="auto">
          <a:xfrm>
            <a:off x="1043226" y="882554"/>
            <a:ext cx="6936619" cy="399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76" tIns="45638" rIns="91276" bIns="45638">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algn="ctr"/>
            <a:r>
              <a:rPr lang="en-US" sz="2000" dirty="0">
                <a:latin typeface="Arial" pitchFamily="34" charset="0"/>
              </a:rPr>
              <a:t>What the world’s greatest managers do differently.  </a:t>
            </a:r>
          </a:p>
        </p:txBody>
      </p:sp>
      <p:sp>
        <p:nvSpPr>
          <p:cNvPr id="500741" name="Text Box 11"/>
          <p:cNvSpPr txBox="1">
            <a:spLocks noChangeArrowheads="1"/>
          </p:cNvSpPr>
          <p:nvPr/>
        </p:nvSpPr>
        <p:spPr bwMode="auto">
          <a:xfrm>
            <a:off x="5371798" y="1257772"/>
            <a:ext cx="2667000" cy="430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76" tIns="45638" rIns="91276" bIns="45638">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algn="r">
              <a:spcBef>
                <a:spcPct val="50000"/>
              </a:spcBef>
            </a:pPr>
            <a:r>
              <a:rPr lang="en-US" i="1">
                <a:latin typeface="Arial" pitchFamily="34" charset="0"/>
              </a:rPr>
              <a:t>By Marcus Buckingham and Curt Coffman, 1999 by Simon &amp; Schuster</a:t>
            </a:r>
            <a:endParaRPr lang="en-US">
              <a:latin typeface="Arial" pitchFamily="34" charset="0"/>
            </a:endParaRPr>
          </a:p>
        </p:txBody>
      </p:sp>
      <p:sp>
        <p:nvSpPr>
          <p:cNvPr id="3277836" name="Text Box 12"/>
          <p:cNvSpPr txBox="1">
            <a:spLocks noChangeArrowheads="1"/>
          </p:cNvSpPr>
          <p:nvPr/>
        </p:nvSpPr>
        <p:spPr bwMode="auto">
          <a:xfrm>
            <a:off x="712284" y="1714500"/>
            <a:ext cx="8025190" cy="2631324"/>
          </a:xfrm>
          <a:prstGeom prst="rect">
            <a:avLst/>
          </a:prstGeom>
          <a:noFill/>
          <a:ln>
            <a:noFill/>
          </a:ln>
          <a:effectLst/>
          <a:extLst>
            <a:ext uri="{909E8E84-426E-40DD-AFC4-6F175D3DCCD1}">
              <a14:hiddenFill xmlns:a14="http://schemas.microsoft.com/office/drawing/2010/main">
                <a:gradFill rotWithShape="0">
                  <a:gsLst>
                    <a:gs pos="0">
                      <a:schemeClr val="folHlink"/>
                    </a:gs>
                    <a:gs pos="100000">
                      <a:schemeClr val="accent2"/>
                    </a:gs>
                  </a:gsLst>
                  <a:path path="shape">
                    <a:fillToRect l="50000" t="50000" r="50000" b="50000"/>
                  </a:path>
                </a:gra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76" tIns="45638" rIns="91276" bIns="45638">
            <a:spAutoFit/>
          </a:bodyPr>
          <a:lstStyle>
            <a:lvl1pPr marL="482600" indent="-482600" algn="l" defTabSz="966788">
              <a:spcBef>
                <a:spcPct val="0"/>
              </a:spcBef>
              <a:defRPr sz="2400">
                <a:solidFill>
                  <a:schemeClr val="tx1"/>
                </a:solidFill>
                <a:latin typeface="Times New Roman" pitchFamily="18" charset="0"/>
              </a:defRPr>
            </a:lvl1pPr>
            <a:lvl2pPr marL="966788" indent="-484188" algn="l" defTabSz="966788">
              <a:spcBef>
                <a:spcPct val="0"/>
              </a:spcBef>
              <a:defRPr sz="2400">
                <a:solidFill>
                  <a:schemeClr val="tx1"/>
                </a:solidFill>
                <a:latin typeface="Times New Roman" pitchFamily="18" charset="0"/>
              </a:defRPr>
            </a:lvl2pPr>
            <a:lvl3pPr marL="1449388" indent="-482600" algn="l" defTabSz="966788">
              <a:spcBef>
                <a:spcPct val="0"/>
              </a:spcBef>
              <a:defRPr sz="2400">
                <a:solidFill>
                  <a:schemeClr val="tx1"/>
                </a:solidFill>
                <a:latin typeface="Times New Roman" pitchFamily="18" charset="0"/>
              </a:defRPr>
            </a:lvl3pPr>
            <a:lvl4pPr marL="1933575" indent="-484188" algn="l" defTabSz="966788">
              <a:spcBef>
                <a:spcPct val="0"/>
              </a:spcBef>
              <a:defRPr sz="2400">
                <a:solidFill>
                  <a:schemeClr val="tx1"/>
                </a:solidFill>
                <a:latin typeface="Times New Roman" pitchFamily="18" charset="0"/>
              </a:defRPr>
            </a:lvl4pPr>
            <a:lvl5pPr marL="2416175" indent="-482600" algn="l" defTabSz="966788">
              <a:spcBef>
                <a:spcPct val="0"/>
              </a:spcBef>
              <a:defRPr sz="2400">
                <a:solidFill>
                  <a:schemeClr val="tx1"/>
                </a:solidFill>
                <a:latin typeface="Times New Roman" pitchFamily="18" charset="0"/>
              </a:defRPr>
            </a:lvl5pPr>
            <a:lvl6pPr marL="2873375" indent="-482600" defTabSz="966788" fontAlgn="base">
              <a:spcBef>
                <a:spcPct val="0"/>
              </a:spcBef>
              <a:spcAft>
                <a:spcPct val="0"/>
              </a:spcAft>
              <a:defRPr sz="2400">
                <a:solidFill>
                  <a:schemeClr val="tx1"/>
                </a:solidFill>
                <a:latin typeface="Times New Roman" pitchFamily="18" charset="0"/>
              </a:defRPr>
            </a:lvl6pPr>
            <a:lvl7pPr marL="3330575" indent="-482600" defTabSz="966788" fontAlgn="base">
              <a:spcBef>
                <a:spcPct val="0"/>
              </a:spcBef>
              <a:spcAft>
                <a:spcPct val="0"/>
              </a:spcAft>
              <a:defRPr sz="2400">
                <a:solidFill>
                  <a:schemeClr val="tx1"/>
                </a:solidFill>
                <a:latin typeface="Times New Roman" pitchFamily="18" charset="0"/>
              </a:defRPr>
            </a:lvl7pPr>
            <a:lvl8pPr marL="3787775" indent="-482600" defTabSz="966788" fontAlgn="base">
              <a:spcBef>
                <a:spcPct val="0"/>
              </a:spcBef>
              <a:spcAft>
                <a:spcPct val="0"/>
              </a:spcAft>
              <a:defRPr sz="2400">
                <a:solidFill>
                  <a:schemeClr val="tx1"/>
                </a:solidFill>
                <a:latin typeface="Times New Roman" pitchFamily="18" charset="0"/>
              </a:defRPr>
            </a:lvl8pPr>
            <a:lvl9pPr marL="4244975" indent="-482600" defTabSz="966788" fontAlgn="base">
              <a:spcBef>
                <a:spcPct val="0"/>
              </a:spcBef>
              <a:spcAft>
                <a:spcPct val="0"/>
              </a:spcAft>
              <a:defRPr sz="2400">
                <a:solidFill>
                  <a:schemeClr val="tx1"/>
                </a:solidFill>
                <a:latin typeface="Times New Roman" pitchFamily="18" charset="0"/>
              </a:defRPr>
            </a:lvl9pPr>
          </a:lstStyle>
          <a:p>
            <a:pPr>
              <a:spcBef>
                <a:spcPct val="50000"/>
              </a:spcBef>
              <a:defRPr/>
            </a:pPr>
            <a:r>
              <a:rPr lang="en-US" sz="1800" b="1" dirty="0">
                <a:latin typeface="Arial" pitchFamily="34" charset="0"/>
                <a:cs typeface="+mn-cs"/>
                <a:sym typeface="Symbol" pitchFamily="18" charset="2"/>
              </a:rPr>
              <a:t>Great </a:t>
            </a:r>
            <a:r>
              <a:rPr lang="en-US" sz="1800" b="1" dirty="0" smtClean="0">
                <a:latin typeface="Arial" pitchFamily="34" charset="0"/>
                <a:cs typeface="+mn-cs"/>
                <a:sym typeface="Symbol" pitchFamily="18" charset="2"/>
              </a:rPr>
              <a:t>managers </a:t>
            </a:r>
            <a:r>
              <a:rPr lang="en-US" sz="1800" b="1" dirty="0">
                <a:latin typeface="Arial" pitchFamily="34" charset="0"/>
                <a:cs typeface="+mn-cs"/>
                <a:sym typeface="Symbol" pitchFamily="18" charset="2"/>
              </a:rPr>
              <a:t>on </a:t>
            </a:r>
            <a:r>
              <a:rPr lang="en-US" sz="1800" b="1" dirty="0" smtClean="0">
                <a:latin typeface="Arial" pitchFamily="34" charset="0"/>
                <a:cs typeface="+mn-cs"/>
                <a:sym typeface="Symbol" pitchFamily="18" charset="2"/>
              </a:rPr>
              <a:t>differences</a:t>
            </a:r>
            <a:r>
              <a:rPr lang="en-US" sz="1800" b="1" dirty="0">
                <a:latin typeface="Arial" pitchFamily="34" charset="0"/>
                <a:cs typeface="+mn-cs"/>
                <a:sym typeface="Symbol" pitchFamily="18" charset="2"/>
              </a:rPr>
              <a:t>:</a:t>
            </a:r>
          </a:p>
          <a:p>
            <a:pPr>
              <a:spcBef>
                <a:spcPct val="50000"/>
              </a:spcBef>
              <a:defRPr/>
            </a:pPr>
            <a:r>
              <a:rPr lang="en-US" sz="1800" b="1" dirty="0">
                <a:solidFill>
                  <a:srgbClr val="000066"/>
                </a:solidFill>
                <a:latin typeface="Arial" pitchFamily="34" charset="0"/>
                <a:cs typeface="+mn-cs"/>
                <a:sym typeface="Symbol" pitchFamily="18" charset="2"/>
              </a:rPr>
              <a:t>	</a:t>
            </a:r>
            <a:r>
              <a:rPr lang="en-US" sz="1800" dirty="0">
                <a:latin typeface="Arial" pitchFamily="34" charset="0"/>
                <a:cs typeface="+mn-cs"/>
                <a:sym typeface="Symbol" pitchFamily="18" charset="2"/>
              </a:rPr>
              <a:t>“They recognize that each person is motivated differently, that each person has his own way of thinking and his own style of relating to others… </a:t>
            </a:r>
            <a:br>
              <a:rPr lang="en-US" sz="1800" dirty="0">
                <a:latin typeface="Arial" pitchFamily="34" charset="0"/>
                <a:cs typeface="+mn-cs"/>
                <a:sym typeface="Symbol" pitchFamily="18" charset="2"/>
              </a:rPr>
            </a:br>
            <a:r>
              <a:rPr lang="en-US" sz="1800" dirty="0">
                <a:latin typeface="Arial" pitchFamily="34" charset="0"/>
                <a:cs typeface="+mn-cs"/>
                <a:sym typeface="Symbol" pitchFamily="18" charset="2"/>
              </a:rPr>
              <a:t>But they don’t bemoan those differences and try to grind them down. </a:t>
            </a:r>
            <a:br>
              <a:rPr lang="en-US" sz="1800" dirty="0">
                <a:latin typeface="Arial" pitchFamily="34" charset="0"/>
                <a:cs typeface="+mn-cs"/>
                <a:sym typeface="Symbol" pitchFamily="18" charset="2"/>
              </a:rPr>
            </a:br>
            <a:r>
              <a:rPr lang="en-US" sz="1800" dirty="0">
                <a:latin typeface="Arial" pitchFamily="34" charset="0"/>
                <a:cs typeface="+mn-cs"/>
                <a:sym typeface="Symbol" pitchFamily="18" charset="2"/>
              </a:rPr>
              <a:t>Instead, they </a:t>
            </a:r>
            <a:r>
              <a:rPr lang="en-US" sz="1800" i="1" dirty="0">
                <a:latin typeface="Arial" pitchFamily="34" charset="0"/>
                <a:cs typeface="+mn-cs"/>
                <a:sym typeface="Symbol" pitchFamily="18" charset="2"/>
              </a:rPr>
              <a:t>capitalize</a:t>
            </a:r>
            <a:r>
              <a:rPr lang="en-US" sz="1800" dirty="0">
                <a:latin typeface="Arial" pitchFamily="34" charset="0"/>
                <a:cs typeface="+mn-cs"/>
                <a:sym typeface="Symbol" pitchFamily="18" charset="2"/>
              </a:rPr>
              <a:t> on them.  They try to help each person become </a:t>
            </a:r>
            <a:r>
              <a:rPr lang="en-US" sz="1800" i="1" dirty="0">
                <a:latin typeface="Arial" pitchFamily="34" charset="0"/>
                <a:cs typeface="+mn-cs"/>
                <a:sym typeface="Symbol" pitchFamily="18" charset="2"/>
              </a:rPr>
              <a:t>more and more</a:t>
            </a:r>
            <a:r>
              <a:rPr lang="en-US" sz="1800" dirty="0">
                <a:latin typeface="Arial" pitchFamily="34" charset="0"/>
                <a:cs typeface="+mn-cs"/>
                <a:sym typeface="Symbol" pitchFamily="18" charset="2"/>
              </a:rPr>
              <a:t> of who he already is.”</a:t>
            </a:r>
          </a:p>
          <a:p>
            <a:pPr>
              <a:spcBef>
                <a:spcPct val="50000"/>
              </a:spcBef>
              <a:defRPr/>
            </a:pPr>
            <a:r>
              <a:rPr lang="en-US" sz="2000" b="1" dirty="0">
                <a:latin typeface="Arial" pitchFamily="34" charset="0"/>
                <a:cs typeface="+mn-cs"/>
                <a:sym typeface="Symbol" pitchFamily="18" charset="2"/>
              </a:rPr>
              <a:t>	</a:t>
            </a:r>
            <a:endParaRPr lang="en-AU" sz="2000" u="sng" dirty="0">
              <a:latin typeface="Arial" pitchFamily="34" charset="0"/>
              <a:cs typeface="+mn-cs"/>
              <a:sym typeface="Symbol" pitchFamily="18" charset="2"/>
            </a:endParaRPr>
          </a:p>
        </p:txBody>
      </p:sp>
      <p:sp>
        <p:nvSpPr>
          <p:cNvPr id="7" name="Text Box 7"/>
          <p:cNvSpPr txBox="1">
            <a:spLocks noChangeArrowheads="1"/>
          </p:cNvSpPr>
          <p:nvPr/>
        </p:nvSpPr>
        <p:spPr bwMode="auto">
          <a:xfrm>
            <a:off x="712284" y="4103564"/>
            <a:ext cx="8025190" cy="2754435"/>
          </a:xfrm>
          <a:prstGeom prst="rect">
            <a:avLst/>
          </a:prstGeom>
          <a:noFill/>
          <a:ln>
            <a:noFill/>
          </a:ln>
          <a:effectLst/>
          <a:extLst>
            <a:ext uri="{909E8E84-426E-40DD-AFC4-6F175D3DCCD1}">
              <a14:hiddenFill xmlns:a14="http://schemas.microsoft.com/office/drawing/2010/main">
                <a:gradFill rotWithShape="0">
                  <a:gsLst>
                    <a:gs pos="0">
                      <a:schemeClr val="folHlink"/>
                    </a:gs>
                    <a:gs pos="100000">
                      <a:schemeClr val="accent2"/>
                    </a:gs>
                  </a:gsLst>
                  <a:path path="shape">
                    <a:fillToRect l="50000" t="50000" r="50000" b="50000"/>
                  </a:path>
                </a:gra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76" tIns="45638" rIns="91276" bIns="45638">
            <a:spAutoFit/>
          </a:bodyPr>
          <a:lstStyle>
            <a:lvl1pPr marL="482600" indent="-482600"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eaLnBrk="1" hangingPunct="1">
              <a:spcBef>
                <a:spcPct val="50000"/>
              </a:spcBef>
            </a:pPr>
            <a:r>
              <a:rPr lang="en-US" sz="1800" b="1" dirty="0">
                <a:latin typeface="Arial" pitchFamily="34" charset="0"/>
                <a:sym typeface="Symbol" pitchFamily="18" charset="2"/>
              </a:rPr>
              <a:t>Great managers would offer this advice:</a:t>
            </a:r>
          </a:p>
          <a:p>
            <a:pPr eaLnBrk="1" hangingPunct="1">
              <a:spcBef>
                <a:spcPct val="50000"/>
              </a:spcBef>
            </a:pPr>
            <a:r>
              <a:rPr lang="en-US" sz="2000" b="1" dirty="0">
                <a:latin typeface="Arial" pitchFamily="34" charset="0"/>
                <a:sym typeface="Symbol" pitchFamily="18" charset="2"/>
              </a:rPr>
              <a:t>	</a:t>
            </a:r>
            <a:r>
              <a:rPr lang="en-US" sz="1800" dirty="0">
                <a:latin typeface="Arial" pitchFamily="34" charset="0"/>
                <a:sym typeface="Symbol" pitchFamily="18" charset="2"/>
              </a:rPr>
              <a:t>Focus on each person’s strengths and manage around his weaknesses… Help each person become more of who he already is.</a:t>
            </a:r>
          </a:p>
          <a:p>
            <a:pPr eaLnBrk="1" hangingPunct="1">
              <a:spcBef>
                <a:spcPct val="50000"/>
              </a:spcBef>
            </a:pPr>
            <a:r>
              <a:rPr lang="en-US" sz="1800" dirty="0">
                <a:latin typeface="Arial" pitchFamily="34" charset="0"/>
                <a:sym typeface="Symbol" pitchFamily="18" charset="2"/>
              </a:rPr>
              <a:t>	This radical insight is fueled by one simple insight: Each person is different.</a:t>
            </a:r>
          </a:p>
          <a:p>
            <a:pPr eaLnBrk="1" hangingPunct="1">
              <a:spcBef>
                <a:spcPct val="50000"/>
              </a:spcBef>
            </a:pPr>
            <a:endParaRPr lang="en-US" sz="2000" b="1" dirty="0">
              <a:latin typeface="Arial" pitchFamily="34" charset="0"/>
              <a:sym typeface="Symbol" pitchFamily="18" charset="2"/>
            </a:endParaRPr>
          </a:p>
          <a:p>
            <a:pPr eaLnBrk="1" hangingPunct="1">
              <a:spcBef>
                <a:spcPct val="50000"/>
              </a:spcBef>
            </a:pPr>
            <a:r>
              <a:rPr lang="en-US" sz="2000" b="1" dirty="0">
                <a:latin typeface="Arial" pitchFamily="34" charset="0"/>
                <a:sym typeface="Symbol" pitchFamily="18" charset="2"/>
              </a:rPr>
              <a:t>	</a:t>
            </a:r>
            <a:endParaRPr lang="en-AU" sz="2000" u="sng" dirty="0">
              <a:latin typeface="Arial" pitchFamily="34" charset="0"/>
              <a:sym typeface="Symbol" pitchFamily="18" charset="2"/>
            </a:endParaRPr>
          </a:p>
        </p:txBody>
      </p:sp>
    </p:spTree>
    <p:extLst>
      <p:ext uri="{BB962C8B-B14F-4D97-AF65-F5344CB8AC3E}">
        <p14:creationId xmlns:p14="http://schemas.microsoft.com/office/powerpoint/2010/main" val="1441907593"/>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Rectangle 2"/>
          <p:cNvSpPr>
            <a:spLocks noGrp="1" noChangeArrowheads="1"/>
          </p:cNvSpPr>
          <p:nvPr>
            <p:ph type="title"/>
          </p:nvPr>
        </p:nvSpPr>
        <p:spPr>
          <a:xfrm>
            <a:off x="0" y="370648"/>
            <a:ext cx="8991298" cy="437555"/>
          </a:xfrm>
        </p:spPr>
        <p:txBody>
          <a:bodyPr/>
          <a:lstStyle/>
          <a:p>
            <a:pPr eaLnBrk="1" hangingPunct="1"/>
            <a:r>
              <a:rPr lang="en-US" sz="2400" dirty="0" smtClean="0"/>
              <a:t>Team Activity 1: My Best Team Mate</a:t>
            </a:r>
            <a:endParaRPr lang="en-AU" sz="2400" dirty="0" smtClean="0"/>
          </a:p>
        </p:txBody>
      </p:sp>
      <p:graphicFrame>
        <p:nvGraphicFramePr>
          <p:cNvPr id="275476" name="Group 20"/>
          <p:cNvGraphicFramePr>
            <a:graphicFrameLocks noGrp="1"/>
          </p:cNvGraphicFramePr>
          <p:nvPr>
            <p:ph idx="1"/>
          </p:nvPr>
        </p:nvGraphicFramePr>
        <p:xfrm>
          <a:off x="180037" y="1470422"/>
          <a:ext cx="8784167" cy="4287739"/>
        </p:xfrm>
        <a:graphic>
          <a:graphicData uri="http://schemas.openxmlformats.org/drawingml/2006/table">
            <a:tbl>
              <a:tblPr/>
              <a:tblGrid>
                <a:gridCol w="8784167"/>
              </a:tblGrid>
              <a:tr h="69949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rgbClr val="FFFFFF"/>
                          </a:solidFill>
                          <a:effectLst/>
                          <a:latin typeface="Verdana" pitchFamily="34" charset="0"/>
                          <a:cs typeface="Arial" pitchFamily="34" charset="0"/>
                        </a:rPr>
                        <a:t>My Best Team Mate (Behaviors, Values, Characteristics)</a:t>
                      </a:r>
                    </a:p>
                  </a:txBody>
                  <a:tcPr marL="87086" marR="87086" marT="42851" marB="42851"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339966"/>
                    </a:solidFill>
                  </a:tcPr>
                </a:tc>
              </a:tr>
              <a:tr h="70098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cs typeface="Arial" pitchFamily="34" charset="0"/>
                        </a:rPr>
                        <a:t>1.</a:t>
                      </a:r>
                      <a:endParaRPr kumimoji="0" lang="en-AU" sz="1000" b="0" i="0" u="none" strike="noStrike" cap="none" normalizeH="0" baseline="0" smtClean="0">
                        <a:ln>
                          <a:noFill/>
                        </a:ln>
                        <a:solidFill>
                          <a:srgbClr val="000000"/>
                        </a:solidFill>
                        <a:effectLst/>
                        <a:latin typeface="Verdana" pitchFamily="34" charset="0"/>
                        <a:cs typeface="Arial" pitchFamily="34" charset="0"/>
                      </a:endParaRPr>
                    </a:p>
                  </a:txBody>
                  <a:tcPr marL="87086" marR="87086" marT="42851" marB="42851"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BFBFBF"/>
                    </a:solidFill>
                  </a:tcPr>
                </a:tc>
              </a:tr>
              <a:tr h="69949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cs typeface="Arial" pitchFamily="34" charset="0"/>
                        </a:rPr>
                        <a:t>2.</a:t>
                      </a:r>
                      <a:endParaRPr kumimoji="0" lang="en-AU" sz="1000" b="0" i="0" u="none" strike="noStrike" cap="none" normalizeH="0" baseline="0" smtClean="0">
                        <a:ln>
                          <a:noFill/>
                        </a:ln>
                        <a:solidFill>
                          <a:srgbClr val="000000"/>
                        </a:solidFill>
                        <a:effectLst/>
                        <a:latin typeface="Verdana" pitchFamily="34" charset="0"/>
                        <a:cs typeface="Arial" pitchFamily="34" charset="0"/>
                      </a:endParaRPr>
                    </a:p>
                  </a:txBody>
                  <a:tcPr marL="87086" marR="87086" marT="42851" marB="42851"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BFBFBF"/>
                    </a:solidFill>
                  </a:tcPr>
                </a:tc>
              </a:tr>
              <a:tr h="78730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cs typeface="Arial" pitchFamily="34" charset="0"/>
                        </a:rPr>
                        <a:t>3.</a:t>
                      </a:r>
                      <a:endParaRPr kumimoji="0" lang="en-AU" sz="1000" b="0" i="0" u="none" strike="noStrike" cap="none" normalizeH="0" baseline="0" smtClean="0">
                        <a:ln>
                          <a:noFill/>
                        </a:ln>
                        <a:solidFill>
                          <a:srgbClr val="000000"/>
                        </a:solidFill>
                        <a:effectLst/>
                        <a:latin typeface="Verdana" pitchFamily="34" charset="0"/>
                        <a:cs typeface="Arial" pitchFamily="34" charset="0"/>
                      </a:endParaRPr>
                    </a:p>
                  </a:txBody>
                  <a:tcPr marL="87086" marR="87086" marT="42851" marB="42851"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BFBFBF"/>
                    </a:solidFill>
                  </a:tcPr>
                </a:tc>
              </a:tr>
              <a:tr h="70098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cs typeface="Arial" pitchFamily="34" charset="0"/>
                        </a:rPr>
                        <a:t>4.</a:t>
                      </a:r>
                      <a:endParaRPr kumimoji="0" lang="en-AU" sz="1000" b="0" i="0" u="none" strike="noStrike" cap="none" normalizeH="0" baseline="0" smtClean="0">
                        <a:ln>
                          <a:noFill/>
                        </a:ln>
                        <a:solidFill>
                          <a:srgbClr val="000000"/>
                        </a:solidFill>
                        <a:effectLst/>
                        <a:latin typeface="Verdana" pitchFamily="34" charset="0"/>
                        <a:cs typeface="Arial" pitchFamily="34" charset="0"/>
                      </a:endParaRPr>
                    </a:p>
                  </a:txBody>
                  <a:tcPr marL="87086" marR="87086" marT="42851" marB="42851"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BFBFBF"/>
                    </a:solidFill>
                  </a:tcPr>
                </a:tc>
              </a:tr>
              <a:tr h="69949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Verdana" pitchFamily="34" charset="0"/>
                          <a:cs typeface="Arial" pitchFamily="34" charset="0"/>
                        </a:rPr>
                        <a:t>5.</a:t>
                      </a:r>
                      <a:endParaRPr kumimoji="0" lang="en-AU" sz="1000" b="0" i="0" u="none" strike="noStrike" cap="none" normalizeH="0" baseline="0" dirty="0" smtClean="0">
                        <a:ln>
                          <a:noFill/>
                        </a:ln>
                        <a:solidFill>
                          <a:srgbClr val="000000"/>
                        </a:solidFill>
                        <a:effectLst/>
                        <a:latin typeface="Verdana" pitchFamily="34" charset="0"/>
                        <a:cs typeface="Arial" pitchFamily="34" charset="0"/>
                      </a:endParaRPr>
                    </a:p>
                  </a:txBody>
                  <a:tcPr marL="87086" marR="87086" marT="42851" marB="42851"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BFBFBF"/>
                    </a:solidFill>
                  </a:tcPr>
                </a:tc>
              </a:tr>
            </a:tbl>
          </a:graphicData>
        </a:graphic>
      </p:graphicFrame>
    </p:spTree>
    <p:extLst>
      <p:ext uri="{BB962C8B-B14F-4D97-AF65-F5344CB8AC3E}">
        <p14:creationId xmlns:p14="http://schemas.microsoft.com/office/powerpoint/2010/main" val="3606556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Rectangle 2"/>
          <p:cNvSpPr>
            <a:spLocks noChangeArrowheads="1"/>
          </p:cNvSpPr>
          <p:nvPr/>
        </p:nvSpPr>
        <p:spPr bwMode="auto">
          <a:xfrm>
            <a:off x="0" y="333374"/>
            <a:ext cx="6371299" cy="581025"/>
          </a:xfrm>
          <a:prstGeom prst="rect">
            <a:avLst/>
          </a:prstGeom>
          <a:noFill/>
          <a:ln>
            <a:noFill/>
          </a:ln>
          <a:effectLst/>
          <a:extLst>
            <a:ext uri="{909E8E84-426E-40DD-AFC4-6F175D3DCCD1}">
              <a14:hiddenFill xmlns:a14="http://schemas.microsoft.com/office/drawing/2010/main">
                <a:gradFill rotWithShape="0">
                  <a:gsLst>
                    <a:gs pos="0">
                      <a:schemeClr val="folHlink"/>
                    </a:gs>
                    <a:gs pos="100000">
                      <a:schemeClr val="accent2"/>
                    </a:gs>
                  </a:gsLst>
                  <a:path path="shape">
                    <a:fillToRect l="50000" t="50000" r="50000" b="50000"/>
                  </a:path>
                </a:gra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lstStyle/>
          <a:p>
            <a:pPr defTabSz="912983"/>
            <a:r>
              <a:rPr lang="en-US" sz="2400" b="1" dirty="0">
                <a:solidFill>
                  <a:schemeClr val="bg1"/>
                </a:solidFill>
                <a:latin typeface="Arial" pitchFamily="34" charset="0"/>
                <a:ea typeface="MS PGothic" pitchFamily="34" charset="-128"/>
                <a:sym typeface="Symbol" pitchFamily="18" charset="2"/>
              </a:rPr>
              <a:t>Team Performance Challenges</a:t>
            </a:r>
            <a:endParaRPr lang="en-AU" sz="2400" b="1" dirty="0">
              <a:solidFill>
                <a:schemeClr val="bg1"/>
              </a:solidFill>
              <a:latin typeface="Arial" pitchFamily="34" charset="0"/>
              <a:ea typeface="MS PGothic" pitchFamily="34" charset="-128"/>
              <a:sym typeface="Symbol" pitchFamily="18" charset="2"/>
            </a:endParaRPr>
          </a:p>
        </p:txBody>
      </p:sp>
      <p:sp>
        <p:nvSpPr>
          <p:cNvPr id="465923" name="Text Box 4"/>
          <p:cNvSpPr txBox="1">
            <a:spLocks noChangeArrowheads="1"/>
          </p:cNvSpPr>
          <p:nvPr/>
        </p:nvSpPr>
        <p:spPr bwMode="auto">
          <a:xfrm>
            <a:off x="3759422" y="1180874"/>
            <a:ext cx="5155978" cy="4893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6" tIns="45708" rIns="91416" bIns="45708">
            <a:spAutoFit/>
          </a:bodyPr>
          <a:lstStyle>
            <a:lvl1pPr marL="563563" indent="-563563"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eaLnBrk="1" hangingPunct="1">
              <a:spcBef>
                <a:spcPct val="10000"/>
              </a:spcBef>
              <a:buFontTx/>
              <a:buAutoNum type="arabicPeriod"/>
            </a:pPr>
            <a:r>
              <a:rPr lang="en-US" sz="2000" dirty="0">
                <a:latin typeface="Arial" pitchFamily="34" charset="0"/>
                <a:ea typeface="MS PGothic" pitchFamily="34" charset="-128"/>
                <a:sym typeface="Symbol" pitchFamily="18" charset="2"/>
              </a:rPr>
              <a:t>Understanding why different team members naturally do things differently.</a:t>
            </a:r>
          </a:p>
          <a:p>
            <a:pPr eaLnBrk="1" hangingPunct="1">
              <a:spcBef>
                <a:spcPct val="10000"/>
              </a:spcBef>
              <a:buFontTx/>
              <a:buAutoNum type="arabicPeriod"/>
            </a:pPr>
            <a:r>
              <a:rPr lang="en-US" sz="2000" dirty="0">
                <a:latin typeface="Arial" pitchFamily="34" charset="0"/>
                <a:ea typeface="MS PGothic" pitchFamily="34" charset="-128"/>
                <a:sym typeface="Symbol" pitchFamily="18" charset="2"/>
              </a:rPr>
              <a:t>Hiring the right talent to perform in the team.</a:t>
            </a:r>
          </a:p>
          <a:p>
            <a:pPr eaLnBrk="1" hangingPunct="1">
              <a:spcBef>
                <a:spcPct val="10000"/>
              </a:spcBef>
              <a:buFontTx/>
              <a:buAutoNum type="arabicPeriod"/>
            </a:pPr>
            <a:r>
              <a:rPr lang="en-US" sz="2000" dirty="0">
                <a:latin typeface="Arial" pitchFamily="34" charset="0"/>
                <a:ea typeface="MS PGothic" pitchFamily="34" charset="-128"/>
                <a:sym typeface="Symbol" pitchFamily="18" charset="2"/>
              </a:rPr>
              <a:t>Managing team members uniquely and aligning them to a common goal.</a:t>
            </a:r>
          </a:p>
          <a:p>
            <a:pPr eaLnBrk="1" hangingPunct="1">
              <a:spcBef>
                <a:spcPct val="10000"/>
              </a:spcBef>
              <a:buFontTx/>
              <a:buAutoNum type="arabicPeriod"/>
            </a:pPr>
            <a:r>
              <a:rPr lang="en-US" sz="2000" dirty="0">
                <a:latin typeface="Arial" pitchFamily="34" charset="0"/>
                <a:ea typeface="MS PGothic" pitchFamily="34" charset="-128"/>
                <a:sym typeface="Symbol" pitchFamily="18" charset="2"/>
              </a:rPr>
              <a:t>Identifying and unlocking the blockages to efficient execution.</a:t>
            </a:r>
          </a:p>
          <a:p>
            <a:pPr eaLnBrk="1" hangingPunct="1">
              <a:spcBef>
                <a:spcPct val="10000"/>
              </a:spcBef>
              <a:buFontTx/>
              <a:buAutoNum type="arabicPeriod"/>
            </a:pPr>
            <a:r>
              <a:rPr lang="en-US" sz="2000" dirty="0">
                <a:latin typeface="Arial" pitchFamily="34" charset="0"/>
                <a:ea typeface="MS PGothic" pitchFamily="34" charset="-128"/>
                <a:sym typeface="Symbol" pitchFamily="18" charset="2"/>
              </a:rPr>
              <a:t>Building open communication within the team and allowing creative conflict.</a:t>
            </a:r>
          </a:p>
          <a:p>
            <a:pPr eaLnBrk="1" hangingPunct="1">
              <a:spcBef>
                <a:spcPct val="10000"/>
              </a:spcBef>
              <a:buFontTx/>
              <a:buAutoNum type="arabicPeriod"/>
            </a:pPr>
            <a:r>
              <a:rPr lang="en-US" sz="2000" dirty="0" smtClean="0">
                <a:latin typeface="Arial" pitchFamily="34" charset="0"/>
                <a:ea typeface="MS PGothic" pitchFamily="34" charset="-128"/>
                <a:sym typeface="Symbol" pitchFamily="18" charset="2"/>
              </a:rPr>
              <a:t>Building higher levels of team engagement leading to longer retention</a:t>
            </a:r>
            <a:r>
              <a:rPr lang="en-US" sz="2000" dirty="0">
                <a:latin typeface="Arial" pitchFamily="34" charset="0"/>
                <a:ea typeface="MS PGothic" pitchFamily="34" charset="-128"/>
                <a:sym typeface="Symbol" pitchFamily="18" charset="2"/>
              </a:rPr>
              <a:t>.</a:t>
            </a:r>
          </a:p>
          <a:p>
            <a:pPr eaLnBrk="1" hangingPunct="1">
              <a:spcBef>
                <a:spcPct val="10000"/>
              </a:spcBef>
              <a:buFontTx/>
              <a:buAutoNum type="arabicPeriod"/>
            </a:pPr>
            <a:r>
              <a:rPr lang="en-US" sz="2000" dirty="0">
                <a:latin typeface="Arial" pitchFamily="34" charset="0"/>
                <a:ea typeface="MS PGothic" pitchFamily="34" charset="-128"/>
                <a:sym typeface="Symbol" pitchFamily="18" charset="2"/>
              </a:rPr>
              <a:t>Matching team and customers for improved service and retention.</a:t>
            </a:r>
          </a:p>
        </p:txBody>
      </p:sp>
      <p:pic>
        <p:nvPicPr>
          <p:cNvPr id="5" name="Picture 2" descr="http://businessdnaresources.com/images/stories/slider_img37.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467" t="13784" r="17816" b="5692"/>
          <a:stretch/>
        </p:blipFill>
        <p:spPr bwMode="auto">
          <a:xfrm>
            <a:off x="114300" y="2286000"/>
            <a:ext cx="3292682" cy="3086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3325042"/>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2"/>
          <p:cNvSpPr>
            <a:spLocks noGrp="1" noChangeArrowheads="1"/>
          </p:cNvSpPr>
          <p:nvPr>
            <p:ph type="title"/>
          </p:nvPr>
        </p:nvSpPr>
        <p:spPr/>
        <p:txBody>
          <a:bodyPr/>
          <a:lstStyle/>
          <a:p>
            <a:pPr eaLnBrk="1" hangingPunct="1"/>
            <a:r>
              <a:rPr lang="en-US" sz="2400" smtClean="0"/>
              <a:t>Team Activity 2: Your Likeability Factor</a:t>
            </a:r>
            <a:endParaRPr lang="en-AU" sz="2400" smtClean="0"/>
          </a:p>
        </p:txBody>
      </p:sp>
      <p:sp>
        <p:nvSpPr>
          <p:cNvPr id="5" name="Rectangle 4"/>
          <p:cNvSpPr/>
          <p:nvPr/>
        </p:nvSpPr>
        <p:spPr>
          <a:xfrm>
            <a:off x="27646" y="964407"/>
            <a:ext cx="9023048" cy="1096454"/>
          </a:xfrm>
          <a:prstGeom prst="rect">
            <a:avLst/>
          </a:prstGeom>
        </p:spPr>
        <p:txBody>
          <a:bodyPr wrap="square" lIns="86493" tIns="43247" rIns="86493" bIns="43247">
            <a:spAutoFit/>
          </a:bodyPr>
          <a:lstStyle/>
          <a:p>
            <a:pPr>
              <a:defRPr/>
            </a:pPr>
            <a:r>
              <a:rPr lang="en-US" sz="1300" dirty="0">
                <a:solidFill>
                  <a:schemeClr val="tx1">
                    <a:lumMod val="85000"/>
                    <a:lumOff val="15000"/>
                  </a:schemeClr>
                </a:solidFill>
                <a:latin typeface="Arial" pitchFamily="34" charset="0"/>
              </a:rPr>
              <a:t>What is your Likeability Factor? Go around the room and each person in the team to state a quality they like about another person. The team leader is the first to receive their “likeability” feedback from the team members. Write down your likeability feedback in the table below. Then progress to each person one-by-one. </a:t>
            </a:r>
          </a:p>
          <a:p>
            <a:pPr marL="608155" indent="-608155">
              <a:buFontTx/>
              <a:buAutoNum type="arabicPeriod"/>
              <a:defRPr/>
            </a:pPr>
            <a:endParaRPr lang="en-US" sz="1300" dirty="0">
              <a:solidFill>
                <a:schemeClr val="tx1">
                  <a:lumMod val="85000"/>
                  <a:lumOff val="15000"/>
                </a:schemeClr>
              </a:solidFill>
              <a:latin typeface="Arial" pitchFamily="34" charset="0"/>
            </a:endParaRPr>
          </a:p>
          <a:p>
            <a:pPr marL="608155" indent="-608155">
              <a:defRPr/>
            </a:pPr>
            <a:endParaRPr lang="en-US" sz="1300" dirty="0">
              <a:solidFill>
                <a:schemeClr val="tx1">
                  <a:lumMod val="85000"/>
                  <a:lumOff val="15000"/>
                </a:schemeClr>
              </a:solidFill>
              <a:latin typeface="Arial" pitchFamily="34" charset="0"/>
            </a:endParaRPr>
          </a:p>
        </p:txBody>
      </p:sp>
      <p:graphicFrame>
        <p:nvGraphicFramePr>
          <p:cNvPr id="6" name="Group 80"/>
          <p:cNvGraphicFramePr>
            <a:graphicFrameLocks noGrp="1"/>
          </p:cNvGraphicFramePr>
          <p:nvPr>
            <p:extLst>
              <p:ext uri="{D42A27DB-BD31-4B8C-83A1-F6EECF244321}">
                <p14:modId xmlns:p14="http://schemas.microsoft.com/office/powerpoint/2010/main" val="2054111508"/>
              </p:ext>
            </p:extLst>
          </p:nvPr>
        </p:nvGraphicFramePr>
        <p:xfrm>
          <a:off x="326572" y="1714500"/>
          <a:ext cx="8563429" cy="4771929"/>
        </p:xfrm>
        <a:graphic>
          <a:graphicData uri="http://schemas.openxmlformats.org/drawingml/2006/table">
            <a:tbl>
              <a:tblPr/>
              <a:tblGrid>
                <a:gridCol w="2854701"/>
                <a:gridCol w="2855375"/>
                <a:gridCol w="2853353"/>
              </a:tblGrid>
              <a:tr h="48576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sng" strike="noStrike" cap="none" normalizeH="0" baseline="0" dirty="0" smtClean="0">
                          <a:ln>
                            <a:noFill/>
                          </a:ln>
                          <a:solidFill>
                            <a:schemeClr val="bg1"/>
                          </a:solidFill>
                          <a:effectLst/>
                          <a:latin typeface="Arial" pitchFamily="34" charset="0"/>
                          <a:cs typeface="Arial" pitchFamily="34" charset="0"/>
                        </a:rPr>
                        <a:t>Likeability Feedback  from Team Mates</a:t>
                      </a:r>
                    </a:p>
                  </a:txBody>
                  <a:tcPr marL="87086" marR="87086" marT="42860" marB="42860" anchor="ctr" horzOverflow="overflow">
                    <a:lnL>
                      <a:noFill/>
                    </a:lnL>
                    <a:lnR>
                      <a:noFill/>
                    </a:lnR>
                    <a:lnT>
                      <a:noFill/>
                    </a:lnT>
                    <a:lnB>
                      <a:noFill/>
                    </a:lnB>
                    <a:lnTlToBr>
                      <a:noFill/>
                    </a:lnTlToBr>
                    <a:lnBlToTr>
                      <a:noFill/>
                    </a:lnBlToTr>
                    <a:solidFill>
                      <a:srgbClr val="3399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sng" strike="noStrike" cap="none" normalizeH="0" baseline="0" dirty="0" smtClean="0">
                          <a:ln>
                            <a:noFill/>
                          </a:ln>
                          <a:solidFill>
                            <a:schemeClr val="bg1"/>
                          </a:solidFill>
                          <a:effectLst/>
                          <a:latin typeface="Arial" pitchFamily="34" charset="0"/>
                          <a:cs typeface="Arial" pitchFamily="34" charset="0"/>
                        </a:rPr>
                        <a:t>How Are You Empowered ?</a:t>
                      </a:r>
                    </a:p>
                  </a:txBody>
                  <a:tcPr marL="87086" marR="87086" marT="42860" marB="42860" anchor="ctr" horzOverflow="overflow">
                    <a:lnL>
                      <a:noFill/>
                    </a:lnL>
                    <a:lnR>
                      <a:noFill/>
                    </a:lnR>
                    <a:lnT>
                      <a:noFill/>
                    </a:lnT>
                    <a:lnB>
                      <a:noFill/>
                    </a:lnB>
                    <a:lnTlToBr>
                      <a:noFill/>
                    </a:lnTlToBr>
                    <a:lnBlToTr>
                      <a:noFill/>
                    </a:lnBlToTr>
                    <a:solidFill>
                      <a:srgbClr val="3399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sng" strike="noStrike" cap="none" normalizeH="0" baseline="0" dirty="0" smtClean="0">
                          <a:ln>
                            <a:noFill/>
                          </a:ln>
                          <a:solidFill>
                            <a:schemeClr val="bg1"/>
                          </a:solidFill>
                          <a:effectLst/>
                          <a:latin typeface="Arial" pitchFamily="34" charset="0"/>
                          <a:cs typeface="Arial" pitchFamily="34" charset="0"/>
                        </a:rPr>
                        <a:t>How Can You Improve?</a:t>
                      </a:r>
                    </a:p>
                  </a:txBody>
                  <a:tcPr marL="87086" marR="87086" marT="42860" marB="42860" anchor="ctr" horzOverflow="overflow">
                    <a:lnL>
                      <a:noFill/>
                    </a:lnL>
                    <a:lnR>
                      <a:noFill/>
                    </a:lnR>
                    <a:lnT>
                      <a:noFill/>
                    </a:lnT>
                    <a:lnB>
                      <a:noFill/>
                    </a:lnB>
                    <a:lnTlToBr>
                      <a:noFill/>
                    </a:lnTlToBr>
                    <a:lnBlToTr>
                      <a:noFill/>
                    </a:lnBlToTr>
                    <a:solidFill>
                      <a:srgbClr val="339966"/>
                    </a:solidFill>
                  </a:tcPr>
                </a:tc>
              </a:tr>
              <a:tr h="28574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lumMod val="85000"/>
                              <a:lumOff val="15000"/>
                            </a:schemeClr>
                          </a:solidFill>
                          <a:effectLst/>
                          <a:latin typeface="Arial" pitchFamily="34" charset="0"/>
                          <a:cs typeface="Arial" pitchFamily="34" charset="0"/>
                        </a:rPr>
                        <a:t>1.</a:t>
                      </a:r>
                    </a:p>
                  </a:txBody>
                  <a:tcPr marL="87086" marR="87086" marT="42860" marB="428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300" b="0" i="0" u="none" strike="noStrike" cap="none" normalizeH="0" baseline="0" dirty="0" smtClean="0">
                          <a:ln>
                            <a:noFill/>
                          </a:ln>
                          <a:solidFill>
                            <a:schemeClr val="tx1">
                              <a:lumMod val="85000"/>
                              <a:lumOff val="15000"/>
                            </a:schemeClr>
                          </a:solidFill>
                          <a:effectLst/>
                          <a:latin typeface="Arial" pitchFamily="34" charset="0"/>
                          <a:cs typeface="Arial" pitchFamily="34" charset="0"/>
                        </a:rPr>
                        <a:t> </a:t>
                      </a:r>
                    </a:p>
                  </a:txBody>
                  <a:tcPr marL="87086" marR="87086" marT="42860" marB="428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300" b="0" i="0" u="none" strike="noStrike" cap="none" normalizeH="0" baseline="0" dirty="0" smtClean="0">
                          <a:ln>
                            <a:noFill/>
                          </a:ln>
                          <a:solidFill>
                            <a:schemeClr val="tx1">
                              <a:lumMod val="85000"/>
                              <a:lumOff val="15000"/>
                            </a:schemeClr>
                          </a:solidFill>
                          <a:effectLst/>
                          <a:latin typeface="Arial" pitchFamily="34" charset="0"/>
                          <a:cs typeface="Arial" pitchFamily="34" charset="0"/>
                        </a:rPr>
                        <a:t>   </a:t>
                      </a:r>
                    </a:p>
                  </a:txBody>
                  <a:tcPr marL="87086" marR="87086" marT="42860" marB="428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r>
              <a:tr h="28574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lumMod val="85000"/>
                              <a:lumOff val="15000"/>
                            </a:schemeClr>
                          </a:solidFill>
                          <a:effectLst/>
                          <a:latin typeface="Arial" pitchFamily="34" charset="0"/>
                          <a:cs typeface="Arial" pitchFamily="34" charset="0"/>
                        </a:rPr>
                        <a:t>2.</a:t>
                      </a:r>
                    </a:p>
                  </a:txBody>
                  <a:tcPr marL="87086" marR="87086" marT="42860" marB="428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300" b="0" i="0" u="none" strike="noStrike" cap="none" normalizeH="0" baseline="0" dirty="0" smtClean="0">
                          <a:ln>
                            <a:noFill/>
                          </a:ln>
                          <a:solidFill>
                            <a:schemeClr val="tx1">
                              <a:lumMod val="85000"/>
                              <a:lumOff val="15000"/>
                            </a:schemeClr>
                          </a:solidFill>
                          <a:effectLst/>
                          <a:latin typeface="Arial" pitchFamily="34" charset="0"/>
                          <a:cs typeface="Arial" pitchFamily="34" charset="0"/>
                        </a:rPr>
                        <a:t> </a:t>
                      </a:r>
                    </a:p>
                  </a:txBody>
                  <a:tcPr marL="87086" marR="87086" marT="42860" marB="428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300" b="0" i="0" u="none" strike="noStrike" cap="none" normalizeH="0" baseline="0" dirty="0" smtClean="0">
                          <a:ln>
                            <a:noFill/>
                          </a:ln>
                          <a:solidFill>
                            <a:schemeClr val="tx1">
                              <a:lumMod val="85000"/>
                              <a:lumOff val="15000"/>
                            </a:schemeClr>
                          </a:solidFill>
                          <a:effectLst/>
                          <a:latin typeface="Arial" pitchFamily="34" charset="0"/>
                          <a:cs typeface="Arial" pitchFamily="34" charset="0"/>
                        </a:rPr>
                        <a:t>   </a:t>
                      </a:r>
                    </a:p>
                  </a:txBody>
                  <a:tcPr marL="87086" marR="87086" marT="42860" marB="428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574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lumMod val="85000"/>
                              <a:lumOff val="15000"/>
                            </a:schemeClr>
                          </a:solidFill>
                          <a:effectLst/>
                          <a:latin typeface="Arial" pitchFamily="34" charset="0"/>
                          <a:cs typeface="Arial" pitchFamily="34" charset="0"/>
                        </a:rPr>
                        <a:t>3.</a:t>
                      </a:r>
                    </a:p>
                  </a:txBody>
                  <a:tcPr marL="87086" marR="87086" marT="42860" marB="428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300" b="0" i="0" u="none" strike="noStrike" cap="none" normalizeH="0" baseline="0" dirty="0" smtClean="0">
                          <a:ln>
                            <a:noFill/>
                          </a:ln>
                          <a:solidFill>
                            <a:schemeClr val="tx1">
                              <a:lumMod val="85000"/>
                              <a:lumOff val="15000"/>
                            </a:schemeClr>
                          </a:solidFill>
                          <a:effectLst/>
                          <a:latin typeface="Arial" pitchFamily="34" charset="0"/>
                          <a:cs typeface="Arial" pitchFamily="34" charset="0"/>
                        </a:rPr>
                        <a:t> </a:t>
                      </a:r>
                    </a:p>
                  </a:txBody>
                  <a:tcPr marL="87086" marR="87086" marT="42860" marB="428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300" b="0" i="0" u="none" strike="noStrike" cap="none" normalizeH="0" baseline="0" dirty="0" smtClean="0">
                          <a:ln>
                            <a:noFill/>
                          </a:ln>
                          <a:solidFill>
                            <a:schemeClr val="tx1">
                              <a:lumMod val="85000"/>
                              <a:lumOff val="15000"/>
                            </a:schemeClr>
                          </a:solidFill>
                          <a:effectLst/>
                          <a:latin typeface="Arial" pitchFamily="34" charset="0"/>
                          <a:cs typeface="Arial" pitchFamily="34" charset="0"/>
                        </a:rPr>
                        <a:t>   </a:t>
                      </a:r>
                    </a:p>
                  </a:txBody>
                  <a:tcPr marL="87086" marR="87086" marT="42860" marB="428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574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lumMod val="85000"/>
                              <a:lumOff val="15000"/>
                            </a:schemeClr>
                          </a:solidFill>
                          <a:effectLst/>
                          <a:latin typeface="Arial" pitchFamily="34" charset="0"/>
                          <a:cs typeface="Arial" pitchFamily="34" charset="0"/>
                        </a:rPr>
                        <a:t>4.</a:t>
                      </a:r>
                    </a:p>
                  </a:txBody>
                  <a:tcPr marL="87086" marR="87086" marT="42860" marB="428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300" b="0" i="0" u="none" strike="noStrike" cap="none" normalizeH="0" baseline="0" dirty="0" smtClean="0">
                          <a:ln>
                            <a:noFill/>
                          </a:ln>
                          <a:solidFill>
                            <a:schemeClr val="tx1">
                              <a:lumMod val="85000"/>
                              <a:lumOff val="15000"/>
                            </a:schemeClr>
                          </a:solidFill>
                          <a:effectLst/>
                          <a:latin typeface="Arial" pitchFamily="34" charset="0"/>
                          <a:cs typeface="Arial" pitchFamily="34" charset="0"/>
                        </a:rPr>
                        <a:t> </a:t>
                      </a:r>
                    </a:p>
                  </a:txBody>
                  <a:tcPr marL="87086" marR="87086" marT="42860" marB="428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300" b="0" i="0" u="none" strike="noStrike" cap="none" normalizeH="0" baseline="0" dirty="0" smtClean="0">
                          <a:ln>
                            <a:noFill/>
                          </a:ln>
                          <a:solidFill>
                            <a:schemeClr val="tx1">
                              <a:lumMod val="85000"/>
                              <a:lumOff val="15000"/>
                            </a:schemeClr>
                          </a:solidFill>
                          <a:effectLst/>
                          <a:latin typeface="Arial" pitchFamily="34" charset="0"/>
                          <a:cs typeface="Arial" pitchFamily="34" charset="0"/>
                        </a:rPr>
                        <a:t>   </a:t>
                      </a:r>
                    </a:p>
                  </a:txBody>
                  <a:tcPr marL="87086" marR="87086" marT="42860" marB="428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574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lumMod val="85000"/>
                              <a:lumOff val="15000"/>
                            </a:schemeClr>
                          </a:solidFill>
                          <a:effectLst/>
                          <a:latin typeface="Arial" pitchFamily="34" charset="0"/>
                          <a:cs typeface="Arial" pitchFamily="34" charset="0"/>
                        </a:rPr>
                        <a:t>5.</a:t>
                      </a:r>
                    </a:p>
                  </a:txBody>
                  <a:tcPr marL="87086" marR="87086" marT="42860" marB="428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300" b="0" i="0" u="none" strike="noStrike" cap="none" normalizeH="0" baseline="0" dirty="0" smtClean="0">
                          <a:ln>
                            <a:noFill/>
                          </a:ln>
                          <a:solidFill>
                            <a:schemeClr val="tx1">
                              <a:lumMod val="85000"/>
                              <a:lumOff val="15000"/>
                            </a:schemeClr>
                          </a:solidFill>
                          <a:effectLst/>
                          <a:latin typeface="Arial" pitchFamily="34" charset="0"/>
                          <a:cs typeface="Arial" pitchFamily="34" charset="0"/>
                        </a:rPr>
                        <a:t> </a:t>
                      </a:r>
                    </a:p>
                  </a:txBody>
                  <a:tcPr marL="87086" marR="87086" marT="42860" marB="428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300" b="0" i="0" u="none" strike="noStrike" cap="none" normalizeH="0" baseline="0" dirty="0" smtClean="0">
                          <a:ln>
                            <a:noFill/>
                          </a:ln>
                          <a:solidFill>
                            <a:schemeClr val="tx1">
                              <a:lumMod val="85000"/>
                              <a:lumOff val="15000"/>
                            </a:schemeClr>
                          </a:solidFill>
                          <a:effectLst/>
                          <a:latin typeface="Arial" pitchFamily="34" charset="0"/>
                          <a:cs typeface="Arial" pitchFamily="34" charset="0"/>
                        </a:rPr>
                        <a:t>   </a:t>
                      </a:r>
                    </a:p>
                  </a:txBody>
                  <a:tcPr marL="87086" marR="87086" marT="42860" marB="428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574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lumMod val="85000"/>
                              <a:lumOff val="15000"/>
                            </a:schemeClr>
                          </a:solidFill>
                          <a:effectLst/>
                          <a:latin typeface="Arial" pitchFamily="34" charset="0"/>
                          <a:cs typeface="Arial" pitchFamily="34" charset="0"/>
                        </a:rPr>
                        <a:t>6.</a:t>
                      </a:r>
                    </a:p>
                  </a:txBody>
                  <a:tcPr marL="87086" marR="87086" marT="42860" marB="428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300" b="0" i="0" u="none" strike="noStrike" cap="none" normalizeH="0" baseline="0" dirty="0" smtClean="0">
                          <a:ln>
                            <a:noFill/>
                          </a:ln>
                          <a:solidFill>
                            <a:schemeClr val="tx1">
                              <a:lumMod val="85000"/>
                              <a:lumOff val="15000"/>
                            </a:schemeClr>
                          </a:solidFill>
                          <a:effectLst/>
                          <a:latin typeface="Arial" pitchFamily="34" charset="0"/>
                          <a:cs typeface="Arial" pitchFamily="34" charset="0"/>
                        </a:rPr>
                        <a:t> </a:t>
                      </a:r>
                    </a:p>
                  </a:txBody>
                  <a:tcPr marL="87086" marR="87086" marT="42860" marB="428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300" b="0" i="0" u="none" strike="noStrike" cap="none" normalizeH="0" baseline="0" dirty="0" smtClean="0">
                          <a:ln>
                            <a:noFill/>
                          </a:ln>
                          <a:solidFill>
                            <a:schemeClr val="tx1">
                              <a:lumMod val="85000"/>
                              <a:lumOff val="15000"/>
                            </a:schemeClr>
                          </a:solidFill>
                          <a:effectLst/>
                          <a:latin typeface="Arial" pitchFamily="34" charset="0"/>
                          <a:cs typeface="Arial" pitchFamily="34" charset="0"/>
                        </a:rPr>
                        <a:t>   </a:t>
                      </a:r>
                    </a:p>
                  </a:txBody>
                  <a:tcPr marL="87086" marR="87086" marT="42860" marB="428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574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lumMod val="85000"/>
                              <a:lumOff val="15000"/>
                            </a:schemeClr>
                          </a:solidFill>
                          <a:effectLst/>
                          <a:latin typeface="Arial" pitchFamily="34" charset="0"/>
                          <a:cs typeface="Arial" pitchFamily="34" charset="0"/>
                        </a:rPr>
                        <a:t>7.</a:t>
                      </a:r>
                    </a:p>
                  </a:txBody>
                  <a:tcPr marL="87086" marR="87086" marT="42860" marB="428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300" b="0" i="0" u="none" strike="noStrike" cap="none" normalizeH="0" baseline="0" dirty="0" smtClean="0">
                          <a:ln>
                            <a:noFill/>
                          </a:ln>
                          <a:solidFill>
                            <a:schemeClr val="tx1">
                              <a:lumMod val="85000"/>
                              <a:lumOff val="15000"/>
                            </a:schemeClr>
                          </a:solidFill>
                          <a:effectLst/>
                          <a:latin typeface="Arial" pitchFamily="34" charset="0"/>
                          <a:cs typeface="Arial" pitchFamily="34" charset="0"/>
                        </a:rPr>
                        <a:t> </a:t>
                      </a:r>
                    </a:p>
                  </a:txBody>
                  <a:tcPr marL="87086" marR="87086" marT="42860" marB="428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300" b="0" i="0" u="none" strike="noStrike" cap="none" normalizeH="0" baseline="0" dirty="0" smtClean="0">
                          <a:ln>
                            <a:noFill/>
                          </a:ln>
                          <a:solidFill>
                            <a:schemeClr val="tx1">
                              <a:lumMod val="85000"/>
                              <a:lumOff val="15000"/>
                            </a:schemeClr>
                          </a:solidFill>
                          <a:effectLst/>
                          <a:latin typeface="Arial" pitchFamily="34" charset="0"/>
                          <a:cs typeface="Arial" pitchFamily="34" charset="0"/>
                        </a:rPr>
                        <a:t>   </a:t>
                      </a:r>
                    </a:p>
                  </a:txBody>
                  <a:tcPr marL="87086" marR="87086" marT="42860" marB="428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574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lumMod val="85000"/>
                              <a:lumOff val="15000"/>
                            </a:schemeClr>
                          </a:solidFill>
                          <a:effectLst/>
                          <a:latin typeface="Arial" pitchFamily="34" charset="0"/>
                          <a:cs typeface="Arial" pitchFamily="34" charset="0"/>
                        </a:rPr>
                        <a:t>8.</a:t>
                      </a:r>
                    </a:p>
                  </a:txBody>
                  <a:tcPr marL="87086" marR="87086" marT="42860" marB="428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300" b="0" i="0" u="none" strike="noStrike" cap="none" normalizeH="0" baseline="0" dirty="0" smtClean="0">
                          <a:ln>
                            <a:noFill/>
                          </a:ln>
                          <a:solidFill>
                            <a:schemeClr val="tx1">
                              <a:lumMod val="85000"/>
                              <a:lumOff val="15000"/>
                            </a:schemeClr>
                          </a:solidFill>
                          <a:effectLst/>
                          <a:latin typeface="Arial" pitchFamily="34" charset="0"/>
                          <a:cs typeface="Arial" pitchFamily="34" charset="0"/>
                        </a:rPr>
                        <a:t> </a:t>
                      </a:r>
                    </a:p>
                  </a:txBody>
                  <a:tcPr marL="87086" marR="87086" marT="42860" marB="428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300" b="0" i="0" u="none" strike="noStrike" cap="none" normalizeH="0" baseline="0" dirty="0" smtClean="0">
                          <a:ln>
                            <a:noFill/>
                          </a:ln>
                          <a:solidFill>
                            <a:schemeClr val="tx1">
                              <a:lumMod val="85000"/>
                              <a:lumOff val="15000"/>
                            </a:schemeClr>
                          </a:solidFill>
                          <a:effectLst/>
                          <a:latin typeface="Arial" pitchFamily="34" charset="0"/>
                          <a:cs typeface="Arial" pitchFamily="34" charset="0"/>
                        </a:rPr>
                        <a:t>   </a:t>
                      </a:r>
                    </a:p>
                  </a:txBody>
                  <a:tcPr marL="87086" marR="87086" marT="42860" marB="428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574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lumMod val="85000"/>
                              <a:lumOff val="15000"/>
                            </a:schemeClr>
                          </a:solidFill>
                          <a:effectLst/>
                          <a:latin typeface="Arial" pitchFamily="34" charset="0"/>
                          <a:cs typeface="Arial" pitchFamily="34" charset="0"/>
                        </a:rPr>
                        <a:t>9.</a:t>
                      </a:r>
                    </a:p>
                  </a:txBody>
                  <a:tcPr marL="87086" marR="87086" marT="42860" marB="428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300" b="0" i="0" u="none" strike="noStrike" cap="none" normalizeH="0" baseline="0" dirty="0" smtClean="0">
                          <a:ln>
                            <a:noFill/>
                          </a:ln>
                          <a:solidFill>
                            <a:schemeClr val="tx1">
                              <a:lumMod val="85000"/>
                              <a:lumOff val="15000"/>
                            </a:schemeClr>
                          </a:solidFill>
                          <a:effectLst/>
                          <a:latin typeface="Arial" pitchFamily="34" charset="0"/>
                          <a:cs typeface="Arial" pitchFamily="34" charset="0"/>
                        </a:rPr>
                        <a:t> </a:t>
                      </a:r>
                    </a:p>
                  </a:txBody>
                  <a:tcPr marL="87086" marR="87086" marT="42860" marB="428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300" b="0" i="0" u="none" strike="noStrike" cap="none" normalizeH="0" baseline="0" dirty="0" smtClean="0">
                          <a:ln>
                            <a:noFill/>
                          </a:ln>
                          <a:solidFill>
                            <a:schemeClr val="tx1">
                              <a:lumMod val="85000"/>
                              <a:lumOff val="15000"/>
                            </a:schemeClr>
                          </a:solidFill>
                          <a:effectLst/>
                          <a:latin typeface="Arial" pitchFamily="34" charset="0"/>
                          <a:cs typeface="Arial" pitchFamily="34" charset="0"/>
                        </a:rPr>
                        <a:t>   </a:t>
                      </a:r>
                    </a:p>
                  </a:txBody>
                  <a:tcPr marL="87086" marR="87086" marT="42860" marB="428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574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lumMod val="85000"/>
                              <a:lumOff val="15000"/>
                            </a:schemeClr>
                          </a:solidFill>
                          <a:effectLst/>
                          <a:latin typeface="Arial" pitchFamily="34" charset="0"/>
                          <a:cs typeface="Arial" pitchFamily="34" charset="0"/>
                        </a:rPr>
                        <a:t>10.</a:t>
                      </a:r>
                    </a:p>
                  </a:txBody>
                  <a:tcPr marL="87086" marR="87086" marT="42860" marB="428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300" b="0" i="0" u="none" strike="noStrike" cap="none" normalizeH="0" baseline="0" dirty="0" smtClean="0">
                          <a:ln>
                            <a:noFill/>
                          </a:ln>
                          <a:solidFill>
                            <a:schemeClr val="tx1">
                              <a:lumMod val="85000"/>
                              <a:lumOff val="15000"/>
                            </a:schemeClr>
                          </a:solidFill>
                          <a:effectLst/>
                          <a:latin typeface="Arial" pitchFamily="34" charset="0"/>
                          <a:cs typeface="Arial" pitchFamily="34" charset="0"/>
                        </a:rPr>
                        <a:t> </a:t>
                      </a:r>
                    </a:p>
                  </a:txBody>
                  <a:tcPr marL="87086" marR="87086" marT="42860" marB="428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300" b="0" i="0" u="none" strike="noStrike" cap="none" normalizeH="0" baseline="0" dirty="0" smtClean="0">
                          <a:ln>
                            <a:noFill/>
                          </a:ln>
                          <a:solidFill>
                            <a:schemeClr val="tx1">
                              <a:lumMod val="85000"/>
                              <a:lumOff val="15000"/>
                            </a:schemeClr>
                          </a:solidFill>
                          <a:effectLst/>
                          <a:latin typeface="Arial" pitchFamily="34" charset="0"/>
                          <a:cs typeface="Arial" pitchFamily="34" charset="0"/>
                        </a:rPr>
                        <a:t>   </a:t>
                      </a:r>
                    </a:p>
                  </a:txBody>
                  <a:tcPr marL="87086" marR="87086" marT="42860" marB="428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574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lumMod val="85000"/>
                              <a:lumOff val="15000"/>
                            </a:schemeClr>
                          </a:solidFill>
                          <a:effectLst/>
                          <a:latin typeface="Arial" pitchFamily="34" charset="0"/>
                          <a:cs typeface="Arial" pitchFamily="34" charset="0"/>
                        </a:rPr>
                        <a:t>11.</a:t>
                      </a:r>
                    </a:p>
                  </a:txBody>
                  <a:tcPr marL="87086" marR="87086" marT="42860" marB="428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300" b="0" i="0" u="none" strike="noStrike" cap="none" normalizeH="0" baseline="0" dirty="0" smtClean="0">
                          <a:ln>
                            <a:noFill/>
                          </a:ln>
                          <a:solidFill>
                            <a:schemeClr val="tx1">
                              <a:lumMod val="85000"/>
                              <a:lumOff val="15000"/>
                            </a:schemeClr>
                          </a:solidFill>
                          <a:effectLst/>
                          <a:latin typeface="Arial" pitchFamily="34" charset="0"/>
                          <a:cs typeface="Arial" pitchFamily="34" charset="0"/>
                        </a:rPr>
                        <a:t> </a:t>
                      </a:r>
                    </a:p>
                  </a:txBody>
                  <a:tcPr marL="87086" marR="87086" marT="42860" marB="428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300" b="0" i="0" u="none" strike="noStrike" cap="none" normalizeH="0" baseline="0" dirty="0" smtClean="0">
                          <a:ln>
                            <a:noFill/>
                          </a:ln>
                          <a:solidFill>
                            <a:schemeClr val="tx1">
                              <a:lumMod val="85000"/>
                              <a:lumOff val="15000"/>
                            </a:schemeClr>
                          </a:solidFill>
                          <a:effectLst/>
                          <a:latin typeface="Arial" pitchFamily="34" charset="0"/>
                          <a:cs typeface="Arial" pitchFamily="34" charset="0"/>
                        </a:rPr>
                        <a:t>   </a:t>
                      </a:r>
                    </a:p>
                  </a:txBody>
                  <a:tcPr marL="87086" marR="87086" marT="42860" marB="428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574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lumMod val="85000"/>
                              <a:lumOff val="15000"/>
                            </a:schemeClr>
                          </a:solidFill>
                          <a:effectLst/>
                          <a:latin typeface="Arial" pitchFamily="34" charset="0"/>
                          <a:cs typeface="Arial" pitchFamily="34" charset="0"/>
                        </a:rPr>
                        <a:t>12.</a:t>
                      </a:r>
                    </a:p>
                  </a:txBody>
                  <a:tcPr marL="87086" marR="87086" marT="42860" marB="428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300" b="0" i="0" u="none" strike="noStrike" cap="none" normalizeH="0" baseline="0" dirty="0" smtClean="0">
                          <a:ln>
                            <a:noFill/>
                          </a:ln>
                          <a:solidFill>
                            <a:schemeClr val="tx1">
                              <a:lumMod val="85000"/>
                              <a:lumOff val="15000"/>
                            </a:schemeClr>
                          </a:solidFill>
                          <a:effectLst/>
                          <a:latin typeface="Arial" pitchFamily="34" charset="0"/>
                          <a:cs typeface="Arial" pitchFamily="34" charset="0"/>
                        </a:rPr>
                        <a:t> </a:t>
                      </a:r>
                    </a:p>
                  </a:txBody>
                  <a:tcPr marL="87086" marR="87086" marT="42860" marB="428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300" b="0" i="0" u="none" strike="noStrike" cap="none" normalizeH="0" baseline="0" dirty="0" smtClean="0">
                          <a:ln>
                            <a:noFill/>
                          </a:ln>
                          <a:solidFill>
                            <a:schemeClr val="tx1">
                              <a:lumMod val="85000"/>
                              <a:lumOff val="15000"/>
                            </a:schemeClr>
                          </a:solidFill>
                          <a:effectLst/>
                          <a:latin typeface="Arial" pitchFamily="34" charset="0"/>
                          <a:cs typeface="Arial" pitchFamily="34" charset="0"/>
                        </a:rPr>
                        <a:t>   </a:t>
                      </a:r>
                    </a:p>
                  </a:txBody>
                  <a:tcPr marL="87086" marR="87086" marT="42860" marB="428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574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lumMod val="85000"/>
                              <a:lumOff val="15000"/>
                            </a:schemeClr>
                          </a:solidFill>
                          <a:effectLst/>
                          <a:latin typeface="Arial" pitchFamily="34" charset="0"/>
                          <a:cs typeface="Arial" pitchFamily="34" charset="0"/>
                        </a:rPr>
                        <a:t>13.</a:t>
                      </a:r>
                    </a:p>
                  </a:txBody>
                  <a:tcPr marL="87086" marR="87086" marT="42860" marB="428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300" b="0" i="0" u="none" strike="noStrike" cap="none" normalizeH="0" baseline="0" dirty="0" smtClean="0">
                          <a:ln>
                            <a:noFill/>
                          </a:ln>
                          <a:solidFill>
                            <a:schemeClr val="tx1">
                              <a:lumMod val="85000"/>
                              <a:lumOff val="15000"/>
                            </a:schemeClr>
                          </a:solidFill>
                          <a:effectLst/>
                          <a:latin typeface="Arial" pitchFamily="34" charset="0"/>
                          <a:cs typeface="Arial" pitchFamily="34" charset="0"/>
                        </a:rPr>
                        <a:t> </a:t>
                      </a:r>
                    </a:p>
                  </a:txBody>
                  <a:tcPr marL="87086" marR="87086" marT="42860" marB="428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300" b="0" i="0" u="none" strike="noStrike" cap="none" normalizeH="0" baseline="0" dirty="0" smtClean="0">
                          <a:ln>
                            <a:noFill/>
                          </a:ln>
                          <a:solidFill>
                            <a:schemeClr val="tx1">
                              <a:lumMod val="85000"/>
                              <a:lumOff val="15000"/>
                            </a:schemeClr>
                          </a:solidFill>
                          <a:effectLst/>
                          <a:latin typeface="Arial" pitchFamily="34" charset="0"/>
                          <a:cs typeface="Arial" pitchFamily="34" charset="0"/>
                        </a:rPr>
                        <a:t>   </a:t>
                      </a:r>
                    </a:p>
                  </a:txBody>
                  <a:tcPr marL="87086" marR="87086" marT="42860" marB="428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574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lumMod val="85000"/>
                              <a:lumOff val="15000"/>
                            </a:schemeClr>
                          </a:solidFill>
                          <a:effectLst/>
                          <a:latin typeface="Arial" pitchFamily="34" charset="0"/>
                          <a:cs typeface="Arial" pitchFamily="34" charset="0"/>
                        </a:rPr>
                        <a:t>14.</a:t>
                      </a:r>
                    </a:p>
                  </a:txBody>
                  <a:tcPr marL="87086" marR="87086" marT="42860" marB="428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300" b="0" i="0" u="none" strike="noStrike" cap="none" normalizeH="0" baseline="0" dirty="0" smtClean="0">
                          <a:ln>
                            <a:noFill/>
                          </a:ln>
                          <a:solidFill>
                            <a:schemeClr val="tx1">
                              <a:lumMod val="85000"/>
                              <a:lumOff val="15000"/>
                            </a:schemeClr>
                          </a:solidFill>
                          <a:effectLst/>
                          <a:latin typeface="Arial" pitchFamily="34" charset="0"/>
                          <a:cs typeface="Arial" pitchFamily="34" charset="0"/>
                        </a:rPr>
                        <a:t> </a:t>
                      </a:r>
                    </a:p>
                  </a:txBody>
                  <a:tcPr marL="87086" marR="87086" marT="42860" marB="428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300" b="0" i="0" u="none" strike="noStrike" cap="none" normalizeH="0" baseline="0" dirty="0" smtClean="0">
                          <a:ln>
                            <a:noFill/>
                          </a:ln>
                          <a:solidFill>
                            <a:schemeClr val="tx1">
                              <a:lumMod val="85000"/>
                              <a:lumOff val="15000"/>
                            </a:schemeClr>
                          </a:solidFill>
                          <a:effectLst/>
                          <a:latin typeface="Arial" pitchFamily="34" charset="0"/>
                          <a:cs typeface="Arial" pitchFamily="34" charset="0"/>
                        </a:rPr>
                        <a:t>   </a:t>
                      </a:r>
                    </a:p>
                  </a:txBody>
                  <a:tcPr marL="87086" marR="87086" marT="42860" marB="428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574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lumMod val="85000"/>
                              <a:lumOff val="15000"/>
                            </a:schemeClr>
                          </a:solidFill>
                          <a:effectLst/>
                          <a:latin typeface="Arial" pitchFamily="34" charset="0"/>
                          <a:cs typeface="Arial" pitchFamily="34" charset="0"/>
                        </a:rPr>
                        <a:t>15.</a:t>
                      </a:r>
                    </a:p>
                  </a:txBody>
                  <a:tcPr marL="87086" marR="87086" marT="42860" marB="428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300" b="0" i="0" u="none" strike="noStrike" cap="none" normalizeH="0" baseline="0" dirty="0" smtClean="0">
                          <a:ln>
                            <a:noFill/>
                          </a:ln>
                          <a:solidFill>
                            <a:schemeClr val="tx1">
                              <a:lumMod val="85000"/>
                              <a:lumOff val="15000"/>
                            </a:schemeClr>
                          </a:solidFill>
                          <a:effectLst/>
                          <a:latin typeface="Arial" pitchFamily="34" charset="0"/>
                          <a:cs typeface="Arial" pitchFamily="34" charset="0"/>
                        </a:rPr>
                        <a:t> </a:t>
                      </a:r>
                    </a:p>
                  </a:txBody>
                  <a:tcPr marL="87086" marR="87086" marT="42860" marB="428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300" b="0" i="0" u="none" strike="noStrike" cap="none" normalizeH="0" baseline="0" dirty="0" smtClean="0">
                          <a:ln>
                            <a:noFill/>
                          </a:ln>
                          <a:solidFill>
                            <a:schemeClr val="tx1">
                              <a:lumMod val="85000"/>
                              <a:lumOff val="15000"/>
                            </a:schemeClr>
                          </a:solidFill>
                          <a:effectLst/>
                          <a:latin typeface="Arial" pitchFamily="34" charset="0"/>
                          <a:cs typeface="Arial" pitchFamily="34" charset="0"/>
                        </a:rPr>
                        <a:t>   </a:t>
                      </a:r>
                    </a:p>
                  </a:txBody>
                  <a:tcPr marL="87086" marR="87086" marT="42860" marB="428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793133361"/>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2"/>
          <p:cNvSpPr>
            <a:spLocks noGrp="1" noChangeArrowheads="1"/>
          </p:cNvSpPr>
          <p:nvPr>
            <p:ph type="title"/>
          </p:nvPr>
        </p:nvSpPr>
        <p:spPr>
          <a:xfrm>
            <a:off x="30" y="370648"/>
            <a:ext cx="9143969" cy="437555"/>
          </a:xfrm>
        </p:spPr>
        <p:txBody>
          <a:bodyPr/>
          <a:lstStyle/>
          <a:p>
            <a:pPr eaLnBrk="1" hangingPunct="1"/>
            <a:r>
              <a:rPr lang="en-US" sz="2400" dirty="0"/>
              <a:t>Team Activity 3: Analysis of Our Current Team’s Performance</a:t>
            </a:r>
            <a:endParaRPr lang="en-AU" sz="2400" dirty="0"/>
          </a:p>
        </p:txBody>
      </p:sp>
      <p:graphicFrame>
        <p:nvGraphicFramePr>
          <p:cNvPr id="281629" name="Group 29"/>
          <p:cNvGraphicFramePr>
            <a:graphicFrameLocks noGrp="1"/>
          </p:cNvGraphicFramePr>
          <p:nvPr>
            <p:ph idx="1"/>
          </p:nvPr>
        </p:nvGraphicFramePr>
        <p:xfrm>
          <a:off x="180037" y="1470422"/>
          <a:ext cx="8784166" cy="3875486"/>
        </p:xfrm>
        <a:graphic>
          <a:graphicData uri="http://schemas.openxmlformats.org/drawingml/2006/table">
            <a:tbl>
              <a:tblPr/>
              <a:tblGrid>
                <a:gridCol w="4393595"/>
                <a:gridCol w="4390571"/>
              </a:tblGrid>
              <a:tr h="634008">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rgbClr val="FFFFFF"/>
                          </a:solidFill>
                          <a:effectLst/>
                          <a:latin typeface="Verdana" pitchFamily="34" charset="0"/>
                          <a:cs typeface="Arial" pitchFamily="34" charset="0"/>
                        </a:rPr>
                        <a:t>Analysis of Our Current Team’s Performance</a:t>
                      </a:r>
                    </a:p>
                  </a:txBody>
                  <a:tcPr marL="87086" marR="87086" marT="42855" marB="42855"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339966"/>
                    </a:solidFill>
                  </a:tcPr>
                </a:tc>
                <a:tc hMerge="1">
                  <a:txBody>
                    <a:bodyPr/>
                    <a:lstStyle/>
                    <a:p>
                      <a:endParaRPr lang="en-US"/>
                    </a:p>
                  </a:txBody>
                  <a:tcPr/>
                </a:tc>
              </a:tr>
              <a:tr h="3601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sng" strike="noStrike" cap="none" normalizeH="0" baseline="0" smtClean="0">
                          <a:ln>
                            <a:noFill/>
                          </a:ln>
                          <a:solidFill>
                            <a:srgbClr val="000000"/>
                          </a:solidFill>
                          <a:effectLst/>
                          <a:latin typeface="Verdana" pitchFamily="34" charset="0"/>
                          <a:cs typeface="Arial" pitchFamily="34" charset="0"/>
                        </a:rPr>
                        <a:t>Team Strengths</a:t>
                      </a:r>
                    </a:p>
                  </a:txBody>
                  <a:tcPr marL="87086" marR="87086" marT="42855" marB="42855"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sng" strike="noStrike" cap="none" normalizeH="0" baseline="0" smtClean="0">
                          <a:ln>
                            <a:noFill/>
                          </a:ln>
                          <a:solidFill>
                            <a:srgbClr val="000000"/>
                          </a:solidFill>
                          <a:effectLst/>
                          <a:latin typeface="Verdana" pitchFamily="34" charset="0"/>
                          <a:cs typeface="Arial" pitchFamily="34" charset="0"/>
                        </a:rPr>
                        <a:t>Team Struggles</a:t>
                      </a:r>
                    </a:p>
                  </a:txBody>
                  <a:tcPr marL="87086" marR="87086" marT="42855" marB="42855"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r>
              <a:tr h="56405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cs typeface="Arial" pitchFamily="34" charset="0"/>
                        </a:rPr>
                        <a:t>1.</a:t>
                      </a:r>
                    </a:p>
                  </a:txBody>
                  <a:tcPr marL="87086" marR="87086" marT="42855" marB="42855"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BFBFB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cs typeface="Arial" pitchFamily="34" charset="0"/>
                        </a:rPr>
                        <a:t>1.</a:t>
                      </a:r>
                    </a:p>
                  </a:txBody>
                  <a:tcPr marL="87086" marR="87086" marT="42855" marB="42855"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BFBFBF"/>
                    </a:solidFill>
                  </a:tcPr>
                </a:tc>
              </a:tr>
              <a:tr h="62954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cs typeface="Arial" pitchFamily="34" charset="0"/>
                        </a:rPr>
                        <a:t>2.</a:t>
                      </a:r>
                    </a:p>
                  </a:txBody>
                  <a:tcPr marL="87086" marR="87086" marT="42855" marB="42855"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BFBFB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cs typeface="Arial" pitchFamily="34" charset="0"/>
                        </a:rPr>
                        <a:t>2.</a:t>
                      </a:r>
                    </a:p>
                  </a:txBody>
                  <a:tcPr marL="87086" marR="87086" marT="42855" marB="42855"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BFBFBF"/>
                    </a:solidFill>
                  </a:tcPr>
                </a:tc>
              </a:tr>
              <a:tr h="56405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cs typeface="Arial" pitchFamily="34" charset="0"/>
                        </a:rPr>
                        <a:t>3.</a:t>
                      </a:r>
                    </a:p>
                  </a:txBody>
                  <a:tcPr marL="87086" marR="87086" marT="42855" marB="42855"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BFBFB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cs typeface="Arial" pitchFamily="34" charset="0"/>
                        </a:rPr>
                        <a:t>3.</a:t>
                      </a:r>
                    </a:p>
                  </a:txBody>
                  <a:tcPr marL="87086" marR="87086" marT="42855" marB="42855"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BFBFBF"/>
                    </a:solidFill>
                  </a:tcPr>
                </a:tc>
              </a:tr>
              <a:tr h="5595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cs typeface="Arial" pitchFamily="34" charset="0"/>
                        </a:rPr>
                        <a:t>4.</a:t>
                      </a:r>
                    </a:p>
                  </a:txBody>
                  <a:tcPr marL="87086" marR="87086" marT="42855" marB="42855"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BFBFB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cs typeface="Arial" pitchFamily="34" charset="0"/>
                        </a:rPr>
                        <a:t>4.</a:t>
                      </a:r>
                    </a:p>
                  </a:txBody>
                  <a:tcPr marL="87086" marR="87086" marT="42855" marB="42855"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BFBFBF"/>
                    </a:solidFill>
                  </a:tcPr>
                </a:tc>
              </a:tr>
              <a:tr h="56405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cs typeface="Arial" pitchFamily="34" charset="0"/>
                        </a:rPr>
                        <a:t>5.</a:t>
                      </a:r>
                    </a:p>
                  </a:txBody>
                  <a:tcPr marL="87086" marR="87086" marT="42855" marB="42855"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BFBFB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cs typeface="Arial" pitchFamily="34" charset="0"/>
                        </a:rPr>
                        <a:t>5.</a:t>
                      </a:r>
                    </a:p>
                  </a:txBody>
                  <a:tcPr marL="87086" marR="87086" marT="42855" marB="42855"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BFBFBF"/>
                    </a:solidFill>
                  </a:tcPr>
                </a:tc>
              </a:tr>
            </a:tbl>
          </a:graphicData>
        </a:graphic>
      </p:graphicFrame>
    </p:spTree>
    <p:extLst>
      <p:ext uri="{BB962C8B-B14F-4D97-AF65-F5344CB8AC3E}">
        <p14:creationId xmlns:p14="http://schemas.microsoft.com/office/powerpoint/2010/main" val="26881508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Rectangle 2"/>
          <p:cNvSpPr>
            <a:spLocks noGrp="1" noChangeArrowheads="1"/>
          </p:cNvSpPr>
          <p:nvPr>
            <p:ph type="title"/>
          </p:nvPr>
        </p:nvSpPr>
        <p:spPr/>
        <p:txBody>
          <a:bodyPr/>
          <a:lstStyle/>
          <a:p>
            <a:r>
              <a:rPr lang="en-US" sz="2400" dirty="0" smtClean="0"/>
              <a:t>Taking Team Performance to a New Level</a:t>
            </a:r>
            <a:endParaRPr lang="en-AU" sz="2400" dirty="0" smtClean="0"/>
          </a:p>
        </p:txBody>
      </p:sp>
      <p:sp>
        <p:nvSpPr>
          <p:cNvPr id="5" name="Rectangle 5"/>
          <p:cNvSpPr>
            <a:spLocks noChangeArrowheads="1"/>
          </p:cNvSpPr>
          <p:nvPr/>
        </p:nvSpPr>
        <p:spPr bwMode="auto">
          <a:xfrm>
            <a:off x="0" y="652463"/>
            <a:ext cx="9144000" cy="899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76" tIns="45638" rIns="91276" bIns="45638">
            <a:spAutoFit/>
          </a:bodyPr>
          <a:lstStyle/>
          <a:p>
            <a:pPr algn="ctr" defTabSz="912983" eaLnBrk="0" hangingPunct="0"/>
            <a:r>
              <a:rPr lang="en-US" sz="1300" b="1" dirty="0">
                <a:solidFill>
                  <a:srgbClr val="339966"/>
                </a:solidFill>
                <a:latin typeface="Arial" pitchFamily="34" charset="0"/>
              </a:rPr>
              <a:t>Review How Your Team is Performing</a:t>
            </a:r>
            <a:br>
              <a:rPr lang="en-US" sz="1300" b="1" dirty="0">
                <a:solidFill>
                  <a:srgbClr val="339966"/>
                </a:solidFill>
                <a:latin typeface="Arial" pitchFamily="34" charset="0"/>
              </a:rPr>
            </a:br>
            <a:r>
              <a:rPr lang="en-US" sz="1300" b="1" dirty="0">
                <a:solidFill>
                  <a:srgbClr val="339966"/>
                </a:solidFill>
                <a:latin typeface="Arial" pitchFamily="34" charset="0"/>
              </a:rPr>
              <a:t>Business DNA Team Performance Score Card</a:t>
            </a:r>
          </a:p>
          <a:p>
            <a:pPr algn="ctr" defTabSz="912983" eaLnBrk="0" hangingPunct="0"/>
            <a:r>
              <a:rPr lang="en-US" sz="1300" b="1" dirty="0">
                <a:solidFill>
                  <a:srgbClr val="339966"/>
                </a:solidFill>
                <a:latin typeface="Arial" pitchFamily="34" charset="0"/>
              </a:rPr>
              <a:t>12 Keys to Successful Teams</a:t>
            </a:r>
          </a:p>
          <a:p>
            <a:pPr algn="ctr" defTabSz="912983" eaLnBrk="0" hangingPunct="0"/>
            <a:endParaRPr lang="en-US" sz="1300" b="1" dirty="0">
              <a:solidFill>
                <a:srgbClr val="339966"/>
              </a:solidFill>
              <a:latin typeface="Arial" pitchFamily="34" charset="0"/>
            </a:endParaRPr>
          </a:p>
        </p:txBody>
      </p:sp>
      <p:sp>
        <p:nvSpPr>
          <p:cNvPr id="6" name="Rectangle 5"/>
          <p:cNvSpPr/>
          <p:nvPr/>
        </p:nvSpPr>
        <p:spPr>
          <a:xfrm>
            <a:off x="0" y="1178719"/>
            <a:ext cx="9144000" cy="519373"/>
          </a:xfrm>
          <a:prstGeom prst="rect">
            <a:avLst/>
          </a:prstGeom>
        </p:spPr>
        <p:txBody>
          <a:bodyPr lIns="86493" tIns="43247" rIns="86493" bIns="43247">
            <a:spAutoFit/>
          </a:bodyPr>
          <a:lstStyle/>
          <a:p>
            <a:pPr>
              <a:defRPr/>
            </a:pPr>
            <a:endParaRPr lang="en-US" sz="900" dirty="0">
              <a:solidFill>
                <a:schemeClr val="tx1">
                  <a:lumMod val="85000"/>
                  <a:lumOff val="15000"/>
                </a:schemeClr>
              </a:solidFill>
              <a:latin typeface="Arial" pitchFamily="34" charset="0"/>
            </a:endParaRPr>
          </a:p>
          <a:p>
            <a:pPr algn="ctr">
              <a:defRPr/>
            </a:pPr>
            <a:r>
              <a:rPr lang="en-US" sz="900" dirty="0">
                <a:solidFill>
                  <a:schemeClr val="tx1">
                    <a:lumMod val="85000"/>
                    <a:lumOff val="15000"/>
                  </a:schemeClr>
                </a:solidFill>
                <a:latin typeface="Arial" pitchFamily="34" charset="0"/>
              </a:rPr>
              <a:t>Rating: Use 1 to 5 with 5 being Excellent- needs no improvement </a:t>
            </a:r>
          </a:p>
          <a:p>
            <a:pPr algn="ctr">
              <a:defRPr/>
            </a:pPr>
            <a:r>
              <a:rPr lang="en-US" sz="900" dirty="0">
                <a:solidFill>
                  <a:schemeClr val="tx1">
                    <a:lumMod val="85000"/>
                    <a:lumOff val="15000"/>
                  </a:schemeClr>
                </a:solidFill>
                <a:latin typeface="Arial" pitchFamily="34" charset="0"/>
              </a:rPr>
              <a:t>and 1 being Very Poor – needs major improvement. </a:t>
            </a:r>
          </a:p>
        </p:txBody>
      </p:sp>
      <p:graphicFrame>
        <p:nvGraphicFramePr>
          <p:cNvPr id="7" name="Group 42"/>
          <p:cNvGraphicFramePr>
            <a:graphicFrameLocks noGrp="1"/>
          </p:cNvGraphicFramePr>
          <p:nvPr>
            <p:extLst>
              <p:ext uri="{D42A27DB-BD31-4B8C-83A1-F6EECF244321}">
                <p14:modId xmlns:p14="http://schemas.microsoft.com/office/powerpoint/2010/main" val="772408683"/>
              </p:ext>
            </p:extLst>
          </p:nvPr>
        </p:nvGraphicFramePr>
        <p:xfrm>
          <a:off x="36286" y="1698093"/>
          <a:ext cx="8839200" cy="2188106"/>
        </p:xfrm>
        <a:graphic>
          <a:graphicData uri="http://schemas.openxmlformats.org/drawingml/2006/table">
            <a:tbl>
              <a:tblPr/>
              <a:tblGrid>
                <a:gridCol w="7127868"/>
                <a:gridCol w="1711332"/>
              </a:tblGrid>
              <a:tr h="16180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1000" b="1" i="0" u="none" strike="noStrike" cap="none" normalizeH="0" baseline="0" dirty="0" smtClean="0">
                          <a:ln>
                            <a:noFill/>
                          </a:ln>
                          <a:solidFill>
                            <a:schemeClr val="bg1"/>
                          </a:solidFill>
                          <a:effectLst/>
                          <a:latin typeface="Arial" pitchFamily="34" charset="0"/>
                          <a:cs typeface="Arial" pitchFamily="34" charset="0"/>
                        </a:rPr>
                        <a:t>Team Growth Drivers </a:t>
                      </a:r>
                      <a:endParaRPr kumimoji="0" lang="en-US" sz="1000" b="1" i="0" u="none" strike="noStrike" cap="none" normalizeH="0" baseline="0" dirty="0" smtClean="0">
                        <a:ln>
                          <a:noFill/>
                        </a:ln>
                        <a:solidFill>
                          <a:schemeClr val="bg1"/>
                        </a:solidFill>
                        <a:effectLst/>
                        <a:latin typeface="Century Gothic" pitchFamily="34" charset="0"/>
                        <a:cs typeface="Arial" pitchFamily="34" charset="0"/>
                      </a:endParaRPr>
                    </a:p>
                  </a:txBody>
                  <a:tcPr marL="69654" marR="69654" marT="0" marB="0"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rgbClr val="3399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1000" b="1" i="0" u="none" strike="noStrike" cap="none" normalizeH="0" baseline="0" dirty="0" smtClean="0">
                          <a:ln>
                            <a:noFill/>
                          </a:ln>
                          <a:solidFill>
                            <a:schemeClr val="bg1"/>
                          </a:solidFill>
                          <a:effectLst/>
                          <a:latin typeface="Arial" pitchFamily="34" charset="0"/>
                          <a:cs typeface="Arial" pitchFamily="34" charset="0"/>
                        </a:rPr>
                        <a:t>Score</a:t>
                      </a:r>
                      <a:endParaRPr kumimoji="0" lang="en-US" sz="1000" b="1" i="0" u="none" strike="noStrike" cap="none" normalizeH="0" baseline="0" dirty="0" smtClean="0">
                        <a:ln>
                          <a:noFill/>
                        </a:ln>
                        <a:solidFill>
                          <a:schemeClr val="bg1"/>
                        </a:solidFill>
                        <a:effectLst/>
                        <a:latin typeface="Century Gothic" pitchFamily="34" charset="0"/>
                        <a:cs typeface="Arial" pitchFamily="34" charset="0"/>
                      </a:endParaRPr>
                    </a:p>
                  </a:txBody>
                  <a:tcPr marL="69654" marR="69654" marT="0" marB="0"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rgbClr val="339966"/>
                    </a:solidFill>
                  </a:tcPr>
                </a:tc>
              </a:tr>
              <a:tr h="302087">
                <a:tc>
                  <a:txBody>
                    <a:bodyPr/>
                    <a:lstStyle/>
                    <a:p>
                      <a:pPr marL="0" marR="0" lvl="0" indent="0" algn="l" defTabSz="914400" rtl="0" eaLnBrk="1" fontAlgn="base" latinLnBrk="0" hangingPunct="1">
                        <a:lnSpc>
                          <a:spcPct val="100000"/>
                        </a:lnSpc>
                        <a:spcBef>
                          <a:spcPct val="0"/>
                        </a:spcBef>
                        <a:spcAft>
                          <a:spcPct val="0"/>
                        </a:spcAft>
                        <a:buClrTx/>
                        <a:buSzPts val="1100"/>
                        <a:buFont typeface="+mj-lt"/>
                        <a:buNone/>
                        <a:tabLst/>
                      </a:pPr>
                      <a:r>
                        <a:rPr kumimoji="0" lang="en-AU" sz="1000" b="0" i="0" u="none" strike="noStrike" cap="none" normalizeH="0" baseline="0" dirty="0" smtClean="0">
                          <a:ln>
                            <a:noFill/>
                          </a:ln>
                          <a:solidFill>
                            <a:schemeClr val="tx1">
                              <a:lumMod val="85000"/>
                              <a:lumOff val="15000"/>
                            </a:schemeClr>
                          </a:solidFill>
                          <a:effectLst/>
                          <a:latin typeface="Arial" pitchFamily="34" charset="0"/>
                          <a:cs typeface="Arial" pitchFamily="34" charset="0"/>
                        </a:rPr>
                        <a:t>1. The team understands, accepts, respects and capitalizes on individual differences</a:t>
                      </a:r>
                      <a:endParaRPr kumimoji="0" lang="en-US" sz="1000" b="0" i="0" u="none" strike="noStrike" cap="none" normalizeH="0" baseline="0" dirty="0" smtClean="0">
                        <a:ln>
                          <a:noFill/>
                        </a:ln>
                        <a:solidFill>
                          <a:schemeClr val="tx1">
                            <a:lumMod val="85000"/>
                            <a:lumOff val="15000"/>
                          </a:schemeClr>
                        </a:solidFill>
                        <a:effectLst/>
                        <a:latin typeface="Arial" pitchFamily="34" charset="0"/>
                        <a:cs typeface="Arial" pitchFamily="34" charset="0"/>
                      </a:endParaRPr>
                    </a:p>
                  </a:txBody>
                  <a:tcPr marL="69654" marR="69654" marT="0" marB="0"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1000" b="1" i="0" u="none" strike="noStrike" cap="none" normalizeH="0" baseline="0" dirty="0" smtClean="0">
                          <a:ln>
                            <a:noFill/>
                          </a:ln>
                          <a:solidFill>
                            <a:schemeClr val="tx1">
                              <a:lumMod val="85000"/>
                              <a:lumOff val="15000"/>
                            </a:schemeClr>
                          </a:solidFill>
                          <a:effectLst/>
                          <a:latin typeface="Arial" pitchFamily="34" charset="0"/>
                          <a:cs typeface="Arial" pitchFamily="34" charset="0"/>
                        </a:rPr>
                        <a:t> </a:t>
                      </a:r>
                      <a:endParaRPr kumimoji="0" lang="en-US" sz="1000" b="0" i="0" u="none" strike="noStrike" cap="none" normalizeH="0" baseline="0" dirty="0" smtClean="0">
                        <a:ln>
                          <a:noFill/>
                        </a:ln>
                        <a:solidFill>
                          <a:schemeClr val="tx1">
                            <a:lumMod val="85000"/>
                            <a:lumOff val="15000"/>
                          </a:schemeClr>
                        </a:solidFill>
                        <a:effectLst/>
                        <a:latin typeface="Century Gothic" pitchFamily="34" charset="0"/>
                        <a:cs typeface="Arial" pitchFamily="34" charset="0"/>
                      </a:endParaRPr>
                    </a:p>
                  </a:txBody>
                  <a:tcPr marL="69654" marR="69654" marT="0" marB="0"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r>
              <a:tr h="267664">
                <a:tc>
                  <a:txBody>
                    <a:bodyPr/>
                    <a:lstStyle/>
                    <a:p>
                      <a:pPr marL="0" marR="0" lvl="0" indent="0" algn="l" defTabSz="914400" rtl="0" eaLnBrk="1" fontAlgn="base" latinLnBrk="0" hangingPunct="1">
                        <a:lnSpc>
                          <a:spcPct val="100000"/>
                        </a:lnSpc>
                        <a:spcBef>
                          <a:spcPct val="0"/>
                        </a:spcBef>
                        <a:spcAft>
                          <a:spcPct val="0"/>
                        </a:spcAft>
                        <a:buClrTx/>
                        <a:buSzPts val="1100"/>
                        <a:buFont typeface="+mj-lt"/>
                        <a:buNone/>
                        <a:tabLst/>
                      </a:pPr>
                      <a:r>
                        <a:rPr kumimoji="0" lang="en-AU" sz="1000" b="0" i="0" u="none" strike="noStrike" cap="none" normalizeH="0" baseline="0" dirty="0" smtClean="0">
                          <a:ln>
                            <a:noFill/>
                          </a:ln>
                          <a:solidFill>
                            <a:schemeClr val="tx1">
                              <a:lumMod val="85000"/>
                              <a:lumOff val="15000"/>
                            </a:schemeClr>
                          </a:solidFill>
                          <a:effectLst/>
                          <a:latin typeface="Arial" pitchFamily="34" charset="0"/>
                          <a:cs typeface="Arial" pitchFamily="34" charset="0"/>
                        </a:rPr>
                        <a:t>2. Planned business priorities for growth</a:t>
                      </a:r>
                      <a:endParaRPr kumimoji="0" lang="en-US" sz="1000" b="0" i="0" u="none" strike="noStrike" cap="none" normalizeH="0" baseline="0" dirty="0" smtClean="0">
                        <a:ln>
                          <a:noFill/>
                        </a:ln>
                        <a:solidFill>
                          <a:schemeClr val="tx1">
                            <a:lumMod val="85000"/>
                            <a:lumOff val="15000"/>
                          </a:schemeClr>
                        </a:solidFill>
                        <a:effectLst/>
                        <a:latin typeface="Arial" pitchFamily="34" charset="0"/>
                        <a:cs typeface="Arial" pitchFamily="34" charset="0"/>
                      </a:endParaRPr>
                    </a:p>
                  </a:txBody>
                  <a:tcPr marL="69654" marR="69654" marT="0" marB="0"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1000" b="1" i="0" u="none" strike="noStrike" cap="none" normalizeH="0" baseline="0" dirty="0" smtClean="0">
                          <a:ln>
                            <a:noFill/>
                          </a:ln>
                          <a:solidFill>
                            <a:schemeClr val="tx1">
                              <a:lumMod val="85000"/>
                              <a:lumOff val="15000"/>
                            </a:schemeClr>
                          </a:solidFill>
                          <a:effectLst/>
                          <a:latin typeface="Arial" pitchFamily="34" charset="0"/>
                          <a:cs typeface="Arial" pitchFamily="34" charset="0"/>
                        </a:rPr>
                        <a:t> </a:t>
                      </a:r>
                      <a:endParaRPr kumimoji="0" lang="en-US" sz="1000" b="0" i="0" u="none" strike="noStrike" cap="none" normalizeH="0" baseline="0" dirty="0" smtClean="0">
                        <a:ln>
                          <a:noFill/>
                        </a:ln>
                        <a:solidFill>
                          <a:schemeClr val="tx1">
                            <a:lumMod val="85000"/>
                            <a:lumOff val="15000"/>
                          </a:schemeClr>
                        </a:solidFill>
                        <a:effectLst/>
                        <a:latin typeface="Century Gothic" pitchFamily="34" charset="0"/>
                        <a:cs typeface="Arial" pitchFamily="34" charset="0"/>
                      </a:endParaRPr>
                    </a:p>
                  </a:txBody>
                  <a:tcPr marL="69654" marR="69654" marT="0" marB="0"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r>
              <a:tr h="267664">
                <a:tc>
                  <a:txBody>
                    <a:bodyPr/>
                    <a:lstStyle/>
                    <a:p>
                      <a:pPr marL="0" marR="0" lvl="0" indent="0" algn="l" defTabSz="914400" rtl="0" eaLnBrk="1" fontAlgn="base" latinLnBrk="0" hangingPunct="1">
                        <a:lnSpc>
                          <a:spcPct val="100000"/>
                        </a:lnSpc>
                        <a:spcBef>
                          <a:spcPct val="0"/>
                        </a:spcBef>
                        <a:spcAft>
                          <a:spcPct val="0"/>
                        </a:spcAft>
                        <a:buClrTx/>
                        <a:buSzPts val="1100"/>
                        <a:buFont typeface="+mj-lt"/>
                        <a:buNone/>
                        <a:tabLst/>
                      </a:pPr>
                      <a:r>
                        <a:rPr kumimoji="0" lang="en-AU" sz="1000" b="0" i="0" u="none" strike="noStrike" cap="none" normalizeH="0" baseline="0" dirty="0" smtClean="0">
                          <a:ln>
                            <a:noFill/>
                          </a:ln>
                          <a:solidFill>
                            <a:schemeClr val="tx1">
                              <a:lumMod val="85000"/>
                              <a:lumOff val="15000"/>
                            </a:schemeClr>
                          </a:solidFill>
                          <a:effectLst/>
                          <a:latin typeface="Arial" pitchFamily="34" charset="0"/>
                          <a:cs typeface="Arial" pitchFamily="34" charset="0"/>
                        </a:rPr>
                        <a:t>3. Accountability to team goals and each other  is monitored</a:t>
                      </a:r>
                      <a:endParaRPr kumimoji="0" lang="en-US" sz="1000" b="0" i="0" u="none" strike="noStrike" cap="none" normalizeH="0" baseline="0" dirty="0" smtClean="0">
                        <a:ln>
                          <a:noFill/>
                        </a:ln>
                        <a:solidFill>
                          <a:schemeClr val="tx1">
                            <a:lumMod val="85000"/>
                            <a:lumOff val="15000"/>
                          </a:schemeClr>
                        </a:solidFill>
                        <a:effectLst/>
                        <a:latin typeface="Arial" pitchFamily="34" charset="0"/>
                        <a:cs typeface="Arial" pitchFamily="34" charset="0"/>
                      </a:endParaRPr>
                    </a:p>
                  </a:txBody>
                  <a:tcPr marL="69654" marR="69654" marT="0" marB="0"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1000" b="1" i="0" u="none" strike="noStrike" cap="none" normalizeH="0" baseline="0" dirty="0" smtClean="0">
                          <a:ln>
                            <a:noFill/>
                          </a:ln>
                          <a:solidFill>
                            <a:schemeClr val="tx1">
                              <a:lumMod val="85000"/>
                              <a:lumOff val="15000"/>
                            </a:schemeClr>
                          </a:solidFill>
                          <a:effectLst/>
                          <a:latin typeface="Arial" pitchFamily="34" charset="0"/>
                          <a:cs typeface="Arial" pitchFamily="34" charset="0"/>
                        </a:rPr>
                        <a:t> </a:t>
                      </a:r>
                      <a:endParaRPr kumimoji="0" lang="en-US" sz="1000" b="0" i="0" u="none" strike="noStrike" cap="none" normalizeH="0" baseline="0" dirty="0" smtClean="0">
                        <a:ln>
                          <a:noFill/>
                        </a:ln>
                        <a:solidFill>
                          <a:schemeClr val="tx1">
                            <a:lumMod val="85000"/>
                            <a:lumOff val="15000"/>
                          </a:schemeClr>
                        </a:solidFill>
                        <a:effectLst/>
                        <a:latin typeface="Century Gothic" pitchFamily="34" charset="0"/>
                        <a:cs typeface="Arial" pitchFamily="34" charset="0"/>
                      </a:endParaRPr>
                    </a:p>
                  </a:txBody>
                  <a:tcPr marL="69654" marR="69654" marT="0" marB="0"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r>
              <a:tr h="268996">
                <a:tc>
                  <a:txBody>
                    <a:bodyPr/>
                    <a:lstStyle/>
                    <a:p>
                      <a:pPr marL="0" marR="0" lvl="0" indent="0" algn="l" defTabSz="914400" rtl="0" eaLnBrk="1" fontAlgn="base" latinLnBrk="0" hangingPunct="1">
                        <a:lnSpc>
                          <a:spcPct val="100000"/>
                        </a:lnSpc>
                        <a:spcBef>
                          <a:spcPct val="0"/>
                        </a:spcBef>
                        <a:spcAft>
                          <a:spcPct val="0"/>
                        </a:spcAft>
                        <a:buClrTx/>
                        <a:buSzPts val="1100"/>
                        <a:buFont typeface="+mj-lt"/>
                        <a:buNone/>
                        <a:tabLst/>
                      </a:pPr>
                      <a:r>
                        <a:rPr kumimoji="0" lang="en-AU" sz="1000" b="0" i="0" u="none" strike="noStrike" cap="none" normalizeH="0" baseline="0" dirty="0" smtClean="0">
                          <a:ln>
                            <a:noFill/>
                          </a:ln>
                          <a:solidFill>
                            <a:schemeClr val="tx1">
                              <a:lumMod val="85000"/>
                              <a:lumOff val="15000"/>
                            </a:schemeClr>
                          </a:solidFill>
                          <a:effectLst/>
                          <a:latin typeface="Arial" pitchFamily="34" charset="0"/>
                          <a:cs typeface="Arial" pitchFamily="34" charset="0"/>
                        </a:rPr>
                        <a:t>4. Team vision and goals are clearly and regularly communicated</a:t>
                      </a:r>
                      <a:endParaRPr kumimoji="0" lang="en-US" sz="1000" b="0" i="0" u="none" strike="noStrike" cap="none" normalizeH="0" baseline="0" dirty="0" smtClean="0">
                        <a:ln>
                          <a:noFill/>
                        </a:ln>
                        <a:solidFill>
                          <a:schemeClr val="tx1">
                            <a:lumMod val="85000"/>
                            <a:lumOff val="15000"/>
                          </a:schemeClr>
                        </a:solidFill>
                        <a:effectLst/>
                        <a:latin typeface="Arial" pitchFamily="34" charset="0"/>
                        <a:cs typeface="Arial" pitchFamily="34" charset="0"/>
                      </a:endParaRPr>
                    </a:p>
                  </a:txBody>
                  <a:tcPr marL="69654" marR="69654" marT="0" marB="0"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1000" b="1" i="0" u="none" strike="noStrike" cap="none" normalizeH="0" baseline="0" dirty="0" smtClean="0">
                          <a:ln>
                            <a:noFill/>
                          </a:ln>
                          <a:solidFill>
                            <a:schemeClr val="tx1">
                              <a:lumMod val="85000"/>
                              <a:lumOff val="15000"/>
                            </a:schemeClr>
                          </a:solidFill>
                          <a:effectLst/>
                          <a:latin typeface="Arial" pitchFamily="34" charset="0"/>
                          <a:cs typeface="Arial" pitchFamily="34" charset="0"/>
                        </a:rPr>
                        <a:t> </a:t>
                      </a:r>
                      <a:endParaRPr kumimoji="0" lang="en-US" sz="1000" b="0" i="0" u="none" strike="noStrike" cap="none" normalizeH="0" baseline="0" dirty="0" smtClean="0">
                        <a:ln>
                          <a:noFill/>
                        </a:ln>
                        <a:solidFill>
                          <a:schemeClr val="tx1">
                            <a:lumMod val="85000"/>
                            <a:lumOff val="15000"/>
                          </a:schemeClr>
                        </a:solidFill>
                        <a:effectLst/>
                        <a:latin typeface="Century Gothic" pitchFamily="34" charset="0"/>
                        <a:cs typeface="Arial" pitchFamily="34" charset="0"/>
                      </a:endParaRPr>
                    </a:p>
                  </a:txBody>
                  <a:tcPr marL="69654" marR="69654" marT="0" marB="0"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r>
              <a:tr h="299997">
                <a:tc>
                  <a:txBody>
                    <a:bodyPr/>
                    <a:lstStyle/>
                    <a:p>
                      <a:pPr marL="0" marR="0" lvl="0" indent="0" algn="l" defTabSz="914400" rtl="0" eaLnBrk="1" fontAlgn="base" latinLnBrk="0" hangingPunct="1">
                        <a:lnSpc>
                          <a:spcPct val="100000"/>
                        </a:lnSpc>
                        <a:spcBef>
                          <a:spcPct val="0"/>
                        </a:spcBef>
                        <a:spcAft>
                          <a:spcPct val="0"/>
                        </a:spcAft>
                        <a:buClrTx/>
                        <a:buSzPts val="1100"/>
                        <a:buFont typeface="+mj-lt"/>
                        <a:buNone/>
                        <a:tabLst/>
                        <a:defRPr/>
                      </a:pPr>
                      <a:r>
                        <a:rPr kumimoji="0" lang="en-US" sz="1000" b="0" i="0" u="none" strike="noStrike" cap="none" normalizeH="0" baseline="0" dirty="0" smtClean="0">
                          <a:ln>
                            <a:noFill/>
                          </a:ln>
                          <a:solidFill>
                            <a:schemeClr val="tx1">
                              <a:lumMod val="85000"/>
                              <a:lumOff val="15000"/>
                            </a:schemeClr>
                          </a:solidFill>
                          <a:effectLst/>
                          <a:latin typeface="Arial" pitchFamily="34" charset="0"/>
                          <a:cs typeface="Arial" pitchFamily="34" charset="0"/>
                        </a:rPr>
                        <a:t>5. </a:t>
                      </a:r>
                      <a:r>
                        <a:rPr kumimoji="0" lang="en-AU" sz="1000" b="0" i="0" u="none" strike="noStrike" cap="none" normalizeH="0" baseline="0" dirty="0" smtClean="0">
                          <a:ln>
                            <a:noFill/>
                          </a:ln>
                          <a:solidFill>
                            <a:schemeClr val="tx1">
                              <a:lumMod val="85000"/>
                              <a:lumOff val="15000"/>
                            </a:schemeClr>
                          </a:solidFill>
                          <a:effectLst/>
                          <a:latin typeface="Arial" pitchFamily="34" charset="0"/>
                          <a:cs typeface="Arial" pitchFamily="34" charset="0"/>
                        </a:rPr>
                        <a:t>Employees are engaged and talents maximized</a:t>
                      </a:r>
                      <a:endParaRPr kumimoji="0" lang="en-US" sz="1000" b="0" i="0" u="none" strike="noStrike" cap="none" normalizeH="0" baseline="0" dirty="0" smtClean="0">
                        <a:ln>
                          <a:noFill/>
                        </a:ln>
                        <a:solidFill>
                          <a:schemeClr val="tx1">
                            <a:lumMod val="85000"/>
                            <a:lumOff val="15000"/>
                          </a:schemeClr>
                        </a:solidFill>
                        <a:effectLst/>
                        <a:latin typeface="Arial" pitchFamily="34" charset="0"/>
                        <a:cs typeface="Arial" pitchFamily="34" charset="0"/>
                      </a:endParaRPr>
                    </a:p>
                  </a:txBody>
                  <a:tcPr marL="69654" marR="69654" marT="0" marB="0"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1000" b="1" i="0" u="none" strike="noStrike" cap="none" normalizeH="0" baseline="0" dirty="0" smtClean="0">
                          <a:ln>
                            <a:noFill/>
                          </a:ln>
                          <a:solidFill>
                            <a:schemeClr val="tx1">
                              <a:lumMod val="85000"/>
                              <a:lumOff val="15000"/>
                            </a:schemeClr>
                          </a:solidFill>
                          <a:effectLst/>
                          <a:latin typeface="Arial" pitchFamily="34" charset="0"/>
                          <a:cs typeface="Arial" pitchFamily="34" charset="0"/>
                        </a:rPr>
                        <a:t> </a:t>
                      </a:r>
                      <a:endParaRPr kumimoji="0" lang="en-US" sz="1000" b="0" i="0" u="none" strike="noStrike" cap="none" normalizeH="0" baseline="0" dirty="0" smtClean="0">
                        <a:ln>
                          <a:noFill/>
                        </a:ln>
                        <a:solidFill>
                          <a:schemeClr val="tx1">
                            <a:lumMod val="85000"/>
                            <a:lumOff val="15000"/>
                          </a:schemeClr>
                        </a:solidFill>
                        <a:effectLst/>
                        <a:latin typeface="Century Gothic" pitchFamily="34" charset="0"/>
                        <a:cs typeface="Arial" pitchFamily="34" charset="0"/>
                      </a:endParaRPr>
                    </a:p>
                  </a:txBody>
                  <a:tcPr marL="69654" marR="69654" marT="0" marB="0"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r>
              <a:tr h="267664">
                <a:tc>
                  <a:txBody>
                    <a:bodyPr/>
                    <a:lstStyle/>
                    <a:p>
                      <a:pPr marL="0" marR="0" lvl="0" indent="0" algn="l" defTabSz="914400" rtl="0" eaLnBrk="1" fontAlgn="base" latinLnBrk="0" hangingPunct="1">
                        <a:lnSpc>
                          <a:spcPct val="100000"/>
                        </a:lnSpc>
                        <a:spcBef>
                          <a:spcPct val="0"/>
                        </a:spcBef>
                        <a:spcAft>
                          <a:spcPct val="0"/>
                        </a:spcAft>
                        <a:buClrTx/>
                        <a:buSzPts val="1100"/>
                        <a:buFont typeface="+mj-lt"/>
                        <a:buNone/>
                        <a:tabLst/>
                      </a:pPr>
                      <a:r>
                        <a:rPr kumimoji="0" lang="en-AU" sz="1000" b="0" i="0" u="none" strike="noStrike" cap="none" normalizeH="0" baseline="0" dirty="0" smtClean="0">
                          <a:ln>
                            <a:noFill/>
                          </a:ln>
                          <a:solidFill>
                            <a:schemeClr val="tx1">
                              <a:lumMod val="85000"/>
                              <a:lumOff val="15000"/>
                            </a:schemeClr>
                          </a:solidFill>
                          <a:effectLst/>
                          <a:latin typeface="Arial" pitchFamily="34" charset="0"/>
                          <a:cs typeface="Arial" pitchFamily="34" charset="0"/>
                        </a:rPr>
                        <a:t>6. Employee and customer issues get quickly resolved	</a:t>
                      </a:r>
                      <a:endParaRPr kumimoji="0" lang="en-US" sz="1000" b="0" i="0" u="none" strike="noStrike" cap="none" normalizeH="0" baseline="0" dirty="0" smtClean="0">
                        <a:ln>
                          <a:noFill/>
                        </a:ln>
                        <a:solidFill>
                          <a:schemeClr val="tx1">
                            <a:lumMod val="85000"/>
                            <a:lumOff val="15000"/>
                          </a:schemeClr>
                        </a:solidFill>
                        <a:effectLst/>
                        <a:latin typeface="Arial" pitchFamily="34" charset="0"/>
                        <a:cs typeface="Arial" pitchFamily="34" charset="0"/>
                      </a:endParaRPr>
                    </a:p>
                  </a:txBody>
                  <a:tcPr marL="69654" marR="69654" marT="0" marB="0"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1000" b="1" i="0" u="none" strike="noStrike" cap="none" normalizeH="0" baseline="0" dirty="0" smtClean="0">
                          <a:ln>
                            <a:noFill/>
                          </a:ln>
                          <a:solidFill>
                            <a:schemeClr val="tx1">
                              <a:lumMod val="85000"/>
                              <a:lumOff val="15000"/>
                            </a:schemeClr>
                          </a:solidFill>
                          <a:effectLst/>
                          <a:latin typeface="Arial" pitchFamily="34" charset="0"/>
                          <a:cs typeface="Arial" pitchFamily="34" charset="0"/>
                        </a:rPr>
                        <a:t> </a:t>
                      </a:r>
                      <a:endParaRPr kumimoji="0" lang="en-US" sz="1000" b="0" i="0" u="none" strike="noStrike" cap="none" normalizeH="0" baseline="0" dirty="0" smtClean="0">
                        <a:ln>
                          <a:noFill/>
                        </a:ln>
                        <a:solidFill>
                          <a:schemeClr val="tx1">
                            <a:lumMod val="85000"/>
                            <a:lumOff val="15000"/>
                          </a:schemeClr>
                        </a:solidFill>
                        <a:effectLst/>
                        <a:latin typeface="Century Gothic" pitchFamily="34" charset="0"/>
                        <a:cs typeface="Arial" pitchFamily="34" charset="0"/>
                      </a:endParaRPr>
                    </a:p>
                  </a:txBody>
                  <a:tcPr marL="69654" marR="69654" marT="0" marB="0"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r>
              <a:tr h="352233">
                <a:tc>
                  <a:txBody>
                    <a:bodyPr/>
                    <a:lstStyle/>
                    <a:p>
                      <a:pPr marL="57150" marR="0" lvl="0" indent="171450" algn="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lumMod val="85000"/>
                              <a:lumOff val="15000"/>
                            </a:schemeClr>
                          </a:solidFill>
                          <a:effectLst/>
                          <a:latin typeface="Arial" pitchFamily="34" charset="0"/>
                          <a:cs typeface="Arial" pitchFamily="34" charset="0"/>
                        </a:rPr>
                        <a:t>Overall score</a:t>
                      </a:r>
                      <a:r>
                        <a:rPr kumimoji="0" lang="en-US" sz="1000" b="0" i="0" u="none" strike="noStrike" cap="none" normalizeH="0" baseline="0" dirty="0" smtClean="0">
                          <a:ln>
                            <a:noFill/>
                          </a:ln>
                          <a:solidFill>
                            <a:schemeClr val="tx1">
                              <a:lumMod val="85000"/>
                              <a:lumOff val="15000"/>
                            </a:schemeClr>
                          </a:solidFill>
                          <a:effectLst/>
                          <a:latin typeface="Arial" pitchFamily="34" charset="0"/>
                          <a:cs typeface="Arial" pitchFamily="34" charset="0"/>
                        </a:rPr>
                        <a:t> </a:t>
                      </a:r>
                      <a:r>
                        <a:rPr kumimoji="0" lang="en-US" sz="1000" b="1" i="0" u="none" strike="noStrike" cap="none" normalizeH="0" baseline="0" dirty="0" smtClean="0">
                          <a:ln>
                            <a:noFill/>
                          </a:ln>
                          <a:solidFill>
                            <a:schemeClr val="tx1">
                              <a:lumMod val="85000"/>
                              <a:lumOff val="15000"/>
                            </a:schemeClr>
                          </a:solidFill>
                          <a:effectLst/>
                          <a:latin typeface="Arial" pitchFamily="34" charset="0"/>
                          <a:cs typeface="Arial" pitchFamily="34" charset="0"/>
                        </a:rPr>
                        <a:t>of how this team is currently</a:t>
                      </a:r>
                      <a:endParaRPr kumimoji="0" lang="en-US" sz="1000" b="0" i="0" u="none" strike="noStrike" cap="none" normalizeH="0" baseline="0" dirty="0" smtClean="0">
                        <a:ln>
                          <a:noFill/>
                        </a:ln>
                        <a:solidFill>
                          <a:schemeClr val="tx1">
                            <a:lumMod val="85000"/>
                            <a:lumOff val="15000"/>
                          </a:schemeClr>
                        </a:solidFill>
                        <a:effectLst/>
                        <a:latin typeface="Arial" pitchFamily="34" charset="0"/>
                        <a:cs typeface="Arial" pitchFamily="34" charset="0"/>
                      </a:endParaRPr>
                    </a:p>
                    <a:p>
                      <a:pPr marL="57150" marR="0" lvl="0" indent="171450" algn="r" defTabSz="914400" rtl="0" eaLnBrk="1" fontAlgn="base" latinLnBrk="0" hangingPunct="1">
                        <a:lnSpc>
                          <a:spcPct val="100000"/>
                        </a:lnSpc>
                        <a:spcBef>
                          <a:spcPct val="0"/>
                        </a:spcBef>
                        <a:spcAft>
                          <a:spcPct val="0"/>
                        </a:spcAft>
                        <a:buClrTx/>
                        <a:buSzTx/>
                        <a:buFontTx/>
                        <a:buNone/>
                        <a:tabLst/>
                      </a:pPr>
                      <a:r>
                        <a:rPr kumimoji="0" lang="en-AU" sz="1000" b="1" i="0" u="none" strike="noStrike" cap="none" normalizeH="0" baseline="0" dirty="0" smtClean="0">
                          <a:ln>
                            <a:noFill/>
                          </a:ln>
                          <a:solidFill>
                            <a:schemeClr val="tx1">
                              <a:lumMod val="85000"/>
                              <a:lumOff val="15000"/>
                            </a:schemeClr>
                          </a:solidFill>
                          <a:effectLst/>
                          <a:latin typeface="Arial" pitchFamily="34" charset="0"/>
                          <a:cs typeface="Arial" pitchFamily="34" charset="0"/>
                        </a:rPr>
                        <a:t>performing (max 30)</a:t>
                      </a:r>
                      <a:endParaRPr kumimoji="0" lang="en-US" sz="1000" b="0" i="0" u="none" strike="noStrike" cap="none" normalizeH="0" baseline="0" dirty="0" smtClean="0">
                        <a:ln>
                          <a:noFill/>
                        </a:ln>
                        <a:solidFill>
                          <a:schemeClr val="tx1">
                            <a:lumMod val="85000"/>
                            <a:lumOff val="15000"/>
                          </a:schemeClr>
                        </a:solidFill>
                        <a:effectLst/>
                        <a:latin typeface="Arial" pitchFamily="34" charset="0"/>
                        <a:cs typeface="Arial" pitchFamily="34" charset="0"/>
                      </a:endParaRPr>
                    </a:p>
                  </a:txBody>
                  <a:tcPr marL="69654" marR="69654" marT="0" marB="0"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1000" b="1" i="0" u="none" strike="noStrike" cap="none" normalizeH="0" baseline="0" dirty="0" smtClean="0">
                          <a:ln>
                            <a:noFill/>
                          </a:ln>
                          <a:solidFill>
                            <a:schemeClr val="tx1">
                              <a:lumMod val="85000"/>
                              <a:lumOff val="15000"/>
                            </a:schemeClr>
                          </a:solidFill>
                          <a:effectLst/>
                          <a:latin typeface="Arial" pitchFamily="34" charset="0"/>
                          <a:cs typeface="Arial" pitchFamily="34" charset="0"/>
                        </a:rPr>
                        <a:t> </a:t>
                      </a:r>
                      <a:endParaRPr kumimoji="0" lang="en-US" sz="1000" b="0" i="0" u="none" strike="noStrike" cap="none" normalizeH="0" baseline="0" dirty="0" smtClean="0">
                        <a:ln>
                          <a:noFill/>
                        </a:ln>
                        <a:solidFill>
                          <a:schemeClr val="tx1">
                            <a:lumMod val="85000"/>
                            <a:lumOff val="15000"/>
                          </a:schemeClr>
                        </a:solidFill>
                        <a:effectLst/>
                        <a:latin typeface="Century Gothic" pitchFamily="34" charset="0"/>
                        <a:cs typeface="Arial" pitchFamily="34" charset="0"/>
                      </a:endParaRPr>
                    </a:p>
                  </a:txBody>
                  <a:tcPr marL="69654" marR="69654" marT="0" marB="0"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r>
            </a:tbl>
          </a:graphicData>
        </a:graphic>
      </p:graphicFrame>
      <p:graphicFrame>
        <p:nvGraphicFramePr>
          <p:cNvPr id="8" name="Group 42"/>
          <p:cNvGraphicFramePr>
            <a:graphicFrameLocks noGrp="1"/>
          </p:cNvGraphicFramePr>
          <p:nvPr>
            <p:extLst>
              <p:ext uri="{D42A27DB-BD31-4B8C-83A1-F6EECF244321}">
                <p14:modId xmlns:p14="http://schemas.microsoft.com/office/powerpoint/2010/main" val="3531340017"/>
              </p:ext>
            </p:extLst>
          </p:nvPr>
        </p:nvGraphicFramePr>
        <p:xfrm>
          <a:off x="25918" y="4056794"/>
          <a:ext cx="8839200" cy="1886806"/>
        </p:xfrm>
        <a:graphic>
          <a:graphicData uri="http://schemas.openxmlformats.org/drawingml/2006/table">
            <a:tbl>
              <a:tblPr/>
              <a:tblGrid>
                <a:gridCol w="7127868"/>
                <a:gridCol w="1711332"/>
              </a:tblGrid>
              <a:tr h="16416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1000" b="1" i="0" u="none" strike="noStrike" cap="none" normalizeH="0" baseline="0" dirty="0" smtClean="0">
                          <a:ln>
                            <a:noFill/>
                          </a:ln>
                          <a:solidFill>
                            <a:schemeClr val="bg1"/>
                          </a:solidFill>
                          <a:effectLst/>
                          <a:latin typeface="Arial" pitchFamily="34" charset="0"/>
                          <a:cs typeface="Arial" pitchFamily="34" charset="0"/>
                        </a:rPr>
                        <a:t>Team Sustainability Drivers </a:t>
                      </a:r>
                      <a:endParaRPr kumimoji="0" lang="en-US" sz="1000" b="1" i="0" u="none" strike="noStrike" cap="none" normalizeH="0" baseline="0" dirty="0" smtClean="0">
                        <a:ln>
                          <a:noFill/>
                        </a:ln>
                        <a:solidFill>
                          <a:schemeClr val="bg1"/>
                        </a:solidFill>
                        <a:effectLst/>
                        <a:latin typeface="Century Gothic" pitchFamily="34" charset="0"/>
                        <a:cs typeface="Arial" pitchFamily="34" charset="0"/>
                      </a:endParaRPr>
                    </a:p>
                  </a:txBody>
                  <a:tcPr marL="69654" marR="69654" marT="0" marB="0"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rgbClr val="3399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1000" b="1" i="0" u="none" strike="noStrike" cap="none" normalizeH="0" baseline="0" dirty="0" smtClean="0">
                          <a:ln>
                            <a:noFill/>
                          </a:ln>
                          <a:solidFill>
                            <a:schemeClr val="bg1"/>
                          </a:solidFill>
                          <a:effectLst/>
                          <a:latin typeface="Arial" pitchFamily="34" charset="0"/>
                          <a:cs typeface="Arial" pitchFamily="34" charset="0"/>
                        </a:rPr>
                        <a:t>Score</a:t>
                      </a:r>
                      <a:endParaRPr kumimoji="0" lang="en-US" sz="1000" b="1" i="0" u="none" strike="noStrike" cap="none" normalizeH="0" baseline="0" dirty="0" smtClean="0">
                        <a:ln>
                          <a:noFill/>
                        </a:ln>
                        <a:solidFill>
                          <a:schemeClr val="bg1"/>
                        </a:solidFill>
                        <a:effectLst/>
                        <a:latin typeface="Century Gothic" pitchFamily="34" charset="0"/>
                        <a:cs typeface="Arial" pitchFamily="34" charset="0"/>
                      </a:endParaRPr>
                    </a:p>
                  </a:txBody>
                  <a:tcPr marL="69654" marR="69654" marT="0" marB="0"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rgbClr val="339966"/>
                    </a:solidFill>
                  </a:tcPr>
                </a:tc>
              </a:tr>
              <a:tr h="229835">
                <a:tc>
                  <a:txBody>
                    <a:bodyPr/>
                    <a:lstStyle/>
                    <a:p>
                      <a:pPr marL="0" marR="0" lvl="0" indent="0" algn="l" defTabSz="914400" rtl="0" eaLnBrk="1" fontAlgn="base" latinLnBrk="0" hangingPunct="1">
                        <a:lnSpc>
                          <a:spcPct val="100000"/>
                        </a:lnSpc>
                        <a:spcBef>
                          <a:spcPct val="0"/>
                        </a:spcBef>
                        <a:spcAft>
                          <a:spcPct val="0"/>
                        </a:spcAft>
                        <a:buClrTx/>
                        <a:buSzPts val="1100"/>
                        <a:buFont typeface="+mj-lt"/>
                        <a:buNone/>
                        <a:tabLst/>
                      </a:pPr>
                      <a:r>
                        <a:rPr kumimoji="0" lang="en-AU" sz="1000" b="0" i="0" u="none" strike="noStrike" cap="none" normalizeH="0" baseline="0" dirty="0" smtClean="0">
                          <a:ln>
                            <a:noFill/>
                          </a:ln>
                          <a:solidFill>
                            <a:schemeClr val="tx1">
                              <a:lumMod val="85000"/>
                              <a:lumOff val="15000"/>
                            </a:schemeClr>
                          </a:solidFill>
                          <a:effectLst/>
                          <a:latin typeface="Arial" pitchFamily="34" charset="0"/>
                          <a:cs typeface="Arial" pitchFamily="34" charset="0"/>
                        </a:rPr>
                        <a:t>7. Transparent communication is encouraged</a:t>
                      </a:r>
                      <a:endParaRPr kumimoji="0" lang="en-US" sz="1000" b="0" i="0" u="none" strike="noStrike" cap="none" normalizeH="0" baseline="0" dirty="0" smtClean="0">
                        <a:ln>
                          <a:noFill/>
                        </a:ln>
                        <a:solidFill>
                          <a:schemeClr val="tx1">
                            <a:lumMod val="85000"/>
                            <a:lumOff val="15000"/>
                          </a:schemeClr>
                        </a:solidFill>
                        <a:effectLst/>
                        <a:latin typeface="Arial" pitchFamily="34" charset="0"/>
                        <a:cs typeface="Arial" pitchFamily="34" charset="0"/>
                      </a:endParaRPr>
                    </a:p>
                  </a:txBody>
                  <a:tcPr marL="69654" marR="69654" marT="0" marB="0"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1000" b="1" i="0" u="none" strike="noStrike" cap="none" normalizeH="0" baseline="0" dirty="0" smtClean="0">
                          <a:ln>
                            <a:noFill/>
                          </a:ln>
                          <a:solidFill>
                            <a:schemeClr val="tx1">
                              <a:lumMod val="85000"/>
                              <a:lumOff val="15000"/>
                            </a:schemeClr>
                          </a:solidFill>
                          <a:effectLst/>
                          <a:latin typeface="Arial" pitchFamily="34" charset="0"/>
                          <a:cs typeface="Arial" pitchFamily="34" charset="0"/>
                        </a:rPr>
                        <a:t> </a:t>
                      </a:r>
                      <a:endParaRPr kumimoji="0" lang="en-US" sz="1000" b="0" i="0" u="none" strike="noStrike" cap="none" normalizeH="0" baseline="0" dirty="0" smtClean="0">
                        <a:ln>
                          <a:noFill/>
                        </a:ln>
                        <a:solidFill>
                          <a:schemeClr val="tx1">
                            <a:lumMod val="85000"/>
                            <a:lumOff val="15000"/>
                          </a:schemeClr>
                        </a:solidFill>
                        <a:effectLst/>
                        <a:latin typeface="Century Gothic" pitchFamily="34" charset="0"/>
                        <a:cs typeface="Arial" pitchFamily="34" charset="0"/>
                      </a:endParaRPr>
                    </a:p>
                  </a:txBody>
                  <a:tcPr marL="69654" marR="69654" marT="0" marB="0"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r>
              <a:tr h="225543">
                <a:tc>
                  <a:txBody>
                    <a:bodyPr/>
                    <a:lstStyle/>
                    <a:p>
                      <a:pPr marL="0" marR="0" lvl="0" indent="0" algn="l" defTabSz="914400" rtl="0" eaLnBrk="1" fontAlgn="base" latinLnBrk="0" hangingPunct="1">
                        <a:lnSpc>
                          <a:spcPct val="100000"/>
                        </a:lnSpc>
                        <a:spcBef>
                          <a:spcPct val="0"/>
                        </a:spcBef>
                        <a:spcAft>
                          <a:spcPct val="0"/>
                        </a:spcAft>
                        <a:buClrTx/>
                        <a:buSzPts val="1100"/>
                        <a:buFont typeface="+mj-lt"/>
                        <a:buNone/>
                        <a:tabLst/>
                      </a:pPr>
                      <a:r>
                        <a:rPr kumimoji="0" lang="en-AU" sz="1000" b="0" i="0" u="none" strike="noStrike" cap="none" normalizeH="0" baseline="0" dirty="0" smtClean="0">
                          <a:ln>
                            <a:noFill/>
                          </a:ln>
                          <a:solidFill>
                            <a:schemeClr val="tx1">
                              <a:lumMod val="85000"/>
                              <a:lumOff val="15000"/>
                            </a:schemeClr>
                          </a:solidFill>
                          <a:effectLst/>
                          <a:latin typeface="Arial" pitchFamily="34" charset="0"/>
                          <a:cs typeface="Arial" pitchFamily="34" charset="0"/>
                        </a:rPr>
                        <a:t>8. Responsibility is provided to team members</a:t>
                      </a:r>
                      <a:endParaRPr kumimoji="0" lang="en-US" sz="1000" b="0" i="0" u="none" strike="noStrike" cap="none" normalizeH="0" baseline="0" dirty="0" smtClean="0">
                        <a:ln>
                          <a:noFill/>
                        </a:ln>
                        <a:solidFill>
                          <a:schemeClr val="tx1">
                            <a:lumMod val="85000"/>
                            <a:lumOff val="15000"/>
                          </a:schemeClr>
                        </a:solidFill>
                        <a:effectLst/>
                        <a:latin typeface="Arial" pitchFamily="34" charset="0"/>
                        <a:cs typeface="Arial" pitchFamily="34" charset="0"/>
                      </a:endParaRPr>
                    </a:p>
                  </a:txBody>
                  <a:tcPr marL="69654" marR="69654" marT="0" marB="0"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1000" b="1" i="0" u="none" strike="noStrike" cap="none" normalizeH="0" baseline="0" dirty="0" smtClean="0">
                          <a:ln>
                            <a:noFill/>
                          </a:ln>
                          <a:solidFill>
                            <a:schemeClr val="tx1">
                              <a:lumMod val="85000"/>
                              <a:lumOff val="15000"/>
                            </a:schemeClr>
                          </a:solidFill>
                          <a:effectLst/>
                          <a:latin typeface="Arial" pitchFamily="34" charset="0"/>
                          <a:cs typeface="Arial" pitchFamily="34" charset="0"/>
                        </a:rPr>
                        <a:t> </a:t>
                      </a:r>
                      <a:endParaRPr kumimoji="0" lang="en-US" sz="1000" b="0" i="0" u="none" strike="noStrike" cap="none" normalizeH="0" baseline="0" dirty="0" smtClean="0">
                        <a:ln>
                          <a:noFill/>
                        </a:ln>
                        <a:solidFill>
                          <a:schemeClr val="tx1">
                            <a:lumMod val="85000"/>
                            <a:lumOff val="15000"/>
                          </a:schemeClr>
                        </a:solidFill>
                        <a:effectLst/>
                        <a:latin typeface="Century Gothic" pitchFamily="34" charset="0"/>
                        <a:cs typeface="Arial" pitchFamily="34" charset="0"/>
                      </a:endParaRPr>
                    </a:p>
                  </a:txBody>
                  <a:tcPr marL="69654" marR="69654" marT="0" marB="0"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r>
              <a:tr h="225543">
                <a:tc>
                  <a:txBody>
                    <a:bodyPr/>
                    <a:lstStyle/>
                    <a:p>
                      <a:pPr marL="0" marR="0" lvl="0" indent="0" algn="l" defTabSz="914400" rtl="0" eaLnBrk="1" fontAlgn="base" latinLnBrk="0" hangingPunct="1">
                        <a:lnSpc>
                          <a:spcPct val="100000"/>
                        </a:lnSpc>
                        <a:spcBef>
                          <a:spcPct val="0"/>
                        </a:spcBef>
                        <a:spcAft>
                          <a:spcPct val="0"/>
                        </a:spcAft>
                        <a:buClrTx/>
                        <a:buSzPts val="1100"/>
                        <a:buFont typeface="+mj-lt"/>
                        <a:buNone/>
                        <a:tabLst/>
                      </a:pPr>
                      <a:r>
                        <a:rPr kumimoji="0" lang="en-AU" sz="1000" b="0" i="0" u="none" strike="noStrike" cap="none" normalizeH="0" baseline="0" dirty="0" smtClean="0">
                          <a:ln>
                            <a:noFill/>
                          </a:ln>
                          <a:solidFill>
                            <a:schemeClr val="tx1">
                              <a:lumMod val="85000"/>
                              <a:lumOff val="15000"/>
                            </a:schemeClr>
                          </a:solidFill>
                          <a:effectLst/>
                          <a:latin typeface="Arial" pitchFamily="34" charset="0"/>
                          <a:cs typeface="Arial" pitchFamily="34" charset="0"/>
                        </a:rPr>
                        <a:t>9. Team decisions are accepted and committed to by all</a:t>
                      </a:r>
                      <a:endParaRPr kumimoji="0" lang="en-US" sz="1000" b="0" i="0" u="none" strike="noStrike" cap="none" normalizeH="0" baseline="0" dirty="0" smtClean="0">
                        <a:ln>
                          <a:noFill/>
                        </a:ln>
                        <a:solidFill>
                          <a:schemeClr val="tx1">
                            <a:lumMod val="85000"/>
                            <a:lumOff val="15000"/>
                          </a:schemeClr>
                        </a:solidFill>
                        <a:effectLst/>
                        <a:latin typeface="Arial" pitchFamily="34" charset="0"/>
                        <a:cs typeface="Arial" pitchFamily="34" charset="0"/>
                      </a:endParaRPr>
                    </a:p>
                  </a:txBody>
                  <a:tcPr marL="69654" marR="69654" marT="0" marB="0"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1000" b="1" i="0" u="none" strike="noStrike" cap="none" normalizeH="0" baseline="0" dirty="0" smtClean="0">
                          <a:ln>
                            <a:noFill/>
                          </a:ln>
                          <a:solidFill>
                            <a:schemeClr val="tx1">
                              <a:lumMod val="85000"/>
                              <a:lumOff val="15000"/>
                            </a:schemeClr>
                          </a:solidFill>
                          <a:effectLst/>
                          <a:latin typeface="Arial" pitchFamily="34" charset="0"/>
                          <a:cs typeface="Arial" pitchFamily="34" charset="0"/>
                        </a:rPr>
                        <a:t> </a:t>
                      </a:r>
                      <a:endParaRPr kumimoji="0" lang="en-US" sz="1000" b="0" i="0" u="none" strike="noStrike" cap="none" normalizeH="0" baseline="0" dirty="0" smtClean="0">
                        <a:ln>
                          <a:noFill/>
                        </a:ln>
                        <a:solidFill>
                          <a:schemeClr val="tx1">
                            <a:lumMod val="85000"/>
                            <a:lumOff val="15000"/>
                          </a:schemeClr>
                        </a:solidFill>
                        <a:effectLst/>
                        <a:latin typeface="Century Gothic" pitchFamily="34" charset="0"/>
                        <a:cs typeface="Arial" pitchFamily="34" charset="0"/>
                      </a:endParaRPr>
                    </a:p>
                  </a:txBody>
                  <a:tcPr marL="69654" marR="69654" marT="0" marB="0"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r>
              <a:tr h="258588">
                <a:tc>
                  <a:txBody>
                    <a:bodyPr/>
                    <a:lstStyle/>
                    <a:p>
                      <a:pPr marL="0" marR="0" lvl="0" indent="0" algn="l" defTabSz="914400" rtl="0" eaLnBrk="1" fontAlgn="base" latinLnBrk="0" hangingPunct="1">
                        <a:lnSpc>
                          <a:spcPct val="100000"/>
                        </a:lnSpc>
                        <a:spcBef>
                          <a:spcPct val="0"/>
                        </a:spcBef>
                        <a:spcAft>
                          <a:spcPct val="0"/>
                        </a:spcAft>
                        <a:buClrTx/>
                        <a:buSzPts val="1100"/>
                        <a:buFont typeface="+mj-lt"/>
                        <a:buNone/>
                        <a:tabLst/>
                      </a:pPr>
                      <a:r>
                        <a:rPr kumimoji="0" lang="en-AU" sz="1000" b="0" i="0" u="none" strike="noStrike" cap="none" normalizeH="0" baseline="0" dirty="0" smtClean="0">
                          <a:ln>
                            <a:noFill/>
                          </a:ln>
                          <a:solidFill>
                            <a:schemeClr val="tx1">
                              <a:lumMod val="85000"/>
                              <a:lumOff val="15000"/>
                            </a:schemeClr>
                          </a:solidFill>
                          <a:effectLst/>
                          <a:latin typeface="Arial" pitchFamily="34" charset="0"/>
                          <a:cs typeface="Arial" pitchFamily="34" charset="0"/>
                        </a:rPr>
                        <a:t>10. Team policies and procedures are clearly defined, communicated and followed</a:t>
                      </a:r>
                      <a:endParaRPr kumimoji="0" lang="en-US" sz="1000" b="0" i="0" u="none" strike="noStrike" cap="none" normalizeH="0" baseline="0" dirty="0" smtClean="0">
                        <a:ln>
                          <a:noFill/>
                        </a:ln>
                        <a:solidFill>
                          <a:schemeClr val="tx1">
                            <a:lumMod val="85000"/>
                            <a:lumOff val="15000"/>
                          </a:schemeClr>
                        </a:solidFill>
                        <a:effectLst/>
                        <a:latin typeface="Arial" pitchFamily="34" charset="0"/>
                        <a:cs typeface="Arial" pitchFamily="34" charset="0"/>
                      </a:endParaRPr>
                    </a:p>
                  </a:txBody>
                  <a:tcPr marL="69654" marR="69654" marT="0" marB="0"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1000" b="1" i="0" u="none" strike="noStrike" cap="none" normalizeH="0" baseline="0" dirty="0" smtClean="0">
                          <a:ln>
                            <a:noFill/>
                          </a:ln>
                          <a:solidFill>
                            <a:schemeClr val="tx1">
                              <a:lumMod val="85000"/>
                              <a:lumOff val="15000"/>
                            </a:schemeClr>
                          </a:solidFill>
                          <a:effectLst/>
                          <a:latin typeface="Arial" pitchFamily="34" charset="0"/>
                          <a:cs typeface="Arial" pitchFamily="34" charset="0"/>
                        </a:rPr>
                        <a:t> </a:t>
                      </a:r>
                      <a:endParaRPr kumimoji="0" lang="en-US" sz="1000" b="0" i="0" u="none" strike="noStrike" cap="none" normalizeH="0" baseline="0" dirty="0" smtClean="0">
                        <a:ln>
                          <a:noFill/>
                        </a:ln>
                        <a:solidFill>
                          <a:schemeClr val="tx1">
                            <a:lumMod val="85000"/>
                            <a:lumOff val="15000"/>
                          </a:schemeClr>
                        </a:solidFill>
                        <a:effectLst/>
                        <a:latin typeface="Century Gothic" pitchFamily="34" charset="0"/>
                        <a:cs typeface="Arial" pitchFamily="34" charset="0"/>
                      </a:endParaRPr>
                    </a:p>
                  </a:txBody>
                  <a:tcPr marL="69654" marR="69654" marT="0" marB="0"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r>
              <a:tr h="252786">
                <a:tc>
                  <a:txBody>
                    <a:bodyPr/>
                    <a:lstStyle/>
                    <a:p>
                      <a:pPr marL="0" marR="0" lvl="0" indent="0" algn="l" defTabSz="914400" rtl="0" eaLnBrk="1" fontAlgn="base" latinLnBrk="0" hangingPunct="1">
                        <a:lnSpc>
                          <a:spcPct val="100000"/>
                        </a:lnSpc>
                        <a:spcBef>
                          <a:spcPct val="0"/>
                        </a:spcBef>
                        <a:spcAft>
                          <a:spcPct val="0"/>
                        </a:spcAft>
                        <a:buClrTx/>
                        <a:buSzPts val="1100"/>
                        <a:buFont typeface="+mj-lt"/>
                        <a:buNone/>
                        <a:tabLst/>
                        <a:defRPr/>
                      </a:pPr>
                      <a:r>
                        <a:rPr kumimoji="0" lang="en-US" sz="1000" b="0" i="0" u="none" strike="noStrike" cap="none" normalizeH="0" baseline="0" dirty="0" smtClean="0">
                          <a:ln>
                            <a:noFill/>
                          </a:ln>
                          <a:solidFill>
                            <a:schemeClr val="tx1">
                              <a:lumMod val="85000"/>
                              <a:lumOff val="15000"/>
                            </a:schemeClr>
                          </a:solidFill>
                          <a:effectLst/>
                          <a:latin typeface="Arial" pitchFamily="34" charset="0"/>
                          <a:cs typeface="Arial" pitchFamily="34" charset="0"/>
                        </a:rPr>
                        <a:t>11. The team’s walk matches its’ talk</a:t>
                      </a:r>
                    </a:p>
                  </a:txBody>
                  <a:tcPr marL="69654" marR="69654" marT="0" marB="0"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1000" b="1" i="0" u="none" strike="noStrike" cap="none" normalizeH="0" baseline="0" dirty="0" smtClean="0">
                          <a:ln>
                            <a:noFill/>
                          </a:ln>
                          <a:solidFill>
                            <a:schemeClr val="tx1">
                              <a:lumMod val="85000"/>
                              <a:lumOff val="15000"/>
                            </a:schemeClr>
                          </a:solidFill>
                          <a:effectLst/>
                          <a:latin typeface="Arial" pitchFamily="34" charset="0"/>
                          <a:cs typeface="Arial" pitchFamily="34" charset="0"/>
                        </a:rPr>
                        <a:t> </a:t>
                      </a:r>
                      <a:endParaRPr kumimoji="0" lang="en-US" sz="1000" b="0" i="0" u="none" strike="noStrike" cap="none" normalizeH="0" baseline="0" dirty="0" smtClean="0">
                        <a:ln>
                          <a:noFill/>
                        </a:ln>
                        <a:solidFill>
                          <a:schemeClr val="tx1">
                            <a:lumMod val="85000"/>
                            <a:lumOff val="15000"/>
                          </a:schemeClr>
                        </a:solidFill>
                        <a:effectLst/>
                        <a:latin typeface="Century Gothic" pitchFamily="34" charset="0"/>
                        <a:cs typeface="Arial" pitchFamily="34" charset="0"/>
                      </a:endParaRPr>
                    </a:p>
                  </a:txBody>
                  <a:tcPr marL="69654" marR="69654" marT="0" marB="0"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r>
              <a:tr h="225543">
                <a:tc>
                  <a:txBody>
                    <a:bodyPr/>
                    <a:lstStyle/>
                    <a:p>
                      <a:pPr marL="0" marR="0" lvl="0" indent="0" algn="l" defTabSz="914400" rtl="0" eaLnBrk="1" fontAlgn="base" latinLnBrk="0" hangingPunct="1">
                        <a:lnSpc>
                          <a:spcPct val="100000"/>
                        </a:lnSpc>
                        <a:spcBef>
                          <a:spcPct val="0"/>
                        </a:spcBef>
                        <a:spcAft>
                          <a:spcPct val="0"/>
                        </a:spcAft>
                        <a:buClrTx/>
                        <a:buSzPts val="1100"/>
                        <a:buFont typeface="+mj-lt"/>
                        <a:buNone/>
                        <a:tabLst/>
                      </a:pPr>
                      <a:r>
                        <a:rPr kumimoji="0" lang="en-AU" sz="1000" b="0" i="0" u="none" strike="noStrike" cap="none" normalizeH="0" baseline="0" dirty="0" smtClean="0">
                          <a:ln>
                            <a:noFill/>
                          </a:ln>
                          <a:solidFill>
                            <a:schemeClr val="tx1">
                              <a:lumMod val="85000"/>
                              <a:lumOff val="15000"/>
                            </a:schemeClr>
                          </a:solidFill>
                          <a:effectLst/>
                          <a:latin typeface="Arial" pitchFamily="34" charset="0"/>
                          <a:cs typeface="Arial" pitchFamily="34" charset="0"/>
                        </a:rPr>
                        <a:t>12. Priority is placed on customer goals before team goals</a:t>
                      </a:r>
                      <a:endParaRPr kumimoji="0" lang="en-US" sz="1000" b="0" i="0" u="none" strike="noStrike" cap="none" normalizeH="0" baseline="0" dirty="0" smtClean="0">
                        <a:ln>
                          <a:noFill/>
                        </a:ln>
                        <a:solidFill>
                          <a:schemeClr val="tx1">
                            <a:lumMod val="85000"/>
                            <a:lumOff val="15000"/>
                          </a:schemeClr>
                        </a:solidFill>
                        <a:effectLst/>
                        <a:latin typeface="Arial" pitchFamily="34" charset="0"/>
                        <a:cs typeface="Arial" pitchFamily="34" charset="0"/>
                      </a:endParaRPr>
                    </a:p>
                  </a:txBody>
                  <a:tcPr marL="69654" marR="69654" marT="0" marB="0"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1000" b="1" i="0" u="none" strike="noStrike" cap="none" normalizeH="0" baseline="0" dirty="0" smtClean="0">
                          <a:ln>
                            <a:noFill/>
                          </a:ln>
                          <a:solidFill>
                            <a:schemeClr val="tx1">
                              <a:lumMod val="85000"/>
                              <a:lumOff val="15000"/>
                            </a:schemeClr>
                          </a:solidFill>
                          <a:effectLst/>
                          <a:latin typeface="Arial" pitchFamily="34" charset="0"/>
                          <a:cs typeface="Arial" pitchFamily="34" charset="0"/>
                        </a:rPr>
                        <a:t> </a:t>
                      </a:r>
                      <a:endParaRPr kumimoji="0" lang="en-US" sz="1000" b="0" i="0" u="none" strike="noStrike" cap="none" normalizeH="0" baseline="0" dirty="0" smtClean="0">
                        <a:ln>
                          <a:noFill/>
                        </a:ln>
                        <a:solidFill>
                          <a:schemeClr val="tx1">
                            <a:lumMod val="85000"/>
                            <a:lumOff val="15000"/>
                          </a:schemeClr>
                        </a:solidFill>
                        <a:effectLst/>
                        <a:latin typeface="Century Gothic" pitchFamily="34" charset="0"/>
                        <a:cs typeface="Arial" pitchFamily="34" charset="0"/>
                      </a:endParaRPr>
                    </a:p>
                  </a:txBody>
                  <a:tcPr marL="69654" marR="69654" marT="0" marB="0"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r>
              <a:tr h="296801">
                <a:tc>
                  <a:txBody>
                    <a:bodyPr/>
                    <a:lstStyle/>
                    <a:p>
                      <a:pPr marL="57150" marR="0" lvl="0" indent="171450" algn="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lumMod val="85000"/>
                              <a:lumOff val="15000"/>
                            </a:schemeClr>
                          </a:solidFill>
                          <a:effectLst/>
                          <a:latin typeface="Arial" pitchFamily="34" charset="0"/>
                          <a:cs typeface="Arial" pitchFamily="34" charset="0"/>
                        </a:rPr>
                        <a:t>Overall score</a:t>
                      </a:r>
                      <a:r>
                        <a:rPr kumimoji="0" lang="en-US" sz="1000" b="0" i="0" u="none" strike="noStrike" cap="none" normalizeH="0" baseline="0" dirty="0" smtClean="0">
                          <a:ln>
                            <a:noFill/>
                          </a:ln>
                          <a:solidFill>
                            <a:schemeClr val="tx1">
                              <a:lumMod val="85000"/>
                              <a:lumOff val="15000"/>
                            </a:schemeClr>
                          </a:solidFill>
                          <a:effectLst/>
                          <a:latin typeface="Arial" pitchFamily="34" charset="0"/>
                          <a:cs typeface="Arial" pitchFamily="34" charset="0"/>
                        </a:rPr>
                        <a:t> </a:t>
                      </a:r>
                      <a:r>
                        <a:rPr kumimoji="0" lang="en-US" sz="1000" b="1" i="0" u="none" strike="noStrike" cap="none" normalizeH="0" baseline="0" dirty="0" smtClean="0">
                          <a:ln>
                            <a:noFill/>
                          </a:ln>
                          <a:solidFill>
                            <a:schemeClr val="tx1">
                              <a:lumMod val="85000"/>
                              <a:lumOff val="15000"/>
                            </a:schemeClr>
                          </a:solidFill>
                          <a:effectLst/>
                          <a:latin typeface="Arial" pitchFamily="34" charset="0"/>
                          <a:cs typeface="Arial" pitchFamily="34" charset="0"/>
                        </a:rPr>
                        <a:t>of how this team is currently</a:t>
                      </a:r>
                      <a:endParaRPr kumimoji="0" lang="en-US" sz="1000" b="0" i="0" u="none" strike="noStrike" cap="none" normalizeH="0" baseline="0" dirty="0" smtClean="0">
                        <a:ln>
                          <a:noFill/>
                        </a:ln>
                        <a:solidFill>
                          <a:schemeClr val="tx1">
                            <a:lumMod val="85000"/>
                            <a:lumOff val="15000"/>
                          </a:schemeClr>
                        </a:solidFill>
                        <a:effectLst/>
                        <a:latin typeface="Arial" pitchFamily="34" charset="0"/>
                        <a:cs typeface="Arial" pitchFamily="34" charset="0"/>
                      </a:endParaRPr>
                    </a:p>
                    <a:p>
                      <a:pPr marL="57150" marR="0" lvl="0" indent="171450" algn="r" defTabSz="914400" rtl="0" eaLnBrk="1" fontAlgn="base" latinLnBrk="0" hangingPunct="1">
                        <a:lnSpc>
                          <a:spcPct val="100000"/>
                        </a:lnSpc>
                        <a:spcBef>
                          <a:spcPct val="0"/>
                        </a:spcBef>
                        <a:spcAft>
                          <a:spcPct val="0"/>
                        </a:spcAft>
                        <a:buClrTx/>
                        <a:buSzTx/>
                        <a:buFontTx/>
                        <a:buNone/>
                        <a:tabLst/>
                      </a:pPr>
                      <a:r>
                        <a:rPr kumimoji="0" lang="en-AU" sz="1000" b="1" i="0" u="none" strike="noStrike" cap="none" normalizeH="0" baseline="0" dirty="0" smtClean="0">
                          <a:ln>
                            <a:noFill/>
                          </a:ln>
                          <a:solidFill>
                            <a:schemeClr val="tx1">
                              <a:lumMod val="85000"/>
                              <a:lumOff val="15000"/>
                            </a:schemeClr>
                          </a:solidFill>
                          <a:effectLst/>
                          <a:latin typeface="Arial" pitchFamily="34" charset="0"/>
                          <a:cs typeface="Arial" pitchFamily="34" charset="0"/>
                        </a:rPr>
                        <a:t>performing (max 30)</a:t>
                      </a:r>
                      <a:endParaRPr kumimoji="0" lang="en-US" sz="1000" b="0" i="0" u="none" strike="noStrike" cap="none" normalizeH="0" baseline="0" dirty="0" smtClean="0">
                        <a:ln>
                          <a:noFill/>
                        </a:ln>
                        <a:solidFill>
                          <a:schemeClr val="tx1">
                            <a:lumMod val="85000"/>
                            <a:lumOff val="15000"/>
                          </a:schemeClr>
                        </a:solidFill>
                        <a:effectLst/>
                        <a:latin typeface="Arial" pitchFamily="34" charset="0"/>
                        <a:cs typeface="Arial" pitchFamily="34" charset="0"/>
                      </a:endParaRPr>
                    </a:p>
                  </a:txBody>
                  <a:tcPr marL="69654" marR="69654" marT="0" marB="0"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1000" b="1" i="0" u="none" strike="noStrike" cap="none" normalizeH="0" baseline="0" dirty="0" smtClean="0">
                          <a:ln>
                            <a:noFill/>
                          </a:ln>
                          <a:solidFill>
                            <a:schemeClr val="tx1">
                              <a:lumMod val="85000"/>
                              <a:lumOff val="15000"/>
                            </a:schemeClr>
                          </a:solidFill>
                          <a:effectLst/>
                          <a:latin typeface="Arial" pitchFamily="34" charset="0"/>
                          <a:cs typeface="Arial" pitchFamily="34" charset="0"/>
                        </a:rPr>
                        <a:t> </a:t>
                      </a:r>
                      <a:endParaRPr kumimoji="0" lang="en-US" sz="1000" b="0" i="0" u="none" strike="noStrike" cap="none" normalizeH="0" baseline="0" dirty="0" smtClean="0">
                        <a:ln>
                          <a:noFill/>
                        </a:ln>
                        <a:solidFill>
                          <a:schemeClr val="tx1">
                            <a:lumMod val="85000"/>
                            <a:lumOff val="15000"/>
                          </a:schemeClr>
                        </a:solidFill>
                        <a:effectLst/>
                        <a:latin typeface="Century Gothic" pitchFamily="34" charset="0"/>
                        <a:cs typeface="Arial" pitchFamily="34" charset="0"/>
                      </a:endParaRPr>
                    </a:p>
                  </a:txBody>
                  <a:tcPr marL="69654" marR="69654" marT="0" marB="0"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4099889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30" y="370648"/>
            <a:ext cx="9143969" cy="437555"/>
          </a:xfrm>
        </p:spPr>
        <p:txBody>
          <a:bodyPr/>
          <a:lstStyle/>
          <a:p>
            <a:pPr eaLnBrk="1" hangingPunct="1"/>
            <a:r>
              <a:rPr lang="en-US" sz="2400" dirty="0"/>
              <a:t>Team Activity 4: Requirements for Future Team Performance</a:t>
            </a:r>
            <a:endParaRPr lang="en-AU" sz="2400" dirty="0"/>
          </a:p>
        </p:txBody>
      </p:sp>
      <p:graphicFrame>
        <p:nvGraphicFramePr>
          <p:cNvPr id="286749" name="Group 29"/>
          <p:cNvGraphicFramePr>
            <a:graphicFrameLocks noGrp="1"/>
          </p:cNvGraphicFramePr>
          <p:nvPr>
            <p:ph idx="1"/>
          </p:nvPr>
        </p:nvGraphicFramePr>
        <p:xfrm>
          <a:off x="180037" y="1470422"/>
          <a:ext cx="8784166" cy="3875486"/>
        </p:xfrm>
        <a:graphic>
          <a:graphicData uri="http://schemas.openxmlformats.org/drawingml/2006/table">
            <a:tbl>
              <a:tblPr/>
              <a:tblGrid>
                <a:gridCol w="4393595"/>
                <a:gridCol w="4390571"/>
              </a:tblGrid>
              <a:tr h="634008">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FFFFFF"/>
                          </a:solidFill>
                          <a:effectLst/>
                          <a:latin typeface="Verdana" pitchFamily="34" charset="0"/>
                          <a:cs typeface="Arial" pitchFamily="34" charset="0"/>
                        </a:rPr>
                        <a:t>Requirements for Future Team Performance</a:t>
                      </a:r>
                    </a:p>
                  </a:txBody>
                  <a:tcPr marL="87086" marR="87086" marT="42855" marB="42855"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339966"/>
                    </a:solidFill>
                  </a:tcPr>
                </a:tc>
                <a:tc hMerge="1">
                  <a:txBody>
                    <a:bodyPr/>
                    <a:lstStyle/>
                    <a:p>
                      <a:endParaRPr lang="en-US"/>
                    </a:p>
                  </a:txBody>
                  <a:tcPr/>
                </a:tc>
              </a:tr>
              <a:tr h="3601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sng" strike="noStrike" cap="none" normalizeH="0" baseline="0" dirty="0" smtClean="0">
                          <a:ln>
                            <a:noFill/>
                          </a:ln>
                          <a:solidFill>
                            <a:srgbClr val="000000"/>
                          </a:solidFill>
                          <a:effectLst/>
                          <a:latin typeface="Verdana" pitchFamily="34" charset="0"/>
                          <a:cs typeface="Arial" pitchFamily="34" charset="0"/>
                        </a:rPr>
                        <a:t>Talents Needed on Team</a:t>
                      </a:r>
                    </a:p>
                  </a:txBody>
                  <a:tcPr marL="87086" marR="87086" marT="42855" marB="42855"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sng" strike="noStrike" cap="none" normalizeH="0" baseline="0" smtClean="0">
                          <a:ln>
                            <a:noFill/>
                          </a:ln>
                          <a:solidFill>
                            <a:srgbClr val="000000"/>
                          </a:solidFill>
                          <a:effectLst/>
                          <a:latin typeface="Verdana" pitchFamily="34" charset="0"/>
                          <a:cs typeface="Arial" pitchFamily="34" charset="0"/>
                        </a:rPr>
                        <a:t>Actions for Trust Building</a:t>
                      </a:r>
                    </a:p>
                  </a:txBody>
                  <a:tcPr marL="87086" marR="87086" marT="42855" marB="42855"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r>
              <a:tr h="56405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Verdana" pitchFamily="34" charset="0"/>
                          <a:cs typeface="Arial" pitchFamily="34" charset="0"/>
                        </a:rPr>
                        <a:t>1.</a:t>
                      </a:r>
                    </a:p>
                  </a:txBody>
                  <a:tcPr marL="87086" marR="87086" marT="42855" marB="42855"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BFBFB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cs typeface="Arial" pitchFamily="34" charset="0"/>
                        </a:rPr>
                        <a:t>1.</a:t>
                      </a:r>
                    </a:p>
                  </a:txBody>
                  <a:tcPr marL="87086" marR="87086" marT="42855" marB="42855"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BFBFBF"/>
                    </a:solidFill>
                  </a:tcPr>
                </a:tc>
              </a:tr>
              <a:tr h="62954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cs typeface="Arial" pitchFamily="34" charset="0"/>
                        </a:rPr>
                        <a:t>2.</a:t>
                      </a:r>
                    </a:p>
                  </a:txBody>
                  <a:tcPr marL="87086" marR="87086" marT="42855" marB="42855"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BFBFB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cs typeface="Arial" pitchFamily="34" charset="0"/>
                        </a:rPr>
                        <a:t>2.</a:t>
                      </a:r>
                    </a:p>
                  </a:txBody>
                  <a:tcPr marL="87086" marR="87086" marT="42855" marB="42855"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BFBFBF"/>
                    </a:solidFill>
                  </a:tcPr>
                </a:tc>
              </a:tr>
              <a:tr h="56405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cs typeface="Arial" pitchFamily="34" charset="0"/>
                        </a:rPr>
                        <a:t>3.</a:t>
                      </a:r>
                    </a:p>
                  </a:txBody>
                  <a:tcPr marL="87086" marR="87086" marT="42855" marB="42855"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BFBFB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cs typeface="Arial" pitchFamily="34" charset="0"/>
                        </a:rPr>
                        <a:t>3.</a:t>
                      </a:r>
                    </a:p>
                  </a:txBody>
                  <a:tcPr marL="87086" marR="87086" marT="42855" marB="42855"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BFBFBF"/>
                    </a:solidFill>
                  </a:tcPr>
                </a:tc>
              </a:tr>
              <a:tr h="5595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cs typeface="Arial" pitchFamily="34" charset="0"/>
                        </a:rPr>
                        <a:t>4.</a:t>
                      </a:r>
                    </a:p>
                  </a:txBody>
                  <a:tcPr marL="87086" marR="87086" marT="42855" marB="42855"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BFBFB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cs typeface="Arial" pitchFamily="34" charset="0"/>
                        </a:rPr>
                        <a:t>4.</a:t>
                      </a:r>
                    </a:p>
                  </a:txBody>
                  <a:tcPr marL="87086" marR="87086" marT="42855" marB="42855"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BFBFBF"/>
                    </a:solidFill>
                  </a:tcPr>
                </a:tc>
              </a:tr>
              <a:tr h="56405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cs typeface="Arial" pitchFamily="34" charset="0"/>
                        </a:rPr>
                        <a:t>5.</a:t>
                      </a:r>
                    </a:p>
                  </a:txBody>
                  <a:tcPr marL="87086" marR="87086" marT="42855" marB="42855"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BFBFB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cs typeface="Arial" pitchFamily="34" charset="0"/>
                        </a:rPr>
                        <a:t>5.</a:t>
                      </a:r>
                    </a:p>
                  </a:txBody>
                  <a:tcPr marL="87086" marR="87086" marT="42855" marB="42855"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BFBFBF"/>
                    </a:solidFill>
                  </a:tcPr>
                </a:tc>
              </a:tr>
            </a:tbl>
          </a:graphicData>
        </a:graphic>
      </p:graphicFrame>
    </p:spTree>
    <p:extLst>
      <p:ext uri="{BB962C8B-B14F-4D97-AF65-F5344CB8AC3E}">
        <p14:creationId xmlns:p14="http://schemas.microsoft.com/office/powerpoint/2010/main" val="39283451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2"/>
          <p:cNvSpPr>
            <a:spLocks noGrp="1" noChangeArrowheads="1"/>
          </p:cNvSpPr>
          <p:nvPr>
            <p:ph type="title" idx="4294967295"/>
          </p:nvPr>
        </p:nvSpPr>
        <p:spPr>
          <a:xfrm>
            <a:off x="3" y="0"/>
            <a:ext cx="8964084" cy="1143000"/>
          </a:xfrm>
        </p:spPr>
        <p:txBody>
          <a:bodyPr/>
          <a:lstStyle/>
          <a:p>
            <a:pPr eaLnBrk="1" hangingPunct="1"/>
            <a:r>
              <a:rPr lang="en-US" sz="2400" dirty="0"/>
              <a:t>Review Your Business DNA Team Report</a:t>
            </a:r>
            <a:endParaRPr lang="en-AU" sz="2400" dirty="0"/>
          </a:p>
        </p:txBody>
      </p:sp>
      <p:sp>
        <p:nvSpPr>
          <p:cNvPr id="482307" name="Text Box 6"/>
          <p:cNvSpPr txBox="1">
            <a:spLocks noChangeArrowheads="1"/>
          </p:cNvSpPr>
          <p:nvPr/>
        </p:nvSpPr>
        <p:spPr bwMode="auto">
          <a:xfrm>
            <a:off x="446189" y="4191001"/>
            <a:ext cx="2438702" cy="278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5" tIns="45683" rIns="91365" bIns="45683">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algn="ctr" eaLnBrk="1" hangingPunct="1">
              <a:spcBef>
                <a:spcPct val="50000"/>
              </a:spcBef>
            </a:pPr>
            <a:r>
              <a:rPr lang="en-US" sz="1200" dirty="0">
                <a:latin typeface="Arial" pitchFamily="34" charset="0"/>
                <a:sym typeface="Symbol" pitchFamily="18" charset="2"/>
              </a:rPr>
              <a:t>Natural Behavior Team Report</a:t>
            </a:r>
          </a:p>
        </p:txBody>
      </p:sp>
      <p:sp>
        <p:nvSpPr>
          <p:cNvPr id="482308" name="AutoShape 8"/>
          <p:cNvSpPr>
            <a:spLocks noChangeArrowheads="1"/>
          </p:cNvSpPr>
          <p:nvPr/>
        </p:nvSpPr>
        <p:spPr bwMode="auto">
          <a:xfrm rot="16200000">
            <a:off x="3239038" y="1790545"/>
            <a:ext cx="913805" cy="1601107"/>
          </a:xfrm>
          <a:prstGeom prst="flowChartExtract">
            <a:avLst/>
          </a:prstGeom>
          <a:gradFill rotWithShape="1">
            <a:gsLst>
              <a:gs pos="0">
                <a:srgbClr val="00005C"/>
              </a:gs>
              <a:gs pos="100000">
                <a:schemeClr val="bg2"/>
              </a:gs>
            </a:gsLst>
            <a:lin ang="0" scaled="1"/>
          </a:gradFill>
          <a:ln w="9525">
            <a:solidFill>
              <a:schemeClr val="tx1"/>
            </a:solidFill>
            <a:miter lim="800000"/>
            <a:headEnd/>
            <a:tailEnd/>
          </a:ln>
        </p:spPr>
        <p:txBody>
          <a:bodyPr rot="10800000" wrap="none" lIns="91365" tIns="45683" rIns="91365" bIns="45683" anchor="ctr"/>
          <a:lstStyle/>
          <a:p>
            <a:pPr defTabSz="912983"/>
            <a:endParaRPr lang="ro-RO" sz="1800">
              <a:latin typeface="Arial" pitchFamily="34" charset="0"/>
              <a:sym typeface="Symbol" pitchFamily="18" charset="2"/>
            </a:endParaRPr>
          </a:p>
        </p:txBody>
      </p:sp>
      <p:sp>
        <p:nvSpPr>
          <p:cNvPr id="482309" name="Text Box 3"/>
          <p:cNvSpPr txBox="1">
            <a:spLocks noChangeArrowheads="1"/>
          </p:cNvSpPr>
          <p:nvPr/>
        </p:nvSpPr>
        <p:spPr bwMode="auto">
          <a:xfrm>
            <a:off x="4355798" y="4043661"/>
            <a:ext cx="4788202" cy="278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5" tIns="45683" rIns="91365" bIns="45683">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algn="ctr" eaLnBrk="1" hangingPunct="1">
              <a:spcBef>
                <a:spcPct val="50000"/>
              </a:spcBef>
            </a:pPr>
            <a:r>
              <a:rPr lang="en-US" sz="1200" dirty="0">
                <a:latin typeface="Arial" pitchFamily="34" charset="0"/>
                <a:sym typeface="Symbol" pitchFamily="18" charset="2"/>
              </a:rPr>
              <a:t>Core Work Life </a:t>
            </a:r>
            <a:r>
              <a:rPr lang="en-US" sz="1200" dirty="0" smtClean="0">
                <a:latin typeface="Arial" pitchFamily="34" charset="0"/>
                <a:sym typeface="Symbol" pitchFamily="18" charset="2"/>
              </a:rPr>
              <a:t>Drivers - </a:t>
            </a:r>
            <a:r>
              <a:rPr lang="en-US" sz="1200" dirty="0">
                <a:latin typeface="Arial" pitchFamily="34" charset="0"/>
                <a:sym typeface="Symbol" pitchFamily="18" charset="2"/>
              </a:rPr>
              <a:t>Natural Behavior Team Report</a:t>
            </a:r>
          </a:p>
        </p:txBody>
      </p:sp>
      <p:sp>
        <p:nvSpPr>
          <p:cNvPr id="482310" name="Text Box 10"/>
          <p:cNvSpPr txBox="1">
            <a:spLocks noChangeArrowheads="1"/>
          </p:cNvSpPr>
          <p:nvPr/>
        </p:nvSpPr>
        <p:spPr bwMode="auto">
          <a:xfrm>
            <a:off x="228329" y="4598937"/>
            <a:ext cx="3962702" cy="1692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65" tIns="45683" rIns="91365" bIns="45683">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eaLnBrk="1" hangingPunct="1">
              <a:spcBef>
                <a:spcPct val="50000"/>
              </a:spcBef>
              <a:buFontTx/>
              <a:buChar char="•"/>
            </a:pPr>
            <a:r>
              <a:rPr lang="en-US" sz="1600" dirty="0">
                <a:latin typeface="Arial" pitchFamily="34" charset="0"/>
                <a:sym typeface="Symbol" pitchFamily="18" charset="2"/>
              </a:rPr>
              <a:t>Leveraging Team Talents for Success</a:t>
            </a:r>
          </a:p>
          <a:p>
            <a:pPr eaLnBrk="1" hangingPunct="1">
              <a:spcBef>
                <a:spcPct val="50000"/>
              </a:spcBef>
              <a:buFontTx/>
              <a:buChar char="•"/>
            </a:pPr>
            <a:r>
              <a:rPr lang="en-US" sz="1600" dirty="0">
                <a:latin typeface="Arial" pitchFamily="34" charset="0"/>
                <a:sym typeface="Symbol" pitchFamily="18" charset="2"/>
              </a:rPr>
              <a:t>Hiring and Aligning Top Talent</a:t>
            </a:r>
          </a:p>
          <a:p>
            <a:pPr eaLnBrk="1" hangingPunct="1">
              <a:spcBef>
                <a:spcPct val="50000"/>
              </a:spcBef>
              <a:buFontTx/>
              <a:buChar char="•"/>
            </a:pPr>
            <a:r>
              <a:rPr lang="en-US" sz="1600" dirty="0">
                <a:latin typeface="Arial" pitchFamily="34" charset="0"/>
                <a:sym typeface="Symbol" pitchFamily="18" charset="2"/>
              </a:rPr>
              <a:t>Understanding, Accepting, Respecting Differences for Enhanced Team Work </a:t>
            </a:r>
          </a:p>
          <a:p>
            <a:pPr eaLnBrk="1" hangingPunct="1">
              <a:spcBef>
                <a:spcPct val="50000"/>
              </a:spcBef>
            </a:pPr>
            <a:endParaRPr lang="en-US" sz="1600" dirty="0">
              <a:latin typeface="Arial" pitchFamily="34" charset="0"/>
              <a:sym typeface="Symbol" pitchFamily="18" charset="2"/>
            </a:endParaRPr>
          </a:p>
        </p:txBody>
      </p:sp>
      <p:sp>
        <p:nvSpPr>
          <p:cNvPr id="482314" name="Text Box 3"/>
          <p:cNvSpPr txBox="1">
            <a:spLocks noChangeArrowheads="1"/>
          </p:cNvSpPr>
          <p:nvPr/>
        </p:nvSpPr>
        <p:spPr bwMode="auto">
          <a:xfrm>
            <a:off x="3483429" y="6582669"/>
            <a:ext cx="5637892" cy="278991"/>
          </a:xfrm>
          <a:prstGeom prst="rect">
            <a:avLst/>
          </a:prstGeom>
          <a:noFill/>
          <a:ln>
            <a:noFill/>
          </a:ln>
          <a:extLst/>
        </p:spPr>
        <p:txBody>
          <a:bodyPr lIns="91365" tIns="45683" rIns="91365" bIns="45683">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algn="ctr" eaLnBrk="1" hangingPunct="1">
              <a:spcBef>
                <a:spcPct val="50000"/>
              </a:spcBef>
            </a:pPr>
            <a:r>
              <a:rPr lang="en-US" sz="1200" dirty="0">
                <a:latin typeface="Arial" pitchFamily="34" charset="0"/>
                <a:sym typeface="Symbol" pitchFamily="18" charset="2"/>
              </a:rPr>
              <a:t>Team Compatibility Matrix- Natural Behavior Team Report</a:t>
            </a:r>
          </a:p>
        </p:txBody>
      </p:sp>
      <p:pic>
        <p:nvPicPr>
          <p:cNvPr id="49561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229100" y="4286250"/>
            <a:ext cx="3505200" cy="2252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7728858" y="5715000"/>
            <a:ext cx="1341563" cy="290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3597" y="1158674"/>
            <a:ext cx="2323886" cy="2992172"/>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22"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4686300" y="1087445"/>
            <a:ext cx="3843867" cy="2877825"/>
          </a:xfrm>
          <a:prstGeom prst="rect">
            <a:avLst/>
          </a:prstGeom>
          <a:noFill/>
          <a:ln w="9525">
            <a:solidFill>
              <a:schemeClr val="bg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18520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2"/>
          <p:cNvSpPr>
            <a:spLocks noGrp="1" noChangeArrowheads="1"/>
          </p:cNvSpPr>
          <p:nvPr>
            <p:ph type="title"/>
          </p:nvPr>
        </p:nvSpPr>
        <p:spPr/>
        <p:txBody>
          <a:bodyPr/>
          <a:lstStyle/>
          <a:p>
            <a:pPr eaLnBrk="1" hangingPunct="1"/>
            <a:r>
              <a:rPr lang="en-AU" sz="2400" dirty="0"/>
              <a:t>Team Activity 5: Building Future Team Effectiveness</a:t>
            </a:r>
            <a:endParaRPr lang="en-US" sz="2400" dirty="0"/>
          </a:p>
        </p:txBody>
      </p:sp>
      <p:sp>
        <p:nvSpPr>
          <p:cNvPr id="502787" name="Rectangle 3"/>
          <p:cNvSpPr>
            <a:spLocks noGrp="1" noChangeArrowheads="1"/>
          </p:cNvSpPr>
          <p:nvPr>
            <p:ph type="body" idx="1"/>
          </p:nvPr>
        </p:nvSpPr>
        <p:spPr>
          <a:xfrm>
            <a:off x="108857" y="964406"/>
            <a:ext cx="9144000" cy="1178719"/>
          </a:xfrm>
        </p:spPr>
        <p:txBody>
          <a:bodyPr/>
          <a:lstStyle/>
          <a:p>
            <a:pPr marL="0" indent="0" eaLnBrk="1" hangingPunct="1">
              <a:buNone/>
            </a:pPr>
            <a:r>
              <a:rPr lang="en-US" sz="1400" dirty="0" smtClean="0">
                <a:solidFill>
                  <a:schemeClr val="tx1"/>
                </a:solidFill>
              </a:rPr>
              <a:t>Using the DNA Ultimate Performance Guide’s</a:t>
            </a:r>
          </a:p>
          <a:p>
            <a:pPr eaLnBrk="1" hangingPunct="1">
              <a:buFont typeface="+mj-lt"/>
              <a:buAutoNum type="arabicPeriod"/>
            </a:pPr>
            <a:r>
              <a:rPr lang="en-US" sz="1400" dirty="0" smtClean="0">
                <a:solidFill>
                  <a:schemeClr val="tx1"/>
                </a:solidFill>
              </a:rPr>
              <a:t>Identify </a:t>
            </a:r>
            <a:r>
              <a:rPr lang="en-US" sz="1400" dirty="0">
                <a:solidFill>
                  <a:schemeClr val="tx1"/>
                </a:solidFill>
              </a:rPr>
              <a:t>the single most </a:t>
            </a:r>
            <a:r>
              <a:rPr lang="en-US" sz="1400" dirty="0" smtClean="0">
                <a:solidFill>
                  <a:schemeClr val="tx1"/>
                </a:solidFill>
              </a:rPr>
              <a:t>important strength </a:t>
            </a:r>
            <a:r>
              <a:rPr lang="en-US" sz="1400" dirty="0">
                <a:solidFill>
                  <a:schemeClr val="tx1"/>
                </a:solidFill>
              </a:rPr>
              <a:t>each </a:t>
            </a:r>
            <a:r>
              <a:rPr lang="en-US" sz="1400">
                <a:solidFill>
                  <a:schemeClr val="tx1"/>
                </a:solidFill>
              </a:rPr>
              <a:t>person </a:t>
            </a:r>
            <a:r>
              <a:rPr lang="en-US" sz="1400" smtClean="0">
                <a:solidFill>
                  <a:schemeClr val="tx1"/>
                </a:solidFill>
              </a:rPr>
              <a:t>brings </a:t>
            </a:r>
            <a:r>
              <a:rPr lang="en-US" sz="1400" dirty="0">
                <a:solidFill>
                  <a:schemeClr val="tx1"/>
                </a:solidFill>
              </a:rPr>
              <a:t>to the team, starting with yourself.</a:t>
            </a:r>
          </a:p>
          <a:p>
            <a:pPr eaLnBrk="1" hangingPunct="1">
              <a:buFont typeface="+mj-lt"/>
              <a:buAutoNum type="arabicPeriod"/>
            </a:pPr>
            <a:r>
              <a:rPr lang="en-US" sz="1400" dirty="0">
                <a:solidFill>
                  <a:schemeClr val="tx1"/>
                </a:solidFill>
              </a:rPr>
              <a:t>Identify the </a:t>
            </a:r>
            <a:r>
              <a:rPr lang="en-US" sz="1400" dirty="0" smtClean="0">
                <a:solidFill>
                  <a:schemeClr val="tx1"/>
                </a:solidFill>
              </a:rPr>
              <a:t>one struggle </a:t>
            </a:r>
            <a:r>
              <a:rPr lang="en-US" sz="1400" dirty="0">
                <a:solidFill>
                  <a:schemeClr val="tx1"/>
                </a:solidFill>
              </a:rPr>
              <a:t>that each teammate should </a:t>
            </a:r>
            <a:r>
              <a:rPr lang="en-US" sz="1400" dirty="0" smtClean="0">
                <a:solidFill>
                  <a:schemeClr val="tx1"/>
                </a:solidFill>
              </a:rPr>
              <a:t>manage  </a:t>
            </a:r>
            <a:r>
              <a:rPr lang="en-US" sz="1400" dirty="0">
                <a:solidFill>
                  <a:schemeClr val="tx1"/>
                </a:solidFill>
              </a:rPr>
              <a:t>for the good of the team, starting with yourself. </a:t>
            </a:r>
          </a:p>
          <a:p>
            <a:pPr marL="608155" indent="-608155" eaLnBrk="1" hangingPunct="1"/>
            <a:endParaRPr lang="en-US" sz="1400" dirty="0">
              <a:solidFill>
                <a:schemeClr val="tx1"/>
              </a:solidFill>
            </a:endParaRPr>
          </a:p>
          <a:p>
            <a:pPr eaLnBrk="1" hangingPunct="1"/>
            <a:endParaRPr lang="en-US" sz="1400" dirty="0">
              <a:solidFill>
                <a:schemeClr val="tx1"/>
              </a:solidFill>
            </a:endParaRPr>
          </a:p>
        </p:txBody>
      </p:sp>
      <p:graphicFrame>
        <p:nvGraphicFramePr>
          <p:cNvPr id="4" name="Group 80"/>
          <p:cNvGraphicFramePr>
            <a:graphicFrameLocks noGrp="1"/>
          </p:cNvGraphicFramePr>
          <p:nvPr>
            <p:extLst>
              <p:ext uri="{D42A27DB-BD31-4B8C-83A1-F6EECF244321}">
                <p14:modId xmlns:p14="http://schemas.microsoft.com/office/powerpoint/2010/main" val="1035250067"/>
              </p:ext>
            </p:extLst>
          </p:nvPr>
        </p:nvGraphicFramePr>
        <p:xfrm>
          <a:off x="-1" y="1642823"/>
          <a:ext cx="9144001" cy="4572240"/>
        </p:xfrm>
        <a:graphic>
          <a:graphicData uri="http://schemas.openxmlformats.org/drawingml/2006/table">
            <a:tbl>
              <a:tblPr/>
              <a:tblGrid>
                <a:gridCol w="3048240"/>
                <a:gridCol w="3048960"/>
                <a:gridCol w="3046801"/>
              </a:tblGrid>
              <a:tr h="28576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sng" strike="noStrike" cap="none" normalizeH="0" baseline="0" dirty="0" smtClean="0">
                          <a:ln>
                            <a:noFill/>
                          </a:ln>
                          <a:solidFill>
                            <a:srgbClr val="000000"/>
                          </a:solidFill>
                          <a:effectLst/>
                          <a:latin typeface="Arial" pitchFamily="34" charset="0"/>
                          <a:cs typeface="Arial" pitchFamily="34" charset="0"/>
                        </a:rPr>
                        <a:t>Team Member Name</a:t>
                      </a:r>
                    </a:p>
                  </a:txBody>
                  <a:tcPr marL="87086" marR="87086" marT="42870" marB="4287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sng" strike="noStrike" cap="none" normalizeH="0" baseline="0" dirty="0" smtClean="0">
                          <a:ln>
                            <a:noFill/>
                          </a:ln>
                          <a:solidFill>
                            <a:srgbClr val="000000"/>
                          </a:solidFill>
                          <a:effectLst/>
                          <a:latin typeface="Arial" pitchFamily="34" charset="0"/>
                          <a:cs typeface="Arial" pitchFamily="34" charset="0"/>
                        </a:rPr>
                        <a:t>Single Most Important Strength</a:t>
                      </a:r>
                    </a:p>
                  </a:txBody>
                  <a:tcPr marL="87086" marR="87086" marT="42870" marB="4287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sng" strike="noStrike" cap="none" normalizeH="0" baseline="0" dirty="0" smtClean="0">
                          <a:ln>
                            <a:noFill/>
                          </a:ln>
                          <a:solidFill>
                            <a:srgbClr val="000000"/>
                          </a:solidFill>
                          <a:effectLst/>
                          <a:latin typeface="Arial" pitchFamily="34" charset="0"/>
                          <a:cs typeface="Arial" pitchFamily="34" charset="0"/>
                        </a:rPr>
                        <a:t>One Struggle to Manage</a:t>
                      </a:r>
                    </a:p>
                  </a:txBody>
                  <a:tcPr marL="87086" marR="87086" marT="42870" marB="42870" anchor="ctr" horzOverflow="overflow">
                    <a:lnL>
                      <a:noFill/>
                    </a:lnL>
                    <a:lnR>
                      <a:noFill/>
                    </a:lnR>
                    <a:lnT>
                      <a:noFill/>
                    </a:lnT>
                    <a:lnB>
                      <a:noFill/>
                    </a:lnB>
                    <a:lnTlToBr>
                      <a:noFill/>
                    </a:lnTlToBr>
                    <a:lnBlToTr>
                      <a:noFill/>
                    </a:lnBlToTr>
                    <a:noFill/>
                  </a:tcPr>
                </a:tc>
              </a:tr>
              <a:tr h="28576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Arial" pitchFamily="34" charset="0"/>
                          <a:cs typeface="Arial" pitchFamily="34" charset="0"/>
                        </a:rPr>
                        <a:t>1.</a:t>
                      </a:r>
                    </a:p>
                  </a:txBody>
                  <a:tcPr marL="87086" marR="87086" marT="42870" marB="4287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300" b="0" i="0" u="none" strike="noStrike" cap="none" normalizeH="0" baseline="0" dirty="0" smtClean="0">
                          <a:ln>
                            <a:noFill/>
                          </a:ln>
                          <a:solidFill>
                            <a:srgbClr val="000000"/>
                          </a:solidFill>
                          <a:effectLst/>
                          <a:latin typeface="Arial" pitchFamily="34" charset="0"/>
                          <a:cs typeface="Arial" pitchFamily="34" charset="0"/>
                        </a:rPr>
                        <a:t> </a:t>
                      </a:r>
                    </a:p>
                  </a:txBody>
                  <a:tcPr marL="87086" marR="87086" marT="42870" marB="4287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300" b="0" i="0" u="none" strike="noStrike" cap="none" normalizeH="0" baseline="0" dirty="0" smtClean="0">
                          <a:ln>
                            <a:noFill/>
                          </a:ln>
                          <a:solidFill>
                            <a:srgbClr val="000000"/>
                          </a:solidFill>
                          <a:effectLst/>
                          <a:latin typeface="Arial" pitchFamily="34" charset="0"/>
                          <a:cs typeface="Arial" pitchFamily="34" charset="0"/>
                        </a:rPr>
                        <a:t>   </a:t>
                      </a:r>
                    </a:p>
                  </a:txBody>
                  <a:tcPr marL="87086" marR="87086" marT="42870" marB="4287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28576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Arial" pitchFamily="34" charset="0"/>
                          <a:cs typeface="Arial" pitchFamily="34" charset="0"/>
                        </a:rPr>
                        <a:t>2.</a:t>
                      </a:r>
                    </a:p>
                  </a:txBody>
                  <a:tcPr marL="87086" marR="87086" marT="42870" marB="4287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300" b="0" i="0" u="none" strike="noStrike" cap="none" normalizeH="0" baseline="0" dirty="0" smtClean="0">
                          <a:ln>
                            <a:noFill/>
                          </a:ln>
                          <a:solidFill>
                            <a:srgbClr val="000000"/>
                          </a:solidFill>
                          <a:effectLst/>
                          <a:latin typeface="Arial" pitchFamily="34" charset="0"/>
                          <a:cs typeface="Arial" pitchFamily="34" charset="0"/>
                        </a:rPr>
                        <a:t> </a:t>
                      </a:r>
                    </a:p>
                  </a:txBody>
                  <a:tcPr marL="87086" marR="87086" marT="42870" marB="4287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300" b="0" i="0" u="none" strike="noStrike" cap="none" normalizeH="0" baseline="0" dirty="0" smtClean="0">
                          <a:ln>
                            <a:noFill/>
                          </a:ln>
                          <a:solidFill>
                            <a:srgbClr val="000000"/>
                          </a:solidFill>
                          <a:effectLst/>
                          <a:latin typeface="Arial" pitchFamily="34" charset="0"/>
                          <a:cs typeface="Arial" pitchFamily="34" charset="0"/>
                        </a:rPr>
                        <a:t>   </a:t>
                      </a:r>
                    </a:p>
                  </a:txBody>
                  <a:tcPr marL="87086" marR="87086" marT="42870" marB="4287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28576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Arial" pitchFamily="34" charset="0"/>
                          <a:cs typeface="Arial" pitchFamily="34" charset="0"/>
                        </a:rPr>
                        <a:t>3.</a:t>
                      </a:r>
                    </a:p>
                  </a:txBody>
                  <a:tcPr marL="87086" marR="87086" marT="42870" marB="4287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300" b="0" i="0" u="none" strike="noStrike" cap="none" normalizeH="0" baseline="0" dirty="0" smtClean="0">
                          <a:ln>
                            <a:noFill/>
                          </a:ln>
                          <a:solidFill>
                            <a:srgbClr val="000000"/>
                          </a:solidFill>
                          <a:effectLst/>
                          <a:latin typeface="Arial" pitchFamily="34" charset="0"/>
                          <a:cs typeface="Arial" pitchFamily="34" charset="0"/>
                        </a:rPr>
                        <a:t> </a:t>
                      </a:r>
                    </a:p>
                  </a:txBody>
                  <a:tcPr marL="87086" marR="87086" marT="42870" marB="4287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300" b="0" i="0" u="none" strike="noStrike" cap="none" normalizeH="0" baseline="0" dirty="0" smtClean="0">
                          <a:ln>
                            <a:noFill/>
                          </a:ln>
                          <a:solidFill>
                            <a:srgbClr val="000000"/>
                          </a:solidFill>
                          <a:effectLst/>
                          <a:latin typeface="Arial" pitchFamily="34" charset="0"/>
                          <a:cs typeface="Arial" pitchFamily="34" charset="0"/>
                        </a:rPr>
                        <a:t>   </a:t>
                      </a:r>
                    </a:p>
                  </a:txBody>
                  <a:tcPr marL="87086" marR="87086" marT="42870" marB="4287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28576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Arial" pitchFamily="34" charset="0"/>
                          <a:cs typeface="Arial" pitchFamily="34" charset="0"/>
                        </a:rPr>
                        <a:t>4.</a:t>
                      </a:r>
                    </a:p>
                  </a:txBody>
                  <a:tcPr marL="87086" marR="87086" marT="42870" marB="4287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300" b="0" i="0" u="none" strike="noStrike" cap="none" normalizeH="0" baseline="0" dirty="0" smtClean="0">
                          <a:ln>
                            <a:noFill/>
                          </a:ln>
                          <a:solidFill>
                            <a:srgbClr val="000000"/>
                          </a:solidFill>
                          <a:effectLst/>
                          <a:latin typeface="Arial" pitchFamily="34" charset="0"/>
                          <a:cs typeface="Arial" pitchFamily="34" charset="0"/>
                        </a:rPr>
                        <a:t> </a:t>
                      </a:r>
                    </a:p>
                  </a:txBody>
                  <a:tcPr marL="87086" marR="87086" marT="42870" marB="4287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300" b="0" i="0" u="none" strike="noStrike" cap="none" normalizeH="0" baseline="0" dirty="0" smtClean="0">
                          <a:ln>
                            <a:noFill/>
                          </a:ln>
                          <a:solidFill>
                            <a:srgbClr val="000000"/>
                          </a:solidFill>
                          <a:effectLst/>
                          <a:latin typeface="Arial" pitchFamily="34" charset="0"/>
                          <a:cs typeface="Arial" pitchFamily="34" charset="0"/>
                        </a:rPr>
                        <a:t>   </a:t>
                      </a:r>
                    </a:p>
                  </a:txBody>
                  <a:tcPr marL="87086" marR="87086" marT="42870" marB="4287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28576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Arial" pitchFamily="34" charset="0"/>
                          <a:cs typeface="Arial" pitchFamily="34" charset="0"/>
                        </a:rPr>
                        <a:t>5.</a:t>
                      </a:r>
                    </a:p>
                  </a:txBody>
                  <a:tcPr marL="87086" marR="87086" marT="42870" marB="4287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300" b="0" i="0" u="none" strike="noStrike" cap="none" normalizeH="0" baseline="0" dirty="0" smtClean="0">
                          <a:ln>
                            <a:noFill/>
                          </a:ln>
                          <a:solidFill>
                            <a:srgbClr val="000000"/>
                          </a:solidFill>
                          <a:effectLst/>
                          <a:latin typeface="Arial" pitchFamily="34" charset="0"/>
                          <a:cs typeface="Arial" pitchFamily="34" charset="0"/>
                        </a:rPr>
                        <a:t> </a:t>
                      </a:r>
                    </a:p>
                  </a:txBody>
                  <a:tcPr marL="87086" marR="87086" marT="42870" marB="4287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300" b="0" i="0" u="none" strike="noStrike" cap="none" normalizeH="0" baseline="0" dirty="0" smtClean="0">
                          <a:ln>
                            <a:noFill/>
                          </a:ln>
                          <a:solidFill>
                            <a:srgbClr val="000000"/>
                          </a:solidFill>
                          <a:effectLst/>
                          <a:latin typeface="Arial" pitchFamily="34" charset="0"/>
                          <a:cs typeface="Arial" pitchFamily="34" charset="0"/>
                        </a:rPr>
                        <a:t>   </a:t>
                      </a:r>
                    </a:p>
                  </a:txBody>
                  <a:tcPr marL="87086" marR="87086" marT="42870" marB="4287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28576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Arial" pitchFamily="34" charset="0"/>
                          <a:cs typeface="Arial" pitchFamily="34" charset="0"/>
                        </a:rPr>
                        <a:t>6.</a:t>
                      </a:r>
                    </a:p>
                  </a:txBody>
                  <a:tcPr marL="87086" marR="87086" marT="42870" marB="4287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300" b="0" i="0" u="none" strike="noStrike" cap="none" normalizeH="0" baseline="0" dirty="0" smtClean="0">
                          <a:ln>
                            <a:noFill/>
                          </a:ln>
                          <a:solidFill>
                            <a:srgbClr val="000000"/>
                          </a:solidFill>
                          <a:effectLst/>
                          <a:latin typeface="Arial" pitchFamily="34" charset="0"/>
                          <a:cs typeface="Arial" pitchFamily="34" charset="0"/>
                        </a:rPr>
                        <a:t> </a:t>
                      </a:r>
                    </a:p>
                  </a:txBody>
                  <a:tcPr marL="87086" marR="87086" marT="42870" marB="4287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300" b="0" i="0" u="none" strike="noStrike" cap="none" normalizeH="0" baseline="0" dirty="0" smtClean="0">
                          <a:ln>
                            <a:noFill/>
                          </a:ln>
                          <a:solidFill>
                            <a:srgbClr val="000000"/>
                          </a:solidFill>
                          <a:effectLst/>
                          <a:latin typeface="Arial" pitchFamily="34" charset="0"/>
                          <a:cs typeface="Arial" pitchFamily="34" charset="0"/>
                        </a:rPr>
                        <a:t>   </a:t>
                      </a:r>
                    </a:p>
                  </a:txBody>
                  <a:tcPr marL="87086" marR="87086" marT="42870" marB="4287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28576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Arial" pitchFamily="34" charset="0"/>
                          <a:cs typeface="Arial" pitchFamily="34" charset="0"/>
                        </a:rPr>
                        <a:t>7.</a:t>
                      </a:r>
                    </a:p>
                  </a:txBody>
                  <a:tcPr marL="87086" marR="87086" marT="42870" marB="4287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300" b="0" i="0" u="none" strike="noStrike" cap="none" normalizeH="0" baseline="0" dirty="0" smtClean="0">
                          <a:ln>
                            <a:noFill/>
                          </a:ln>
                          <a:solidFill>
                            <a:srgbClr val="000000"/>
                          </a:solidFill>
                          <a:effectLst/>
                          <a:latin typeface="Arial" pitchFamily="34" charset="0"/>
                          <a:cs typeface="Arial" pitchFamily="34" charset="0"/>
                        </a:rPr>
                        <a:t> </a:t>
                      </a:r>
                    </a:p>
                  </a:txBody>
                  <a:tcPr marL="87086" marR="87086" marT="42870" marB="4287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300" b="0" i="0" u="none" strike="noStrike" cap="none" normalizeH="0" baseline="0" dirty="0" smtClean="0">
                          <a:ln>
                            <a:noFill/>
                          </a:ln>
                          <a:solidFill>
                            <a:srgbClr val="000000"/>
                          </a:solidFill>
                          <a:effectLst/>
                          <a:latin typeface="Arial" pitchFamily="34" charset="0"/>
                          <a:cs typeface="Arial" pitchFamily="34" charset="0"/>
                        </a:rPr>
                        <a:t>   </a:t>
                      </a:r>
                    </a:p>
                  </a:txBody>
                  <a:tcPr marL="87086" marR="87086" marT="42870" marB="4287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28576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Arial" pitchFamily="34" charset="0"/>
                          <a:cs typeface="Arial" pitchFamily="34" charset="0"/>
                        </a:rPr>
                        <a:t>8.</a:t>
                      </a:r>
                    </a:p>
                  </a:txBody>
                  <a:tcPr marL="87086" marR="87086" marT="42870" marB="4287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300" b="0" i="0" u="none" strike="noStrike" cap="none" normalizeH="0" baseline="0" dirty="0" smtClean="0">
                          <a:ln>
                            <a:noFill/>
                          </a:ln>
                          <a:solidFill>
                            <a:srgbClr val="000000"/>
                          </a:solidFill>
                          <a:effectLst/>
                          <a:latin typeface="Arial" pitchFamily="34" charset="0"/>
                          <a:cs typeface="Arial" pitchFamily="34" charset="0"/>
                        </a:rPr>
                        <a:t> </a:t>
                      </a:r>
                    </a:p>
                  </a:txBody>
                  <a:tcPr marL="87086" marR="87086" marT="42870" marB="4287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300" b="0" i="0" u="none" strike="noStrike" cap="none" normalizeH="0" baseline="0" dirty="0" smtClean="0">
                          <a:ln>
                            <a:noFill/>
                          </a:ln>
                          <a:solidFill>
                            <a:srgbClr val="000000"/>
                          </a:solidFill>
                          <a:effectLst/>
                          <a:latin typeface="Arial" pitchFamily="34" charset="0"/>
                          <a:cs typeface="Arial" pitchFamily="34" charset="0"/>
                        </a:rPr>
                        <a:t>   </a:t>
                      </a:r>
                    </a:p>
                  </a:txBody>
                  <a:tcPr marL="87086" marR="87086" marT="42870" marB="4287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28576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Arial" pitchFamily="34" charset="0"/>
                          <a:cs typeface="Arial" pitchFamily="34" charset="0"/>
                        </a:rPr>
                        <a:t>9.</a:t>
                      </a:r>
                    </a:p>
                  </a:txBody>
                  <a:tcPr marL="87086" marR="87086" marT="42870" marB="4287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300" b="0" i="0" u="none" strike="noStrike" cap="none" normalizeH="0" baseline="0" dirty="0" smtClean="0">
                          <a:ln>
                            <a:noFill/>
                          </a:ln>
                          <a:solidFill>
                            <a:srgbClr val="000000"/>
                          </a:solidFill>
                          <a:effectLst/>
                          <a:latin typeface="Arial" pitchFamily="34" charset="0"/>
                          <a:cs typeface="Arial" pitchFamily="34" charset="0"/>
                        </a:rPr>
                        <a:t> </a:t>
                      </a:r>
                    </a:p>
                  </a:txBody>
                  <a:tcPr marL="87086" marR="87086" marT="42870" marB="4287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300" b="0" i="0" u="none" strike="noStrike" cap="none" normalizeH="0" baseline="0" dirty="0" smtClean="0">
                          <a:ln>
                            <a:noFill/>
                          </a:ln>
                          <a:solidFill>
                            <a:srgbClr val="000000"/>
                          </a:solidFill>
                          <a:effectLst/>
                          <a:latin typeface="Arial" pitchFamily="34" charset="0"/>
                          <a:cs typeface="Arial" pitchFamily="34" charset="0"/>
                        </a:rPr>
                        <a:t>   </a:t>
                      </a:r>
                    </a:p>
                  </a:txBody>
                  <a:tcPr marL="87086" marR="87086" marT="42870" marB="4287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28576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Arial" pitchFamily="34" charset="0"/>
                          <a:cs typeface="Arial" pitchFamily="34" charset="0"/>
                        </a:rPr>
                        <a:t>10.</a:t>
                      </a:r>
                    </a:p>
                  </a:txBody>
                  <a:tcPr marL="87086" marR="87086" marT="42870" marB="4287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300" b="0" i="0" u="none" strike="noStrike" cap="none" normalizeH="0" baseline="0" dirty="0" smtClean="0">
                          <a:ln>
                            <a:noFill/>
                          </a:ln>
                          <a:solidFill>
                            <a:srgbClr val="000000"/>
                          </a:solidFill>
                          <a:effectLst/>
                          <a:latin typeface="Arial" pitchFamily="34" charset="0"/>
                          <a:cs typeface="Arial" pitchFamily="34" charset="0"/>
                        </a:rPr>
                        <a:t> </a:t>
                      </a:r>
                    </a:p>
                  </a:txBody>
                  <a:tcPr marL="87086" marR="87086" marT="42870" marB="4287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300" b="0" i="0" u="none" strike="noStrike" cap="none" normalizeH="0" baseline="0" dirty="0" smtClean="0">
                          <a:ln>
                            <a:noFill/>
                          </a:ln>
                          <a:solidFill>
                            <a:srgbClr val="000000"/>
                          </a:solidFill>
                          <a:effectLst/>
                          <a:latin typeface="Arial" pitchFamily="34" charset="0"/>
                          <a:cs typeface="Arial" pitchFamily="34" charset="0"/>
                        </a:rPr>
                        <a:t>   </a:t>
                      </a:r>
                    </a:p>
                  </a:txBody>
                  <a:tcPr marL="87086" marR="87086" marT="42870" marB="4287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28576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Arial" pitchFamily="34" charset="0"/>
                          <a:cs typeface="Arial" pitchFamily="34" charset="0"/>
                        </a:rPr>
                        <a:t>11.</a:t>
                      </a:r>
                    </a:p>
                  </a:txBody>
                  <a:tcPr marL="87086" marR="87086" marT="42870" marB="4287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300" b="0" i="0" u="none" strike="noStrike" cap="none" normalizeH="0" baseline="0" dirty="0" smtClean="0">
                          <a:ln>
                            <a:noFill/>
                          </a:ln>
                          <a:solidFill>
                            <a:srgbClr val="000000"/>
                          </a:solidFill>
                          <a:effectLst/>
                          <a:latin typeface="Arial" pitchFamily="34" charset="0"/>
                          <a:cs typeface="Arial" pitchFamily="34" charset="0"/>
                        </a:rPr>
                        <a:t> </a:t>
                      </a:r>
                    </a:p>
                  </a:txBody>
                  <a:tcPr marL="87086" marR="87086" marT="42870" marB="4287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300" b="0" i="0" u="none" strike="noStrike" cap="none" normalizeH="0" baseline="0" dirty="0" smtClean="0">
                          <a:ln>
                            <a:noFill/>
                          </a:ln>
                          <a:solidFill>
                            <a:srgbClr val="000000"/>
                          </a:solidFill>
                          <a:effectLst/>
                          <a:latin typeface="Arial" pitchFamily="34" charset="0"/>
                          <a:cs typeface="Arial" pitchFamily="34" charset="0"/>
                        </a:rPr>
                        <a:t>   </a:t>
                      </a:r>
                    </a:p>
                  </a:txBody>
                  <a:tcPr marL="87086" marR="87086" marT="42870" marB="4287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28576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Arial" pitchFamily="34" charset="0"/>
                          <a:cs typeface="Arial" pitchFamily="34" charset="0"/>
                        </a:rPr>
                        <a:t>12.</a:t>
                      </a:r>
                    </a:p>
                  </a:txBody>
                  <a:tcPr marL="87086" marR="87086" marT="42870" marB="4287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300" b="0" i="0" u="none" strike="noStrike" cap="none" normalizeH="0" baseline="0" dirty="0" smtClean="0">
                          <a:ln>
                            <a:noFill/>
                          </a:ln>
                          <a:solidFill>
                            <a:srgbClr val="000000"/>
                          </a:solidFill>
                          <a:effectLst/>
                          <a:latin typeface="Arial" pitchFamily="34" charset="0"/>
                          <a:cs typeface="Arial" pitchFamily="34" charset="0"/>
                        </a:rPr>
                        <a:t> </a:t>
                      </a:r>
                    </a:p>
                  </a:txBody>
                  <a:tcPr marL="87086" marR="87086" marT="42870" marB="4287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300" b="0" i="0" u="none" strike="noStrike" cap="none" normalizeH="0" baseline="0" dirty="0" smtClean="0">
                          <a:ln>
                            <a:noFill/>
                          </a:ln>
                          <a:solidFill>
                            <a:srgbClr val="000000"/>
                          </a:solidFill>
                          <a:effectLst/>
                          <a:latin typeface="Arial" pitchFamily="34" charset="0"/>
                          <a:cs typeface="Arial" pitchFamily="34" charset="0"/>
                        </a:rPr>
                        <a:t>   </a:t>
                      </a:r>
                    </a:p>
                  </a:txBody>
                  <a:tcPr marL="87086" marR="87086" marT="42870" marB="4287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28576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Arial" pitchFamily="34" charset="0"/>
                          <a:cs typeface="Arial" pitchFamily="34" charset="0"/>
                        </a:rPr>
                        <a:t>13.</a:t>
                      </a:r>
                    </a:p>
                  </a:txBody>
                  <a:tcPr marL="87086" marR="87086" marT="42870" marB="4287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300" b="0" i="0" u="none" strike="noStrike" cap="none" normalizeH="0" baseline="0" dirty="0" smtClean="0">
                          <a:ln>
                            <a:noFill/>
                          </a:ln>
                          <a:solidFill>
                            <a:srgbClr val="000000"/>
                          </a:solidFill>
                          <a:effectLst/>
                          <a:latin typeface="Arial" pitchFamily="34" charset="0"/>
                          <a:cs typeface="Arial" pitchFamily="34" charset="0"/>
                        </a:rPr>
                        <a:t> </a:t>
                      </a:r>
                    </a:p>
                  </a:txBody>
                  <a:tcPr marL="87086" marR="87086" marT="42870" marB="4287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300" b="0" i="0" u="none" strike="noStrike" cap="none" normalizeH="0" baseline="0" dirty="0" smtClean="0">
                          <a:ln>
                            <a:noFill/>
                          </a:ln>
                          <a:solidFill>
                            <a:srgbClr val="000000"/>
                          </a:solidFill>
                          <a:effectLst/>
                          <a:latin typeface="Arial" pitchFamily="34" charset="0"/>
                          <a:cs typeface="Arial" pitchFamily="34" charset="0"/>
                        </a:rPr>
                        <a:t>   </a:t>
                      </a:r>
                    </a:p>
                  </a:txBody>
                  <a:tcPr marL="87086" marR="87086" marT="42870" marB="4287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28576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Arial" pitchFamily="34" charset="0"/>
                          <a:cs typeface="Arial" pitchFamily="34" charset="0"/>
                        </a:rPr>
                        <a:t>14.</a:t>
                      </a:r>
                    </a:p>
                  </a:txBody>
                  <a:tcPr marL="87086" marR="87086" marT="42870" marB="4287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300" b="0" i="0" u="none" strike="noStrike" cap="none" normalizeH="0" baseline="0" dirty="0" smtClean="0">
                          <a:ln>
                            <a:noFill/>
                          </a:ln>
                          <a:solidFill>
                            <a:srgbClr val="000000"/>
                          </a:solidFill>
                          <a:effectLst/>
                          <a:latin typeface="Arial" pitchFamily="34" charset="0"/>
                          <a:cs typeface="Arial" pitchFamily="34" charset="0"/>
                        </a:rPr>
                        <a:t> </a:t>
                      </a:r>
                    </a:p>
                  </a:txBody>
                  <a:tcPr marL="87086" marR="87086" marT="42870" marB="4287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300" b="0" i="0" u="none" strike="noStrike" cap="none" normalizeH="0" baseline="0" dirty="0" smtClean="0">
                          <a:ln>
                            <a:noFill/>
                          </a:ln>
                          <a:solidFill>
                            <a:srgbClr val="000000"/>
                          </a:solidFill>
                          <a:effectLst/>
                          <a:latin typeface="Arial" pitchFamily="34" charset="0"/>
                          <a:cs typeface="Arial" pitchFamily="34" charset="0"/>
                        </a:rPr>
                        <a:t>   </a:t>
                      </a:r>
                    </a:p>
                  </a:txBody>
                  <a:tcPr marL="87086" marR="87086" marT="42870" marB="4287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28576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Arial" pitchFamily="34" charset="0"/>
                          <a:cs typeface="Arial" pitchFamily="34" charset="0"/>
                        </a:rPr>
                        <a:t>15.</a:t>
                      </a:r>
                    </a:p>
                  </a:txBody>
                  <a:tcPr marL="87086" marR="87086" marT="42870" marB="4287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300" b="0" i="0" u="none" strike="noStrike" cap="none" normalizeH="0" baseline="0" dirty="0" smtClean="0">
                          <a:ln>
                            <a:noFill/>
                          </a:ln>
                          <a:solidFill>
                            <a:srgbClr val="000000"/>
                          </a:solidFill>
                          <a:effectLst/>
                          <a:latin typeface="Arial" pitchFamily="34" charset="0"/>
                          <a:cs typeface="Arial" pitchFamily="34" charset="0"/>
                        </a:rPr>
                        <a:t> </a:t>
                      </a:r>
                    </a:p>
                  </a:txBody>
                  <a:tcPr marL="87086" marR="87086" marT="42870" marB="4287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300" b="0" i="0" u="none" strike="noStrike" cap="none" normalizeH="0" baseline="0" dirty="0" smtClean="0">
                          <a:ln>
                            <a:noFill/>
                          </a:ln>
                          <a:solidFill>
                            <a:srgbClr val="000000"/>
                          </a:solidFill>
                          <a:effectLst/>
                          <a:latin typeface="Arial" pitchFamily="34" charset="0"/>
                          <a:cs typeface="Arial" pitchFamily="34" charset="0"/>
                        </a:rPr>
                        <a:t>   </a:t>
                      </a:r>
                    </a:p>
                  </a:txBody>
                  <a:tcPr marL="87086" marR="87086" marT="42870" marB="4287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bl>
          </a:graphicData>
        </a:graphic>
      </p:graphicFrame>
    </p:spTree>
    <p:extLst>
      <p:ext uri="{BB962C8B-B14F-4D97-AF65-F5344CB8AC3E}">
        <p14:creationId xmlns:p14="http://schemas.microsoft.com/office/powerpoint/2010/main" val="2251943328"/>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98" name="Text Box 2"/>
          <p:cNvSpPr txBox="1">
            <a:spLocks noChangeArrowheads="1"/>
          </p:cNvSpPr>
          <p:nvPr/>
        </p:nvSpPr>
        <p:spPr bwMode="auto">
          <a:xfrm>
            <a:off x="1" y="317011"/>
            <a:ext cx="8769048" cy="461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276" tIns="45638" rIns="91276" bIns="45638">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a:spcBef>
                <a:spcPct val="50000"/>
              </a:spcBef>
            </a:pPr>
            <a:r>
              <a:rPr lang="en-US" sz="2400" b="1" dirty="0" smtClean="0">
                <a:solidFill>
                  <a:schemeClr val="bg1"/>
                </a:solidFill>
                <a:latin typeface="Arial" pitchFamily="34" charset="0"/>
              </a:rPr>
              <a:t>Methodology for Reviewing Team Reports</a:t>
            </a:r>
            <a:endParaRPr lang="en-AU" sz="2400" b="1" dirty="0">
              <a:solidFill>
                <a:schemeClr val="bg1"/>
              </a:solidFill>
              <a:latin typeface="Arial" pitchFamily="34" charset="0"/>
            </a:endParaRPr>
          </a:p>
        </p:txBody>
      </p:sp>
      <p:sp>
        <p:nvSpPr>
          <p:cNvPr id="516099" name="Text Box 3"/>
          <p:cNvSpPr txBox="1">
            <a:spLocks noChangeArrowheads="1"/>
          </p:cNvSpPr>
          <p:nvPr/>
        </p:nvSpPr>
        <p:spPr bwMode="auto">
          <a:xfrm>
            <a:off x="654655" y="1500184"/>
            <a:ext cx="8001000" cy="3169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76" tIns="45638" rIns="91276" bIns="45638">
            <a:spAutoFit/>
          </a:bodyPr>
          <a:lstStyle>
            <a:lvl1pPr marL="209550" indent="-209550"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a:spcBef>
                <a:spcPct val="50000"/>
              </a:spcBef>
              <a:buFontTx/>
              <a:buAutoNum type="arabicPeriod"/>
            </a:pPr>
            <a:r>
              <a:rPr lang="en-US" sz="2000" dirty="0" smtClean="0">
                <a:latin typeface="Arial" pitchFamily="34" charset="0"/>
              </a:rPr>
              <a:t>Ideal team size is typically 8 to 10 people</a:t>
            </a:r>
          </a:p>
          <a:p>
            <a:pPr>
              <a:spcBef>
                <a:spcPct val="50000"/>
              </a:spcBef>
              <a:buFontTx/>
              <a:buAutoNum type="arabicPeriod"/>
            </a:pPr>
            <a:r>
              <a:rPr lang="en-US" sz="2000" dirty="0" smtClean="0">
                <a:latin typeface="Arial" pitchFamily="34" charset="0"/>
              </a:rPr>
              <a:t> Identify the team’s purpose, business goals and the key processes </a:t>
            </a:r>
          </a:p>
          <a:p>
            <a:pPr>
              <a:spcBef>
                <a:spcPct val="50000"/>
              </a:spcBef>
              <a:buFontTx/>
              <a:buAutoNum type="arabicPeriod"/>
            </a:pPr>
            <a:r>
              <a:rPr lang="en-US" sz="2000" dirty="0" smtClean="0">
                <a:latin typeface="Arial" pitchFamily="34" charset="0"/>
              </a:rPr>
              <a:t>Identify the leader and his/her role in the team</a:t>
            </a:r>
          </a:p>
          <a:p>
            <a:pPr>
              <a:spcBef>
                <a:spcPct val="50000"/>
              </a:spcBef>
              <a:buFontTx/>
              <a:buAutoNum type="arabicPeriod"/>
            </a:pPr>
            <a:r>
              <a:rPr lang="en-US" sz="2000" dirty="0" smtClean="0">
                <a:latin typeface="Arial" pitchFamily="34" charset="0"/>
              </a:rPr>
              <a:t>Identify the team roles and the talents required to fill them</a:t>
            </a:r>
          </a:p>
          <a:p>
            <a:pPr>
              <a:spcBef>
                <a:spcPct val="50000"/>
              </a:spcBef>
              <a:buFontTx/>
              <a:buAutoNum type="arabicPeriod"/>
            </a:pPr>
            <a:r>
              <a:rPr lang="en-US" sz="2000" dirty="0" smtClean="0">
                <a:latin typeface="Arial" pitchFamily="34" charset="0"/>
              </a:rPr>
              <a:t>Identify talent gaps </a:t>
            </a:r>
          </a:p>
          <a:p>
            <a:pPr>
              <a:spcBef>
                <a:spcPct val="50000"/>
              </a:spcBef>
              <a:buFontTx/>
              <a:buAutoNum type="arabicPeriod"/>
            </a:pPr>
            <a:r>
              <a:rPr lang="en-US" sz="2000" dirty="0" smtClean="0">
                <a:latin typeface="Arial" pitchFamily="34" charset="0"/>
              </a:rPr>
              <a:t>Identify </a:t>
            </a:r>
            <a:r>
              <a:rPr lang="en-US" sz="2000" dirty="0">
                <a:latin typeface="Arial" pitchFamily="34" charset="0"/>
              </a:rPr>
              <a:t>p</a:t>
            </a:r>
            <a:r>
              <a:rPr lang="en-US" sz="2000" dirty="0" smtClean="0">
                <a:latin typeface="Arial" pitchFamily="34" charset="0"/>
              </a:rPr>
              <a:t>otential  behavioral blockages to success</a:t>
            </a:r>
          </a:p>
          <a:p>
            <a:pPr>
              <a:spcBef>
                <a:spcPct val="50000"/>
              </a:spcBef>
              <a:buFontTx/>
              <a:buAutoNum type="arabicPeriod"/>
            </a:pPr>
            <a:r>
              <a:rPr lang="en-US" sz="2000" dirty="0" smtClean="0">
                <a:latin typeface="Arial" pitchFamily="34" charset="0"/>
              </a:rPr>
              <a:t>Identify team stability</a:t>
            </a:r>
          </a:p>
        </p:txBody>
      </p:sp>
    </p:spTree>
    <p:extLst>
      <p:ext uri="{BB962C8B-B14F-4D97-AF65-F5344CB8AC3E}">
        <p14:creationId xmlns:p14="http://schemas.microsoft.com/office/powerpoint/2010/main" val="2444252946"/>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98" name="Text Box 2"/>
          <p:cNvSpPr txBox="1">
            <a:spLocks noChangeArrowheads="1"/>
          </p:cNvSpPr>
          <p:nvPr/>
        </p:nvSpPr>
        <p:spPr bwMode="auto">
          <a:xfrm>
            <a:off x="1" y="317011"/>
            <a:ext cx="8769048" cy="461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276" tIns="45638" rIns="91276" bIns="45638">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a:spcBef>
                <a:spcPct val="50000"/>
              </a:spcBef>
            </a:pPr>
            <a:r>
              <a:rPr lang="en-US" sz="2400" b="1" dirty="0">
                <a:solidFill>
                  <a:schemeClr val="bg1"/>
                </a:solidFill>
                <a:latin typeface="Arial" pitchFamily="34" charset="0"/>
              </a:rPr>
              <a:t>5 Behaviors of Healthy Teams</a:t>
            </a:r>
            <a:endParaRPr lang="en-AU" sz="2400" b="1" dirty="0">
              <a:solidFill>
                <a:schemeClr val="bg1"/>
              </a:solidFill>
              <a:latin typeface="Arial" pitchFamily="34" charset="0"/>
            </a:endParaRPr>
          </a:p>
        </p:txBody>
      </p:sp>
      <p:sp>
        <p:nvSpPr>
          <p:cNvPr id="516099" name="Text Box 3"/>
          <p:cNvSpPr txBox="1">
            <a:spLocks noChangeArrowheads="1"/>
          </p:cNvSpPr>
          <p:nvPr/>
        </p:nvSpPr>
        <p:spPr bwMode="auto">
          <a:xfrm>
            <a:off x="341353" y="1295400"/>
            <a:ext cx="4000500" cy="4708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276" tIns="45638" rIns="91276" bIns="45638">
            <a:spAutoFit/>
          </a:bodyPr>
          <a:lstStyle>
            <a:lvl1pPr marL="209550" indent="-209550"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a:spcBef>
                <a:spcPct val="50000"/>
              </a:spcBef>
              <a:buFontTx/>
              <a:buAutoNum type="arabicPeriod"/>
            </a:pPr>
            <a:r>
              <a:rPr lang="en-US" sz="2000" dirty="0">
                <a:latin typeface="Arial" pitchFamily="34" charset="0"/>
              </a:rPr>
              <a:t>Team mates trust each other</a:t>
            </a:r>
          </a:p>
          <a:p>
            <a:pPr>
              <a:buFontTx/>
              <a:buAutoNum type="arabicPeriod"/>
            </a:pPr>
            <a:endParaRPr lang="en-US" sz="2000" dirty="0">
              <a:latin typeface="Arial" pitchFamily="34" charset="0"/>
            </a:endParaRPr>
          </a:p>
          <a:p>
            <a:pPr>
              <a:buFontTx/>
              <a:buAutoNum type="arabicPeriod"/>
            </a:pPr>
            <a:r>
              <a:rPr lang="en-US" sz="2000" dirty="0">
                <a:latin typeface="Arial" pitchFamily="34" charset="0"/>
              </a:rPr>
              <a:t>Creative conflict is the accepted norm</a:t>
            </a:r>
          </a:p>
          <a:p>
            <a:pPr>
              <a:buFontTx/>
              <a:buAutoNum type="arabicPeriod"/>
            </a:pPr>
            <a:endParaRPr lang="en-US" sz="2000" dirty="0">
              <a:latin typeface="Arial" pitchFamily="34" charset="0"/>
            </a:endParaRPr>
          </a:p>
          <a:p>
            <a:pPr>
              <a:buFontTx/>
              <a:buAutoNum type="arabicPeriod"/>
            </a:pPr>
            <a:r>
              <a:rPr lang="en-US" sz="2000" dirty="0">
                <a:latin typeface="Arial" pitchFamily="34" charset="0"/>
              </a:rPr>
              <a:t>Commitment to team goals and teammates is evident in </a:t>
            </a:r>
            <a:r>
              <a:rPr lang="en-US" sz="2000" u="sng" dirty="0">
                <a:latin typeface="Arial" pitchFamily="34" charset="0"/>
              </a:rPr>
              <a:t>actions/behaviors</a:t>
            </a:r>
            <a:r>
              <a:rPr lang="en-US" sz="2000" dirty="0">
                <a:latin typeface="Arial" pitchFamily="34" charset="0"/>
              </a:rPr>
              <a:t> not just words</a:t>
            </a:r>
          </a:p>
          <a:p>
            <a:pPr>
              <a:buFontTx/>
              <a:buAutoNum type="arabicPeriod"/>
            </a:pPr>
            <a:endParaRPr lang="en-US" sz="2000" dirty="0">
              <a:latin typeface="Arial" pitchFamily="34" charset="0"/>
            </a:endParaRPr>
          </a:p>
          <a:p>
            <a:pPr>
              <a:buFontTx/>
              <a:buAutoNum type="arabicPeriod"/>
            </a:pPr>
            <a:r>
              <a:rPr lang="en-US" sz="2000" dirty="0">
                <a:latin typeface="Arial" pitchFamily="34" charset="0"/>
              </a:rPr>
              <a:t>Team members hold each other accountable</a:t>
            </a:r>
          </a:p>
          <a:p>
            <a:pPr>
              <a:buFontTx/>
              <a:buAutoNum type="arabicPeriod"/>
            </a:pPr>
            <a:endParaRPr lang="en-US" sz="2000" dirty="0">
              <a:latin typeface="Arial" pitchFamily="34" charset="0"/>
            </a:endParaRPr>
          </a:p>
          <a:p>
            <a:pPr>
              <a:buFontTx/>
              <a:buAutoNum type="arabicPeriod"/>
            </a:pPr>
            <a:r>
              <a:rPr lang="en-US" sz="2000" dirty="0">
                <a:latin typeface="Arial" pitchFamily="34" charset="0"/>
              </a:rPr>
              <a:t>There is a keen focus on team results </a:t>
            </a:r>
            <a:endParaRPr lang="en-AU" sz="2000" b="1" dirty="0">
              <a:latin typeface="Arial" pitchFamily="34" charset="0"/>
            </a:endParaRPr>
          </a:p>
        </p:txBody>
      </p:sp>
      <p:pic>
        <p:nvPicPr>
          <p:cNvPr id="4966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1853" y="1142656"/>
            <a:ext cx="48006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858000" y="1028700"/>
            <a:ext cx="1911049" cy="923330"/>
          </a:xfrm>
          <a:prstGeom prst="rect">
            <a:avLst/>
          </a:prstGeom>
        </p:spPr>
        <p:txBody>
          <a:bodyPr wrap="square">
            <a:spAutoFit/>
          </a:bodyPr>
          <a:lstStyle/>
          <a:p>
            <a:pPr lvl="0" algn="ctr"/>
            <a:r>
              <a:rPr lang="en-US" sz="1800" b="1" dirty="0">
                <a:solidFill>
                  <a:prstClr val="black"/>
                </a:solidFill>
                <a:latin typeface="Arial" panose="020B0604020202020204" pitchFamily="34" charset="0"/>
              </a:rPr>
              <a:t>The 5 Dysfunctions of a Team</a:t>
            </a:r>
          </a:p>
        </p:txBody>
      </p:sp>
    </p:spTree>
    <p:extLst>
      <p:ext uri="{BB962C8B-B14F-4D97-AF65-F5344CB8AC3E}">
        <p14:creationId xmlns:p14="http://schemas.microsoft.com/office/powerpoint/2010/main" val="1234073390"/>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5858" name="Picture 2" descr="chro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6965" y="2556867"/>
            <a:ext cx="5358190" cy="4112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5859" name="Picture 3" descr="white-box-with-shadow"/>
          <p:cNvPicPr>
            <a:picLocks noChangeAspect="1" noChangeArrowheads="1"/>
          </p:cNvPicPr>
          <p:nvPr/>
        </p:nvPicPr>
        <p:blipFill>
          <a:blip r:embed="rId4">
            <a:lum bright="-36000" contrast="100000"/>
            <a:extLst>
              <a:ext uri="{28A0092B-C50C-407E-A947-70E740481C1C}">
                <a14:useLocalDpi xmlns:a14="http://schemas.microsoft.com/office/drawing/2010/main" val="0"/>
              </a:ext>
            </a:extLst>
          </a:blip>
          <a:srcRect/>
          <a:stretch>
            <a:fillRect/>
          </a:stretch>
        </p:blipFill>
        <p:spPr bwMode="auto">
          <a:xfrm>
            <a:off x="5917598" y="2802434"/>
            <a:ext cx="3099405" cy="564058"/>
          </a:xfrm>
          <a:prstGeom prst="rect">
            <a:avLst/>
          </a:prstGeom>
          <a:noFill/>
          <a:ln>
            <a:noFill/>
          </a:ln>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5860" name="Rectangle 4"/>
          <p:cNvSpPr>
            <a:spLocks noChangeArrowheads="1"/>
          </p:cNvSpPr>
          <p:nvPr/>
        </p:nvSpPr>
        <p:spPr bwMode="auto">
          <a:xfrm>
            <a:off x="1226170" y="1178719"/>
            <a:ext cx="6207881"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76" tIns="45638" rIns="91276" bIns="45638" anchor="ctr"/>
          <a:lstStyle/>
          <a:p>
            <a:pPr algn="ctr">
              <a:spcBef>
                <a:spcPct val="50000"/>
              </a:spcBef>
            </a:pPr>
            <a:r>
              <a:rPr lang="en-US" sz="2000" dirty="0">
                <a:latin typeface="Arial" pitchFamily="34" charset="0"/>
              </a:rPr>
              <a:t>DISCIPLINE 1</a:t>
            </a:r>
          </a:p>
        </p:txBody>
      </p:sp>
      <p:sp>
        <p:nvSpPr>
          <p:cNvPr id="505861" name="Rectangle 5"/>
          <p:cNvSpPr>
            <a:spLocks noGrp="1" noChangeArrowheads="1"/>
          </p:cNvSpPr>
          <p:nvPr>
            <p:ph type="title"/>
          </p:nvPr>
        </p:nvSpPr>
        <p:spPr/>
        <p:txBody>
          <a:bodyPr/>
          <a:lstStyle/>
          <a:p>
            <a:pPr eaLnBrk="1" hangingPunct="1"/>
            <a:r>
              <a:rPr lang="en-US" sz="2400" dirty="0" smtClean="0"/>
              <a:t>The Five Dysfunctions of a Team</a:t>
            </a:r>
          </a:p>
        </p:txBody>
      </p:sp>
      <p:grpSp>
        <p:nvGrpSpPr>
          <p:cNvPr id="3317766" name="Group 6"/>
          <p:cNvGrpSpPr>
            <a:grpSpLocks/>
          </p:cNvGrpSpPr>
          <p:nvPr/>
        </p:nvGrpSpPr>
        <p:grpSpPr bwMode="auto">
          <a:xfrm>
            <a:off x="296333" y="5855118"/>
            <a:ext cx="4328906" cy="396120"/>
            <a:chOff x="265" y="3824"/>
            <a:chExt cx="2729" cy="250"/>
          </a:xfrm>
        </p:grpSpPr>
        <p:sp>
          <p:nvSpPr>
            <p:cNvPr id="505866" name="Text Box 7"/>
            <p:cNvSpPr txBox="1">
              <a:spLocks noChangeArrowheads="1"/>
            </p:cNvSpPr>
            <p:nvPr/>
          </p:nvSpPr>
          <p:spPr bwMode="auto">
            <a:xfrm>
              <a:off x="265" y="3838"/>
              <a:ext cx="1731" cy="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513" tIns="48257" rIns="96513" bIns="48257">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eaLnBrk="1" hangingPunct="1"/>
              <a:r>
                <a:rPr lang="en-US" sz="1800" dirty="0">
                  <a:latin typeface="Arial" pitchFamily="34" charset="0"/>
                </a:rPr>
                <a:t>Absence of…</a:t>
              </a:r>
            </a:p>
          </p:txBody>
        </p:sp>
        <p:sp>
          <p:nvSpPr>
            <p:cNvPr id="505867" name="Text Box 8"/>
            <p:cNvSpPr txBox="1">
              <a:spLocks noChangeArrowheads="1"/>
            </p:cNvSpPr>
            <p:nvPr/>
          </p:nvSpPr>
          <p:spPr bwMode="auto">
            <a:xfrm>
              <a:off x="2515" y="3824"/>
              <a:ext cx="479" cy="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513" tIns="48257" rIns="96513" bIns="48257">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algn="ctr" eaLnBrk="1" hangingPunct="1"/>
              <a:r>
                <a:rPr lang="en-US" sz="1800" b="1" dirty="0">
                  <a:latin typeface="Arial" pitchFamily="34" charset="0"/>
                </a:rPr>
                <a:t>Trust</a:t>
              </a:r>
            </a:p>
          </p:txBody>
        </p:sp>
      </p:grpSp>
      <p:sp>
        <p:nvSpPr>
          <p:cNvPr id="505863" name="Text Box 9"/>
          <p:cNvSpPr txBox="1">
            <a:spLocks noChangeArrowheads="1"/>
          </p:cNvSpPr>
          <p:nvPr/>
        </p:nvSpPr>
        <p:spPr bwMode="auto">
          <a:xfrm>
            <a:off x="6060312" y="2902149"/>
            <a:ext cx="2672195" cy="369166"/>
          </a:xfrm>
          <a:prstGeom prst="rect">
            <a:avLst/>
          </a:prstGeom>
          <a:solidFill>
            <a:srgbClr val="CCCCFF"/>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276" tIns="45638" rIns="91276" bIns="45638">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algn="ctr" eaLnBrk="1" hangingPunct="1"/>
            <a:r>
              <a:rPr lang="en-US" sz="1800" b="1" u="sng" dirty="0">
                <a:latin typeface="Arial" pitchFamily="34" charset="0"/>
              </a:rPr>
              <a:t>The Role of the Leader</a:t>
            </a:r>
          </a:p>
        </p:txBody>
      </p:sp>
      <p:sp>
        <p:nvSpPr>
          <p:cNvPr id="3317770" name="Text Box 10"/>
          <p:cNvSpPr txBox="1">
            <a:spLocks noChangeArrowheads="1"/>
          </p:cNvSpPr>
          <p:nvPr/>
        </p:nvSpPr>
        <p:spPr bwMode="auto">
          <a:xfrm>
            <a:off x="6733552" y="5873354"/>
            <a:ext cx="1624857" cy="369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276" tIns="45638" rIns="91276" bIns="45638">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eaLnBrk="1" hangingPunct="1"/>
            <a:r>
              <a:rPr lang="en-US" sz="1800" dirty="0">
                <a:latin typeface="Arial" pitchFamily="34" charset="0"/>
              </a:rPr>
              <a:t>Be Vulnerable</a:t>
            </a:r>
          </a:p>
        </p:txBody>
      </p:sp>
      <p:pic>
        <p:nvPicPr>
          <p:cNvPr id="505865"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095" y="952500"/>
            <a:ext cx="1065893" cy="1552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9847974"/>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3317766"/>
                                        </p:tgtEl>
                                        <p:attrNameLst>
                                          <p:attrName>style.visibility</p:attrName>
                                        </p:attrNameLst>
                                      </p:cBhvr>
                                      <p:to>
                                        <p:strVal val="visible"/>
                                      </p:to>
                                    </p:set>
                                    <p:animEffect transition="in" filter="slide(fromBottom)">
                                      <p:cBhvr>
                                        <p:cTn id="7" dur="500"/>
                                        <p:tgtEl>
                                          <p:spTgt spid="33177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33177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17770"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Rectangle 2"/>
          <p:cNvSpPr>
            <a:spLocks noGrp="1" noChangeArrowheads="1"/>
          </p:cNvSpPr>
          <p:nvPr>
            <p:ph type="title"/>
          </p:nvPr>
        </p:nvSpPr>
        <p:spPr/>
        <p:txBody>
          <a:bodyPr/>
          <a:lstStyle/>
          <a:p>
            <a:pPr eaLnBrk="1" hangingPunct="1"/>
            <a:r>
              <a:rPr lang="en-US" sz="2400" dirty="0" smtClean="0"/>
              <a:t>Be Vulnerable</a:t>
            </a:r>
          </a:p>
        </p:txBody>
      </p:sp>
      <p:sp>
        <p:nvSpPr>
          <p:cNvPr id="506883" name="Rectangle 3"/>
          <p:cNvSpPr>
            <a:spLocks noGrp="1" noChangeArrowheads="1"/>
          </p:cNvSpPr>
          <p:nvPr>
            <p:ph type="body" idx="1"/>
          </p:nvPr>
        </p:nvSpPr>
        <p:spPr>
          <a:xfrm>
            <a:off x="653147" y="1071562"/>
            <a:ext cx="7951108" cy="5464969"/>
          </a:xfrm>
        </p:spPr>
        <p:txBody>
          <a:bodyPr/>
          <a:lstStyle/>
          <a:p>
            <a:pPr marL="773333" eaLnBrk="1" hangingPunct="1">
              <a:lnSpc>
                <a:spcPct val="80000"/>
              </a:lnSpc>
            </a:pPr>
            <a:endParaRPr lang="en-US" sz="1700" dirty="0"/>
          </a:p>
          <a:p>
            <a:pPr marL="773333" algn="ctr" eaLnBrk="1" hangingPunct="1">
              <a:lnSpc>
                <a:spcPct val="80000"/>
              </a:lnSpc>
              <a:buNone/>
            </a:pPr>
            <a:r>
              <a:rPr lang="en-US" sz="2400" b="1" dirty="0" smtClean="0">
                <a:solidFill>
                  <a:schemeClr val="tx1"/>
                </a:solidFill>
              </a:rPr>
              <a:t>The problem:</a:t>
            </a:r>
            <a:r>
              <a:rPr lang="en-US" sz="2400" b="1" dirty="0" smtClean="0">
                <a:solidFill>
                  <a:srgbClr val="00FFFF"/>
                </a:solidFill>
              </a:rPr>
              <a:t>  </a:t>
            </a:r>
            <a:r>
              <a:rPr lang="en-US" sz="2400" b="1" dirty="0" smtClean="0">
                <a:solidFill>
                  <a:srgbClr val="339966"/>
                </a:solidFill>
              </a:rPr>
              <a:t>Absence of Trust </a:t>
            </a:r>
            <a:endParaRPr lang="en-US" sz="2400" dirty="0" smtClean="0"/>
          </a:p>
          <a:p>
            <a:pPr marL="773333" eaLnBrk="1" hangingPunct="1">
              <a:lnSpc>
                <a:spcPct val="80000"/>
              </a:lnSpc>
            </a:pPr>
            <a:endParaRPr lang="en-US" dirty="0" smtClean="0"/>
          </a:p>
          <a:p>
            <a:pPr marL="773333" eaLnBrk="1" hangingPunct="1">
              <a:lnSpc>
                <a:spcPct val="80000"/>
              </a:lnSpc>
              <a:buNone/>
            </a:pPr>
            <a:r>
              <a:rPr lang="en-US" sz="2000" dirty="0">
                <a:solidFill>
                  <a:schemeClr val="tx1"/>
                </a:solidFill>
              </a:rPr>
              <a:t>Techniques to build Trust:</a:t>
            </a:r>
          </a:p>
          <a:p>
            <a:pPr marL="773333" eaLnBrk="1" hangingPunct="1">
              <a:lnSpc>
                <a:spcPct val="80000"/>
              </a:lnSpc>
              <a:buNone/>
            </a:pPr>
            <a:endParaRPr lang="en-US" sz="2000" dirty="0">
              <a:solidFill>
                <a:schemeClr val="tx1"/>
              </a:solidFill>
            </a:endParaRPr>
          </a:p>
          <a:p>
            <a:pPr marL="773333" eaLnBrk="1" hangingPunct="1">
              <a:lnSpc>
                <a:spcPct val="80000"/>
              </a:lnSpc>
              <a:buFontTx/>
              <a:buAutoNum type="arabicPeriod"/>
            </a:pPr>
            <a:r>
              <a:rPr lang="en-US" sz="2000" dirty="0">
                <a:solidFill>
                  <a:schemeClr val="tx1"/>
                </a:solidFill>
              </a:rPr>
              <a:t>Share first job</a:t>
            </a:r>
          </a:p>
          <a:p>
            <a:pPr marL="773333" eaLnBrk="1" hangingPunct="1">
              <a:lnSpc>
                <a:spcPct val="80000"/>
              </a:lnSpc>
              <a:buFontTx/>
              <a:buAutoNum type="arabicPeriod"/>
            </a:pPr>
            <a:endParaRPr lang="en-US" sz="2000" dirty="0">
              <a:solidFill>
                <a:schemeClr val="tx1"/>
              </a:solidFill>
            </a:endParaRPr>
          </a:p>
          <a:p>
            <a:pPr marL="773333" eaLnBrk="1" hangingPunct="1">
              <a:lnSpc>
                <a:spcPct val="80000"/>
              </a:lnSpc>
              <a:buFontTx/>
              <a:buAutoNum type="arabicPeriod"/>
            </a:pPr>
            <a:r>
              <a:rPr lang="en-US" sz="2000" dirty="0">
                <a:solidFill>
                  <a:schemeClr val="tx1"/>
                </a:solidFill>
              </a:rPr>
              <a:t>Share worst job</a:t>
            </a:r>
          </a:p>
          <a:p>
            <a:pPr marL="773333" eaLnBrk="1" hangingPunct="1">
              <a:lnSpc>
                <a:spcPct val="80000"/>
              </a:lnSpc>
              <a:buFontTx/>
              <a:buAutoNum type="arabicPeriod"/>
            </a:pPr>
            <a:endParaRPr lang="en-US" sz="2000" dirty="0">
              <a:solidFill>
                <a:schemeClr val="tx1"/>
              </a:solidFill>
            </a:endParaRPr>
          </a:p>
          <a:p>
            <a:pPr marL="773333" eaLnBrk="1" hangingPunct="1">
              <a:lnSpc>
                <a:spcPct val="80000"/>
              </a:lnSpc>
              <a:buFontTx/>
              <a:buAutoNum type="arabicPeriod"/>
            </a:pPr>
            <a:r>
              <a:rPr lang="en-US" sz="2000" dirty="0">
                <a:solidFill>
                  <a:schemeClr val="tx1"/>
                </a:solidFill>
              </a:rPr>
              <a:t>Share a personal achievement from your life that was/is a special memory for you. </a:t>
            </a:r>
          </a:p>
          <a:p>
            <a:pPr marL="773333" eaLnBrk="1" hangingPunct="1">
              <a:lnSpc>
                <a:spcPct val="80000"/>
              </a:lnSpc>
              <a:buFontTx/>
              <a:buAutoNum type="arabicPeriod"/>
            </a:pPr>
            <a:endParaRPr lang="en-US" sz="2000" dirty="0">
              <a:solidFill>
                <a:schemeClr val="tx1"/>
              </a:solidFill>
            </a:endParaRPr>
          </a:p>
          <a:p>
            <a:pPr marL="773333" eaLnBrk="1" hangingPunct="1">
              <a:lnSpc>
                <a:spcPct val="80000"/>
              </a:lnSpc>
              <a:buFontTx/>
              <a:buAutoNum type="arabicPeriod"/>
            </a:pPr>
            <a:r>
              <a:rPr lang="en-US" sz="2000" dirty="0">
                <a:solidFill>
                  <a:schemeClr val="tx1"/>
                </a:solidFill>
              </a:rPr>
              <a:t>Share a unique challenge of your childhood.  </a:t>
            </a:r>
          </a:p>
          <a:p>
            <a:pPr marL="773333" eaLnBrk="1" hangingPunct="1">
              <a:lnSpc>
                <a:spcPct val="80000"/>
              </a:lnSpc>
              <a:buFontTx/>
              <a:buAutoNum type="arabicPeriod"/>
            </a:pPr>
            <a:endParaRPr lang="en-AU" sz="2000" dirty="0">
              <a:solidFill>
                <a:schemeClr val="tx1"/>
              </a:solidFill>
            </a:endParaRPr>
          </a:p>
          <a:p>
            <a:pPr marL="773333" eaLnBrk="1" hangingPunct="1">
              <a:lnSpc>
                <a:spcPct val="80000"/>
              </a:lnSpc>
              <a:buFontTx/>
              <a:buAutoNum type="arabicPeriod"/>
            </a:pPr>
            <a:r>
              <a:rPr lang="en-AU" sz="2000" dirty="0">
                <a:solidFill>
                  <a:schemeClr val="tx1"/>
                </a:solidFill>
              </a:rPr>
              <a:t>Favourite hobby or sport</a:t>
            </a:r>
            <a:endParaRPr lang="en-US" sz="2000" dirty="0">
              <a:solidFill>
                <a:schemeClr val="tx1"/>
              </a:solidFill>
            </a:endParaRPr>
          </a:p>
          <a:p>
            <a:pPr marL="773333" eaLnBrk="1" hangingPunct="1">
              <a:lnSpc>
                <a:spcPct val="80000"/>
              </a:lnSpc>
            </a:pPr>
            <a:endParaRPr lang="en-US" sz="2300" dirty="0"/>
          </a:p>
          <a:p>
            <a:pPr marL="773333" eaLnBrk="1" hangingPunct="1">
              <a:lnSpc>
                <a:spcPct val="80000"/>
              </a:lnSpc>
            </a:pPr>
            <a:endParaRPr lang="en-US" sz="2300" dirty="0"/>
          </a:p>
        </p:txBody>
      </p:sp>
    </p:spTree>
    <p:extLst>
      <p:ext uri="{BB962C8B-B14F-4D97-AF65-F5344CB8AC3E}">
        <p14:creationId xmlns:p14="http://schemas.microsoft.com/office/powerpoint/2010/main" val="151911770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Rectangle 2"/>
          <p:cNvSpPr>
            <a:spLocks noGrp="1" noChangeArrowheads="1"/>
          </p:cNvSpPr>
          <p:nvPr>
            <p:ph type="title"/>
          </p:nvPr>
        </p:nvSpPr>
        <p:spPr>
          <a:xfrm>
            <a:off x="0" y="229213"/>
            <a:ext cx="8344253" cy="723305"/>
          </a:xfrm>
        </p:spPr>
        <p:txBody>
          <a:bodyPr/>
          <a:lstStyle/>
          <a:p>
            <a:pPr eaLnBrk="1" hangingPunct="1"/>
            <a:r>
              <a:rPr lang="en-AU" sz="2400" dirty="0" smtClean="0"/>
              <a:t>Why a Human Behavior Approach for Teams</a:t>
            </a:r>
          </a:p>
        </p:txBody>
      </p:sp>
      <p:sp>
        <p:nvSpPr>
          <p:cNvPr id="486403" name="Rectangle 3"/>
          <p:cNvSpPr>
            <a:spLocks noChangeArrowheads="1"/>
          </p:cNvSpPr>
          <p:nvPr/>
        </p:nvSpPr>
        <p:spPr bwMode="auto">
          <a:xfrm>
            <a:off x="583441" y="1485900"/>
            <a:ext cx="8043333" cy="4339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5638" rIns="91276" bIns="45638"/>
          <a:lstStyle/>
          <a:p>
            <a:pPr marL="884452" indent="-608155" defTabSz="912983">
              <a:spcBef>
                <a:spcPct val="20000"/>
              </a:spcBef>
            </a:pPr>
            <a:r>
              <a:rPr lang="en-US" sz="2000" b="1" dirty="0">
                <a:latin typeface="Arial" pitchFamily="34" charset="0"/>
              </a:rPr>
              <a:t>… </a:t>
            </a:r>
            <a:r>
              <a:rPr lang="en-US" sz="2000" dirty="0">
                <a:latin typeface="Arial" pitchFamily="34" charset="0"/>
              </a:rPr>
              <a:t>provides a superior platform for:</a:t>
            </a:r>
            <a:endParaRPr lang="en-AU" sz="2000" dirty="0">
              <a:latin typeface="Arial" pitchFamily="34" charset="0"/>
            </a:endParaRPr>
          </a:p>
          <a:p>
            <a:pPr marL="884452" indent="-608155" defTabSz="912983">
              <a:spcBef>
                <a:spcPct val="20000"/>
              </a:spcBef>
              <a:buFontTx/>
              <a:buAutoNum type="arabicPeriod"/>
            </a:pPr>
            <a:r>
              <a:rPr lang="en-US" sz="2000" dirty="0">
                <a:latin typeface="Arial" pitchFamily="34" charset="0"/>
              </a:rPr>
              <a:t>In-depth understanding of talents in the team</a:t>
            </a:r>
          </a:p>
          <a:p>
            <a:pPr marL="884452" indent="-608155" defTabSz="912983">
              <a:spcBef>
                <a:spcPct val="20000"/>
              </a:spcBef>
              <a:buFontTx/>
              <a:buAutoNum type="arabicPeriod"/>
            </a:pPr>
            <a:r>
              <a:rPr lang="en-US" sz="2000" dirty="0">
                <a:latin typeface="Arial" pitchFamily="34" charset="0"/>
              </a:rPr>
              <a:t>Recognizing and navigating individual differences</a:t>
            </a:r>
          </a:p>
          <a:p>
            <a:pPr marL="884452" indent="-608155" defTabSz="912983">
              <a:spcBef>
                <a:spcPct val="20000"/>
              </a:spcBef>
              <a:buFontTx/>
              <a:buAutoNum type="arabicPeriod"/>
            </a:pPr>
            <a:r>
              <a:rPr lang="en-AU" sz="2000" dirty="0">
                <a:latin typeface="Arial" pitchFamily="34" charset="0"/>
              </a:rPr>
              <a:t>Dealing with each other in stressful times</a:t>
            </a:r>
          </a:p>
          <a:p>
            <a:pPr marL="884452" indent="-608155" defTabSz="912983">
              <a:spcBef>
                <a:spcPct val="20000"/>
              </a:spcBef>
              <a:buFontTx/>
              <a:buAutoNum type="arabicPeriod"/>
            </a:pPr>
            <a:r>
              <a:rPr lang="en-AU" sz="2000" dirty="0">
                <a:latin typeface="Arial" pitchFamily="34" charset="0"/>
              </a:rPr>
              <a:t>Open communication with less emotion</a:t>
            </a:r>
          </a:p>
          <a:p>
            <a:pPr marL="884452" indent="-608155" defTabSz="912983">
              <a:spcBef>
                <a:spcPct val="20000"/>
              </a:spcBef>
              <a:buFontTx/>
              <a:buAutoNum type="arabicPeriod"/>
            </a:pPr>
            <a:r>
              <a:rPr lang="en-AU" sz="2000" dirty="0">
                <a:latin typeface="Arial" pitchFamily="34" charset="0"/>
              </a:rPr>
              <a:t>Appropriate and tailored information flows to different team members</a:t>
            </a:r>
          </a:p>
          <a:p>
            <a:pPr marL="884452" indent="-608155" defTabSz="912983">
              <a:spcBef>
                <a:spcPct val="20000"/>
              </a:spcBef>
              <a:buFontTx/>
              <a:buAutoNum type="arabicPeriod"/>
            </a:pPr>
            <a:r>
              <a:rPr lang="en-AU" sz="2000" dirty="0">
                <a:latin typeface="Arial" pitchFamily="34" charset="0"/>
              </a:rPr>
              <a:t>Objectively resolving conflict/problems</a:t>
            </a:r>
          </a:p>
          <a:p>
            <a:pPr marL="884452" indent="-608155" defTabSz="912983">
              <a:spcBef>
                <a:spcPct val="20000"/>
              </a:spcBef>
              <a:buFontTx/>
              <a:buAutoNum type="arabicPeriod"/>
            </a:pPr>
            <a:r>
              <a:rPr lang="en-AU" sz="2000" dirty="0">
                <a:latin typeface="Arial" pitchFamily="34" charset="0"/>
              </a:rPr>
              <a:t>Ability to quickly uncover critical below-the-surface </a:t>
            </a:r>
            <a:r>
              <a:rPr lang="en-US" sz="2000" dirty="0">
                <a:latin typeface="Arial" pitchFamily="34" charset="0"/>
              </a:rPr>
              <a:t>operational </a:t>
            </a:r>
            <a:r>
              <a:rPr lang="en-AU" sz="2000" dirty="0">
                <a:latin typeface="Arial" pitchFamily="34" charset="0"/>
              </a:rPr>
              <a:t>issues</a:t>
            </a:r>
          </a:p>
          <a:p>
            <a:pPr marL="884452" indent="-608155" defTabSz="912983">
              <a:spcBef>
                <a:spcPct val="20000"/>
              </a:spcBef>
              <a:buFontTx/>
              <a:buAutoNum type="arabicPeriod"/>
            </a:pPr>
            <a:r>
              <a:rPr lang="en-US" sz="2000" dirty="0">
                <a:latin typeface="Arial" pitchFamily="34" charset="0"/>
              </a:rPr>
              <a:t>Increasing profits from improving execution with better team work</a:t>
            </a:r>
            <a:endParaRPr lang="en-AU" sz="2000" dirty="0">
              <a:latin typeface="Arial" pitchFamily="34" charset="0"/>
            </a:endParaRPr>
          </a:p>
        </p:txBody>
      </p:sp>
    </p:spTree>
    <p:extLst>
      <p:ext uri="{BB962C8B-B14F-4D97-AF65-F5344CB8AC3E}">
        <p14:creationId xmlns:p14="http://schemas.microsoft.com/office/powerpoint/2010/main" val="3979602047"/>
      </p:ext>
    </p:extLst>
  </p:cSld>
  <p:clrMapOvr>
    <a:masterClrMapping/>
  </p:clrMapOvr>
  <p:transition>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7906" name="Picture 2" descr="chro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6965" y="2556867"/>
            <a:ext cx="5358190" cy="4112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7907" name="Picture 3" descr="white-box-with-shadow"/>
          <p:cNvPicPr>
            <a:picLocks noChangeAspect="1" noChangeArrowheads="1"/>
          </p:cNvPicPr>
          <p:nvPr/>
        </p:nvPicPr>
        <p:blipFill>
          <a:blip r:embed="rId4">
            <a:lum bright="-36000" contrast="100000"/>
            <a:extLst>
              <a:ext uri="{28A0092B-C50C-407E-A947-70E740481C1C}">
                <a14:useLocalDpi xmlns:a14="http://schemas.microsoft.com/office/drawing/2010/main" val="0"/>
              </a:ext>
            </a:extLst>
          </a:blip>
          <a:srcRect/>
          <a:stretch>
            <a:fillRect/>
          </a:stretch>
        </p:blipFill>
        <p:spPr bwMode="auto">
          <a:xfrm>
            <a:off x="5917598" y="2802434"/>
            <a:ext cx="3099405" cy="564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7908" name="Rectangle 4"/>
          <p:cNvSpPr>
            <a:spLocks noChangeArrowheads="1"/>
          </p:cNvSpPr>
          <p:nvPr/>
        </p:nvSpPr>
        <p:spPr bwMode="auto">
          <a:xfrm>
            <a:off x="1218600" y="1218903"/>
            <a:ext cx="620637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76" tIns="45638" rIns="91276" bIns="45638" anchor="ctr"/>
          <a:lstStyle/>
          <a:p>
            <a:pPr defTabSz="912983">
              <a:spcBef>
                <a:spcPct val="50000"/>
              </a:spcBef>
            </a:pPr>
            <a:endParaRPr lang="en-US" sz="3900" b="1">
              <a:solidFill>
                <a:srgbClr val="EED6A6"/>
              </a:solidFill>
              <a:latin typeface="Arial" pitchFamily="34" charset="0"/>
            </a:endParaRPr>
          </a:p>
        </p:txBody>
      </p:sp>
      <p:sp>
        <p:nvSpPr>
          <p:cNvPr id="507909" name="Rectangle 5"/>
          <p:cNvSpPr>
            <a:spLocks noGrp="1" noChangeArrowheads="1"/>
          </p:cNvSpPr>
          <p:nvPr>
            <p:ph type="title"/>
          </p:nvPr>
        </p:nvSpPr>
        <p:spPr/>
        <p:txBody>
          <a:bodyPr/>
          <a:lstStyle/>
          <a:p>
            <a:pPr eaLnBrk="1" hangingPunct="1"/>
            <a:r>
              <a:rPr lang="en-US" sz="2400" dirty="0" smtClean="0"/>
              <a:t>The Five Dysfunctions of a Team</a:t>
            </a:r>
          </a:p>
        </p:txBody>
      </p:sp>
      <p:grpSp>
        <p:nvGrpSpPr>
          <p:cNvPr id="507910" name="Group 6"/>
          <p:cNvGrpSpPr>
            <a:grpSpLocks/>
          </p:cNvGrpSpPr>
          <p:nvPr/>
        </p:nvGrpSpPr>
        <p:grpSpPr bwMode="auto">
          <a:xfrm>
            <a:off x="678846" y="5218712"/>
            <a:ext cx="4139819" cy="404613"/>
            <a:chOff x="508" y="3423"/>
            <a:chExt cx="2609" cy="255"/>
          </a:xfrm>
        </p:grpSpPr>
        <p:sp>
          <p:nvSpPr>
            <p:cNvPr id="507919" name="Text Box 7"/>
            <p:cNvSpPr txBox="1">
              <a:spLocks noChangeArrowheads="1"/>
            </p:cNvSpPr>
            <p:nvPr/>
          </p:nvSpPr>
          <p:spPr bwMode="auto">
            <a:xfrm>
              <a:off x="508" y="3432"/>
              <a:ext cx="1260" cy="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513" tIns="48257" rIns="96513" bIns="48257">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eaLnBrk="1" hangingPunct="1"/>
              <a:r>
                <a:rPr lang="en-US" sz="1800" dirty="0">
                  <a:latin typeface="Arial" pitchFamily="34" charset="0"/>
                </a:rPr>
                <a:t>Fear of…</a:t>
              </a:r>
            </a:p>
          </p:txBody>
        </p:sp>
        <p:sp>
          <p:nvSpPr>
            <p:cNvPr id="507920" name="Text Box 8"/>
            <p:cNvSpPr txBox="1">
              <a:spLocks noChangeArrowheads="1"/>
            </p:cNvSpPr>
            <p:nvPr/>
          </p:nvSpPr>
          <p:spPr bwMode="auto">
            <a:xfrm>
              <a:off x="2393" y="3423"/>
              <a:ext cx="724" cy="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513" tIns="48257" rIns="96513" bIns="48257">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algn="ctr" eaLnBrk="1" hangingPunct="1"/>
              <a:r>
                <a:rPr lang="en-US" sz="2000" b="1" dirty="0">
                  <a:latin typeface="Arial" pitchFamily="34" charset="0"/>
                </a:rPr>
                <a:t>Conflict</a:t>
              </a:r>
            </a:p>
          </p:txBody>
        </p:sp>
      </p:grpSp>
      <p:grpSp>
        <p:nvGrpSpPr>
          <p:cNvPr id="507911" name="Group 9"/>
          <p:cNvGrpSpPr>
            <a:grpSpLocks/>
          </p:cNvGrpSpPr>
          <p:nvPr/>
        </p:nvGrpSpPr>
        <p:grpSpPr bwMode="auto">
          <a:xfrm>
            <a:off x="296333" y="5855120"/>
            <a:ext cx="4359045" cy="405627"/>
            <a:chOff x="265" y="3824"/>
            <a:chExt cx="2748" cy="256"/>
          </a:xfrm>
        </p:grpSpPr>
        <p:sp>
          <p:nvSpPr>
            <p:cNvPr id="507917" name="Text Box 10"/>
            <p:cNvSpPr txBox="1">
              <a:spLocks noChangeArrowheads="1"/>
            </p:cNvSpPr>
            <p:nvPr/>
          </p:nvSpPr>
          <p:spPr bwMode="auto">
            <a:xfrm>
              <a:off x="265" y="3838"/>
              <a:ext cx="1731" cy="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513" tIns="48257" rIns="96513" bIns="48257">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eaLnBrk="1" hangingPunct="1"/>
              <a:r>
                <a:rPr lang="en-US" sz="1800" dirty="0">
                  <a:latin typeface="Arial" pitchFamily="34" charset="0"/>
                </a:rPr>
                <a:t>Absence of…</a:t>
              </a:r>
            </a:p>
          </p:txBody>
        </p:sp>
        <p:sp>
          <p:nvSpPr>
            <p:cNvPr id="507918" name="Text Box 11"/>
            <p:cNvSpPr txBox="1">
              <a:spLocks noChangeArrowheads="1"/>
            </p:cNvSpPr>
            <p:nvPr/>
          </p:nvSpPr>
          <p:spPr bwMode="auto">
            <a:xfrm>
              <a:off x="2495" y="3824"/>
              <a:ext cx="518"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513" tIns="48257" rIns="96513" bIns="48257">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algn="ctr" eaLnBrk="1" hangingPunct="1"/>
              <a:r>
                <a:rPr lang="en-US" sz="2000" b="1" dirty="0">
                  <a:latin typeface="Arial" pitchFamily="34" charset="0"/>
                </a:rPr>
                <a:t>Trust</a:t>
              </a:r>
            </a:p>
          </p:txBody>
        </p:sp>
      </p:grpSp>
      <p:sp>
        <p:nvSpPr>
          <p:cNvPr id="507912" name="Text Box 12"/>
          <p:cNvSpPr txBox="1">
            <a:spLocks noChangeArrowheads="1"/>
          </p:cNvSpPr>
          <p:nvPr/>
        </p:nvSpPr>
        <p:spPr bwMode="auto">
          <a:xfrm>
            <a:off x="6060312" y="2902149"/>
            <a:ext cx="2672195" cy="369166"/>
          </a:xfrm>
          <a:prstGeom prst="rect">
            <a:avLst/>
          </a:prstGeom>
          <a:solidFill>
            <a:srgbClr val="CCCCFF"/>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276" tIns="45638" rIns="91276" bIns="45638">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algn="ctr" eaLnBrk="1" hangingPunct="1"/>
            <a:r>
              <a:rPr lang="en-US" sz="1800" b="1" u="sng">
                <a:latin typeface="Arial" pitchFamily="34" charset="0"/>
              </a:rPr>
              <a:t>The Role of the Leader</a:t>
            </a:r>
          </a:p>
        </p:txBody>
      </p:sp>
      <p:sp>
        <p:nvSpPr>
          <p:cNvPr id="507913" name="Text Box 13"/>
          <p:cNvSpPr txBox="1">
            <a:spLocks noChangeArrowheads="1"/>
          </p:cNvSpPr>
          <p:nvPr/>
        </p:nvSpPr>
        <p:spPr bwMode="auto">
          <a:xfrm>
            <a:off x="6801228" y="5873350"/>
            <a:ext cx="1624857" cy="369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276" tIns="45638" rIns="91276" bIns="45638">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eaLnBrk="1" hangingPunct="1"/>
            <a:r>
              <a:rPr lang="en-US" sz="1800" dirty="0">
                <a:latin typeface="Arial" pitchFamily="34" charset="0"/>
              </a:rPr>
              <a:t>Be Vulnerable</a:t>
            </a:r>
          </a:p>
        </p:txBody>
      </p:sp>
      <p:sp>
        <p:nvSpPr>
          <p:cNvPr id="507914" name="Text Box 14"/>
          <p:cNvSpPr txBox="1">
            <a:spLocks noChangeArrowheads="1"/>
          </p:cNvSpPr>
          <p:nvPr/>
        </p:nvSpPr>
        <p:spPr bwMode="auto">
          <a:xfrm>
            <a:off x="6561803" y="5284887"/>
            <a:ext cx="1864282" cy="369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276" tIns="45638" rIns="91276" bIns="45638">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eaLnBrk="1" hangingPunct="1"/>
            <a:r>
              <a:rPr lang="en-US" sz="1800">
                <a:latin typeface="Arial" pitchFamily="34" charset="0"/>
              </a:rPr>
              <a:t>Demand Debate</a:t>
            </a:r>
          </a:p>
        </p:txBody>
      </p:sp>
      <p:pic>
        <p:nvPicPr>
          <p:cNvPr id="507915"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095" y="952500"/>
            <a:ext cx="1065893" cy="1552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7916" name="Rectangle 1"/>
          <p:cNvSpPr>
            <a:spLocks noChangeArrowheads="1"/>
          </p:cNvSpPr>
          <p:nvPr/>
        </p:nvSpPr>
        <p:spPr bwMode="auto">
          <a:xfrm>
            <a:off x="3413766" y="1376666"/>
            <a:ext cx="1814517" cy="395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6478" tIns="43239" rIns="86478" bIns="43239">
            <a:spAutoFit/>
          </a:bodyPr>
          <a:lstStyle/>
          <a:p>
            <a:pPr algn="ctr">
              <a:spcBef>
                <a:spcPct val="50000"/>
              </a:spcBef>
            </a:pPr>
            <a:r>
              <a:rPr lang="en-US" sz="2000" dirty="0">
                <a:latin typeface="Arial" pitchFamily="34" charset="0"/>
              </a:rPr>
              <a:t>DISCIPLINE 2</a:t>
            </a:r>
          </a:p>
        </p:txBody>
      </p:sp>
    </p:spTree>
    <p:extLst>
      <p:ext uri="{BB962C8B-B14F-4D97-AF65-F5344CB8AC3E}">
        <p14:creationId xmlns:p14="http://schemas.microsoft.com/office/powerpoint/2010/main" val="2750485383"/>
      </p:ext>
    </p:extLst>
  </p:cSld>
  <p:clrMapOvr>
    <a:masterClrMapping/>
  </p:clrMapOvr>
  <p:transition spd="med">
    <p:split orient="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Rectangle 2"/>
          <p:cNvSpPr>
            <a:spLocks noGrp="1" noChangeArrowheads="1"/>
          </p:cNvSpPr>
          <p:nvPr>
            <p:ph type="title"/>
          </p:nvPr>
        </p:nvSpPr>
        <p:spPr/>
        <p:txBody>
          <a:bodyPr/>
          <a:lstStyle/>
          <a:p>
            <a:pPr eaLnBrk="1" hangingPunct="1"/>
            <a:r>
              <a:rPr lang="en-AU" sz="2400" dirty="0" smtClean="0"/>
              <a:t>Demand Debate</a:t>
            </a:r>
            <a:endParaRPr lang="en-US" sz="2400" dirty="0" smtClean="0"/>
          </a:p>
        </p:txBody>
      </p:sp>
      <p:sp>
        <p:nvSpPr>
          <p:cNvPr id="508931" name="Rectangle 3"/>
          <p:cNvSpPr>
            <a:spLocks noGrp="1" noChangeArrowheads="1"/>
          </p:cNvSpPr>
          <p:nvPr>
            <p:ph type="body" idx="1"/>
          </p:nvPr>
        </p:nvSpPr>
        <p:spPr>
          <a:xfrm>
            <a:off x="465666" y="1196586"/>
            <a:ext cx="8062989" cy="4287739"/>
          </a:xfrm>
        </p:spPr>
        <p:txBody>
          <a:bodyPr/>
          <a:lstStyle/>
          <a:p>
            <a:pPr marL="608155" indent="-608155" algn="ctr" eaLnBrk="1" hangingPunct="1">
              <a:buNone/>
            </a:pPr>
            <a:r>
              <a:rPr lang="en-US" sz="2400" b="1" dirty="0" smtClean="0">
                <a:solidFill>
                  <a:schemeClr val="tx1"/>
                </a:solidFill>
              </a:rPr>
              <a:t>The problem:</a:t>
            </a:r>
            <a:r>
              <a:rPr lang="en-US" sz="2400" b="1" dirty="0" smtClean="0">
                <a:solidFill>
                  <a:srgbClr val="00FFFF"/>
                </a:solidFill>
              </a:rPr>
              <a:t>  </a:t>
            </a:r>
            <a:r>
              <a:rPr lang="en-US" sz="2400" b="1" dirty="0" smtClean="0">
                <a:solidFill>
                  <a:srgbClr val="339966"/>
                </a:solidFill>
              </a:rPr>
              <a:t>Fear of conflict</a:t>
            </a:r>
          </a:p>
          <a:p>
            <a:pPr marL="608155" indent="-608155" eaLnBrk="1" hangingPunct="1"/>
            <a:endParaRPr lang="en-US" b="1" dirty="0" smtClean="0">
              <a:solidFill>
                <a:srgbClr val="339966"/>
              </a:solidFill>
            </a:endParaRPr>
          </a:p>
          <a:p>
            <a:pPr marL="608155" indent="-608155" eaLnBrk="1" hangingPunct="1">
              <a:buNone/>
            </a:pPr>
            <a:r>
              <a:rPr lang="en-US" sz="2000" dirty="0">
                <a:solidFill>
                  <a:schemeClr val="tx1"/>
                </a:solidFill>
              </a:rPr>
              <a:t>Techniques to promote creative conflict</a:t>
            </a:r>
          </a:p>
          <a:p>
            <a:pPr marL="608155" indent="-608155" eaLnBrk="1" hangingPunct="1"/>
            <a:endParaRPr lang="en-US" sz="2000" dirty="0">
              <a:solidFill>
                <a:schemeClr val="tx1"/>
              </a:solidFill>
            </a:endParaRPr>
          </a:p>
          <a:p>
            <a:pPr marL="608155" indent="-608155" eaLnBrk="1" hangingPunct="1">
              <a:buNone/>
            </a:pPr>
            <a:r>
              <a:rPr lang="en-US" sz="2000" dirty="0">
                <a:solidFill>
                  <a:schemeClr val="tx1"/>
                </a:solidFill>
              </a:rPr>
              <a:t>	1.  Mining</a:t>
            </a:r>
          </a:p>
          <a:p>
            <a:pPr marL="608155" indent="-608155" eaLnBrk="1" hangingPunct="1">
              <a:buNone/>
            </a:pPr>
            <a:r>
              <a:rPr lang="en-US" sz="2000" dirty="0">
                <a:solidFill>
                  <a:schemeClr val="tx1"/>
                </a:solidFill>
              </a:rPr>
              <a:t> </a:t>
            </a:r>
          </a:p>
          <a:p>
            <a:pPr marL="608155" indent="-608155" eaLnBrk="1" hangingPunct="1">
              <a:buNone/>
            </a:pPr>
            <a:r>
              <a:rPr lang="en-US" sz="2000" dirty="0">
                <a:solidFill>
                  <a:schemeClr val="tx1"/>
                </a:solidFill>
              </a:rPr>
              <a:t>	2.  Real time permission</a:t>
            </a:r>
          </a:p>
        </p:txBody>
      </p:sp>
    </p:spTree>
    <p:extLst>
      <p:ext uri="{BB962C8B-B14F-4D97-AF65-F5344CB8AC3E}">
        <p14:creationId xmlns:p14="http://schemas.microsoft.com/office/powerpoint/2010/main" val="1500047406"/>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9954" name="Picture 2" descr="chro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6965" y="2556867"/>
            <a:ext cx="5358190" cy="4112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9955" name="Picture 3" descr="white-box-with-shadow"/>
          <p:cNvPicPr>
            <a:picLocks noChangeAspect="1" noChangeArrowheads="1"/>
          </p:cNvPicPr>
          <p:nvPr/>
        </p:nvPicPr>
        <p:blipFill>
          <a:blip r:embed="rId4">
            <a:lum bright="-36000" contrast="100000"/>
            <a:extLst>
              <a:ext uri="{28A0092B-C50C-407E-A947-70E740481C1C}">
                <a14:useLocalDpi xmlns:a14="http://schemas.microsoft.com/office/drawing/2010/main" val="0"/>
              </a:ext>
            </a:extLst>
          </a:blip>
          <a:srcRect/>
          <a:stretch>
            <a:fillRect/>
          </a:stretch>
        </p:blipFill>
        <p:spPr bwMode="auto">
          <a:xfrm>
            <a:off x="5917598" y="2802434"/>
            <a:ext cx="3099405" cy="564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9956" name="Rectangle 4"/>
          <p:cNvSpPr>
            <a:spLocks noChangeArrowheads="1"/>
          </p:cNvSpPr>
          <p:nvPr/>
        </p:nvSpPr>
        <p:spPr bwMode="auto">
          <a:xfrm>
            <a:off x="1218600" y="1218903"/>
            <a:ext cx="620637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76" tIns="45638" rIns="91276" bIns="45638" anchor="ctr"/>
          <a:lstStyle/>
          <a:p>
            <a:pPr defTabSz="912983">
              <a:spcBef>
                <a:spcPct val="50000"/>
              </a:spcBef>
            </a:pPr>
            <a:endParaRPr lang="en-US" sz="3900" b="1">
              <a:solidFill>
                <a:srgbClr val="EED6A6"/>
              </a:solidFill>
              <a:latin typeface="Arial" pitchFamily="34" charset="0"/>
            </a:endParaRPr>
          </a:p>
        </p:txBody>
      </p:sp>
      <p:sp>
        <p:nvSpPr>
          <p:cNvPr id="509957" name="Rectangle 5"/>
          <p:cNvSpPr>
            <a:spLocks noGrp="1" noChangeArrowheads="1"/>
          </p:cNvSpPr>
          <p:nvPr>
            <p:ph type="title"/>
          </p:nvPr>
        </p:nvSpPr>
        <p:spPr/>
        <p:txBody>
          <a:bodyPr/>
          <a:lstStyle/>
          <a:p>
            <a:pPr eaLnBrk="1" hangingPunct="1"/>
            <a:r>
              <a:rPr lang="en-US" sz="2400" smtClean="0"/>
              <a:t>The Five Dysfunctions of a Team</a:t>
            </a:r>
          </a:p>
        </p:txBody>
      </p:sp>
      <p:grpSp>
        <p:nvGrpSpPr>
          <p:cNvPr id="509958" name="Group 6"/>
          <p:cNvGrpSpPr>
            <a:grpSpLocks/>
          </p:cNvGrpSpPr>
          <p:nvPr/>
        </p:nvGrpSpPr>
        <p:grpSpPr bwMode="auto">
          <a:xfrm>
            <a:off x="678846" y="5218714"/>
            <a:ext cx="4092217" cy="388746"/>
            <a:chOff x="508" y="3423"/>
            <a:chExt cx="2579" cy="245"/>
          </a:xfrm>
        </p:grpSpPr>
        <p:sp>
          <p:nvSpPr>
            <p:cNvPr id="509971" name="Text Box 7"/>
            <p:cNvSpPr txBox="1">
              <a:spLocks noChangeArrowheads="1"/>
            </p:cNvSpPr>
            <p:nvPr/>
          </p:nvSpPr>
          <p:spPr bwMode="auto">
            <a:xfrm>
              <a:off x="508" y="3432"/>
              <a:ext cx="1260" cy="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513" tIns="48257" rIns="96513" bIns="48257">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eaLnBrk="1" hangingPunct="1"/>
              <a:r>
                <a:rPr lang="en-US" sz="1800" dirty="0">
                  <a:latin typeface="Arial" pitchFamily="34" charset="0"/>
                </a:rPr>
                <a:t>Fear of…</a:t>
              </a:r>
            </a:p>
          </p:txBody>
        </p:sp>
        <p:sp>
          <p:nvSpPr>
            <p:cNvPr id="509972" name="Text Box 8"/>
            <p:cNvSpPr txBox="1">
              <a:spLocks noChangeArrowheads="1"/>
            </p:cNvSpPr>
            <p:nvPr/>
          </p:nvSpPr>
          <p:spPr bwMode="auto">
            <a:xfrm>
              <a:off x="2423" y="3423"/>
              <a:ext cx="664" cy="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513" tIns="48257" rIns="96513" bIns="48257">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algn="ctr" eaLnBrk="1" hangingPunct="1"/>
              <a:r>
                <a:rPr lang="en-US" sz="1800" b="1">
                  <a:latin typeface="Arial" pitchFamily="34" charset="0"/>
                </a:rPr>
                <a:t>Conflict</a:t>
              </a:r>
            </a:p>
          </p:txBody>
        </p:sp>
      </p:grpSp>
      <p:grpSp>
        <p:nvGrpSpPr>
          <p:cNvPr id="509959" name="Group 9"/>
          <p:cNvGrpSpPr>
            <a:grpSpLocks/>
          </p:cNvGrpSpPr>
          <p:nvPr/>
        </p:nvGrpSpPr>
        <p:grpSpPr bwMode="auto">
          <a:xfrm>
            <a:off x="296333" y="5855118"/>
            <a:ext cx="4328906" cy="396120"/>
            <a:chOff x="265" y="3824"/>
            <a:chExt cx="2729" cy="250"/>
          </a:xfrm>
        </p:grpSpPr>
        <p:sp>
          <p:nvSpPr>
            <p:cNvPr id="509969" name="Text Box 10"/>
            <p:cNvSpPr txBox="1">
              <a:spLocks noChangeArrowheads="1"/>
            </p:cNvSpPr>
            <p:nvPr/>
          </p:nvSpPr>
          <p:spPr bwMode="auto">
            <a:xfrm>
              <a:off x="265" y="3838"/>
              <a:ext cx="1731" cy="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513" tIns="48257" rIns="96513" bIns="48257">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eaLnBrk="1" hangingPunct="1"/>
              <a:r>
                <a:rPr lang="en-US" sz="1800" dirty="0">
                  <a:latin typeface="Arial" pitchFamily="34" charset="0"/>
                </a:rPr>
                <a:t>Absence of…</a:t>
              </a:r>
            </a:p>
          </p:txBody>
        </p:sp>
        <p:sp>
          <p:nvSpPr>
            <p:cNvPr id="509970" name="Text Box 11"/>
            <p:cNvSpPr txBox="1">
              <a:spLocks noChangeArrowheads="1"/>
            </p:cNvSpPr>
            <p:nvPr/>
          </p:nvSpPr>
          <p:spPr bwMode="auto">
            <a:xfrm>
              <a:off x="2515" y="3824"/>
              <a:ext cx="479" cy="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513" tIns="48257" rIns="96513" bIns="48257">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algn="ctr" eaLnBrk="1" hangingPunct="1"/>
              <a:r>
                <a:rPr lang="en-US" sz="1800" b="1">
                  <a:latin typeface="Arial" pitchFamily="34" charset="0"/>
                </a:rPr>
                <a:t>Trust</a:t>
              </a:r>
            </a:p>
          </p:txBody>
        </p:sp>
      </p:grpSp>
      <p:grpSp>
        <p:nvGrpSpPr>
          <p:cNvPr id="509960" name="Group 12"/>
          <p:cNvGrpSpPr>
            <a:grpSpLocks/>
          </p:cNvGrpSpPr>
          <p:nvPr/>
        </p:nvGrpSpPr>
        <p:grpSpPr bwMode="auto">
          <a:xfrm>
            <a:off x="984250" y="4607600"/>
            <a:ext cx="4068094" cy="387179"/>
            <a:chOff x="700" y="3038"/>
            <a:chExt cx="2563" cy="243"/>
          </a:xfrm>
        </p:grpSpPr>
        <p:sp>
          <p:nvSpPr>
            <p:cNvPr id="509967" name="Text Box 13"/>
            <p:cNvSpPr txBox="1">
              <a:spLocks noChangeArrowheads="1"/>
            </p:cNvSpPr>
            <p:nvPr/>
          </p:nvSpPr>
          <p:spPr bwMode="auto">
            <a:xfrm>
              <a:off x="700" y="3046"/>
              <a:ext cx="1351" cy="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513" tIns="48257" rIns="96513" bIns="48257">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eaLnBrk="1" hangingPunct="1"/>
              <a:r>
                <a:rPr lang="en-US" sz="1800">
                  <a:latin typeface="Arial" pitchFamily="34" charset="0"/>
                </a:rPr>
                <a:t>Lack of…</a:t>
              </a:r>
            </a:p>
          </p:txBody>
        </p:sp>
        <p:sp>
          <p:nvSpPr>
            <p:cNvPr id="509968" name="Text Box 14"/>
            <p:cNvSpPr txBox="1">
              <a:spLocks noChangeArrowheads="1"/>
            </p:cNvSpPr>
            <p:nvPr/>
          </p:nvSpPr>
          <p:spPr bwMode="auto">
            <a:xfrm>
              <a:off x="2251" y="3038"/>
              <a:ext cx="1012" cy="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513" tIns="48257" rIns="96513" bIns="48257">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algn="ctr" eaLnBrk="1" hangingPunct="1"/>
              <a:r>
                <a:rPr lang="en-US" sz="1800" b="1" dirty="0">
                  <a:latin typeface="Arial" pitchFamily="34" charset="0"/>
                </a:rPr>
                <a:t>Commitment</a:t>
              </a:r>
            </a:p>
          </p:txBody>
        </p:sp>
      </p:grpSp>
      <p:sp>
        <p:nvSpPr>
          <p:cNvPr id="509961" name="Text Box 15"/>
          <p:cNvSpPr txBox="1">
            <a:spLocks noChangeArrowheads="1"/>
          </p:cNvSpPr>
          <p:nvPr/>
        </p:nvSpPr>
        <p:spPr bwMode="auto">
          <a:xfrm>
            <a:off x="6060312" y="2902149"/>
            <a:ext cx="2672195" cy="369166"/>
          </a:xfrm>
          <a:prstGeom prst="rect">
            <a:avLst/>
          </a:prstGeom>
          <a:solidFill>
            <a:srgbClr val="CCCCFF"/>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276" tIns="45638" rIns="91276" bIns="45638">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algn="ctr" eaLnBrk="1" hangingPunct="1"/>
            <a:r>
              <a:rPr lang="en-US" sz="1800" b="1" u="sng">
                <a:latin typeface="Arial" pitchFamily="34" charset="0"/>
              </a:rPr>
              <a:t>The Role of the Leader</a:t>
            </a:r>
          </a:p>
        </p:txBody>
      </p:sp>
      <p:sp>
        <p:nvSpPr>
          <p:cNvPr id="509962" name="Text Box 16"/>
          <p:cNvSpPr txBox="1">
            <a:spLocks noChangeArrowheads="1"/>
          </p:cNvSpPr>
          <p:nvPr/>
        </p:nvSpPr>
        <p:spPr bwMode="auto">
          <a:xfrm>
            <a:off x="6665991" y="5915914"/>
            <a:ext cx="1624857" cy="369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276" tIns="45638" rIns="91276" bIns="45638">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eaLnBrk="1" hangingPunct="1"/>
            <a:r>
              <a:rPr lang="en-US" sz="1800" dirty="0">
                <a:latin typeface="Arial" pitchFamily="34" charset="0"/>
              </a:rPr>
              <a:t>Be Vulnerable</a:t>
            </a:r>
          </a:p>
        </p:txBody>
      </p:sp>
      <p:sp>
        <p:nvSpPr>
          <p:cNvPr id="509963" name="Text Box 17"/>
          <p:cNvSpPr txBox="1">
            <a:spLocks noChangeArrowheads="1"/>
          </p:cNvSpPr>
          <p:nvPr/>
        </p:nvSpPr>
        <p:spPr bwMode="auto">
          <a:xfrm>
            <a:off x="6561803" y="5284887"/>
            <a:ext cx="1864282" cy="369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276" tIns="45638" rIns="91276" bIns="45638">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eaLnBrk="1" hangingPunct="1"/>
            <a:r>
              <a:rPr lang="en-US" sz="1800">
                <a:latin typeface="Arial" pitchFamily="34" charset="0"/>
              </a:rPr>
              <a:t>Demand Debate</a:t>
            </a:r>
          </a:p>
        </p:txBody>
      </p:sp>
      <p:sp>
        <p:nvSpPr>
          <p:cNvPr id="509964" name="Text Box 18"/>
          <p:cNvSpPr txBox="1">
            <a:spLocks noChangeArrowheads="1"/>
          </p:cNvSpPr>
          <p:nvPr/>
        </p:nvSpPr>
        <p:spPr bwMode="auto">
          <a:xfrm>
            <a:off x="6148978" y="4653856"/>
            <a:ext cx="2800436" cy="369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276" tIns="45638" rIns="91276" bIns="45638">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eaLnBrk="1" hangingPunct="1"/>
            <a:r>
              <a:rPr lang="en-US" sz="1800" dirty="0">
                <a:latin typeface="Arial" pitchFamily="34" charset="0"/>
              </a:rPr>
              <a:t>Force Clarity and Closure</a:t>
            </a:r>
          </a:p>
        </p:txBody>
      </p:sp>
      <p:pic>
        <p:nvPicPr>
          <p:cNvPr id="509965"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095" y="952500"/>
            <a:ext cx="1065893" cy="1552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9966" name="Rectangle 1"/>
          <p:cNvSpPr>
            <a:spLocks noChangeArrowheads="1"/>
          </p:cNvSpPr>
          <p:nvPr/>
        </p:nvSpPr>
        <p:spPr bwMode="auto">
          <a:xfrm>
            <a:off x="3413766" y="1369219"/>
            <a:ext cx="1814517" cy="395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6478" tIns="43239" rIns="86478" bIns="43239">
            <a:spAutoFit/>
          </a:bodyPr>
          <a:lstStyle/>
          <a:p>
            <a:pPr algn="ctr">
              <a:spcBef>
                <a:spcPct val="50000"/>
              </a:spcBef>
            </a:pPr>
            <a:r>
              <a:rPr lang="en-US" sz="2000">
                <a:latin typeface="Arial" pitchFamily="34" charset="0"/>
              </a:rPr>
              <a:t>DISCIPLINE 3</a:t>
            </a:r>
          </a:p>
        </p:txBody>
      </p:sp>
    </p:spTree>
    <p:extLst>
      <p:ext uri="{BB962C8B-B14F-4D97-AF65-F5344CB8AC3E}">
        <p14:creationId xmlns:p14="http://schemas.microsoft.com/office/powerpoint/2010/main" val="1413471609"/>
      </p:ext>
    </p:extLst>
  </p:cSld>
  <p:clrMapOvr>
    <a:masterClrMapping/>
  </p:clrMapOvr>
  <p:transition spd="med">
    <p:split orient="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Rectangle 2"/>
          <p:cNvSpPr>
            <a:spLocks noGrp="1" noChangeArrowheads="1"/>
          </p:cNvSpPr>
          <p:nvPr>
            <p:ph type="title"/>
          </p:nvPr>
        </p:nvSpPr>
        <p:spPr/>
        <p:txBody>
          <a:bodyPr/>
          <a:lstStyle/>
          <a:p>
            <a:pPr eaLnBrk="1" hangingPunct="1"/>
            <a:r>
              <a:rPr lang="en-AU" sz="2400" dirty="0" smtClean="0"/>
              <a:t>Force Clarity and Closure</a:t>
            </a:r>
            <a:endParaRPr lang="en-US" sz="2400" dirty="0" smtClean="0"/>
          </a:p>
        </p:txBody>
      </p:sp>
      <p:sp>
        <p:nvSpPr>
          <p:cNvPr id="510979" name="Rectangle 3"/>
          <p:cNvSpPr>
            <a:spLocks noGrp="1" noChangeArrowheads="1"/>
          </p:cNvSpPr>
          <p:nvPr>
            <p:ph type="body" idx="1"/>
          </p:nvPr>
        </p:nvSpPr>
        <p:spPr/>
        <p:txBody>
          <a:bodyPr/>
          <a:lstStyle/>
          <a:p>
            <a:pPr algn="ctr" eaLnBrk="1" hangingPunct="1">
              <a:lnSpc>
                <a:spcPct val="90000"/>
              </a:lnSpc>
              <a:buFontTx/>
              <a:buNone/>
            </a:pPr>
            <a:r>
              <a:rPr lang="en-US" sz="2400" b="1" dirty="0">
                <a:solidFill>
                  <a:schemeClr val="tx1"/>
                </a:solidFill>
              </a:rPr>
              <a:t>The enemies of Commitment:</a:t>
            </a:r>
            <a:r>
              <a:rPr lang="en-US" sz="2400" b="1" dirty="0">
                <a:solidFill>
                  <a:srgbClr val="00FFFF"/>
                </a:solidFill>
              </a:rPr>
              <a:t> </a:t>
            </a:r>
            <a:r>
              <a:rPr lang="en-US" sz="2400" b="1" dirty="0">
                <a:solidFill>
                  <a:srgbClr val="339966"/>
                </a:solidFill>
              </a:rPr>
              <a:t>Consensus and Certainty</a:t>
            </a:r>
          </a:p>
          <a:p>
            <a:pPr eaLnBrk="1" hangingPunct="1">
              <a:lnSpc>
                <a:spcPct val="90000"/>
              </a:lnSpc>
            </a:pPr>
            <a:endParaRPr lang="en-US" sz="2000" b="1" dirty="0">
              <a:solidFill>
                <a:schemeClr val="tx1"/>
              </a:solidFill>
            </a:endParaRPr>
          </a:p>
          <a:p>
            <a:pPr eaLnBrk="1" hangingPunct="1">
              <a:lnSpc>
                <a:spcPct val="90000"/>
              </a:lnSpc>
              <a:buFontTx/>
              <a:buNone/>
            </a:pPr>
            <a:r>
              <a:rPr lang="en-US" sz="2000" dirty="0">
                <a:solidFill>
                  <a:schemeClr val="tx1"/>
                </a:solidFill>
              </a:rPr>
              <a:t>Techniques to gain commitment.</a:t>
            </a:r>
          </a:p>
          <a:p>
            <a:pPr eaLnBrk="1" hangingPunct="1">
              <a:lnSpc>
                <a:spcPct val="90000"/>
              </a:lnSpc>
            </a:pPr>
            <a:endParaRPr lang="en-US" sz="2000" dirty="0">
              <a:solidFill>
                <a:schemeClr val="tx1"/>
              </a:solidFill>
            </a:endParaRPr>
          </a:p>
          <a:p>
            <a:pPr lvl="1" eaLnBrk="1" hangingPunct="1">
              <a:lnSpc>
                <a:spcPct val="90000"/>
              </a:lnSpc>
              <a:buFontTx/>
              <a:buNone/>
            </a:pPr>
            <a:r>
              <a:rPr lang="en-US" sz="2000" dirty="0">
                <a:solidFill>
                  <a:schemeClr val="tx1"/>
                </a:solidFill>
              </a:rPr>
              <a:t>1.  Cascading messages </a:t>
            </a:r>
          </a:p>
          <a:p>
            <a:pPr lvl="1" eaLnBrk="1" hangingPunct="1">
              <a:lnSpc>
                <a:spcPct val="90000"/>
              </a:lnSpc>
              <a:buFontTx/>
              <a:buNone/>
            </a:pPr>
            <a:r>
              <a:rPr lang="en-US" sz="2000" dirty="0">
                <a:solidFill>
                  <a:schemeClr val="tx1"/>
                </a:solidFill>
              </a:rPr>
              <a:t>2.  Deadlines</a:t>
            </a:r>
          </a:p>
          <a:p>
            <a:pPr lvl="1" eaLnBrk="1" hangingPunct="1">
              <a:lnSpc>
                <a:spcPct val="90000"/>
              </a:lnSpc>
              <a:buFontTx/>
              <a:buNone/>
            </a:pPr>
            <a:r>
              <a:rPr lang="en-US" sz="2000" dirty="0">
                <a:solidFill>
                  <a:schemeClr val="tx1"/>
                </a:solidFill>
              </a:rPr>
              <a:t>3.  Contingency and worst case scenarios</a:t>
            </a:r>
          </a:p>
          <a:p>
            <a:pPr lvl="1" eaLnBrk="1" hangingPunct="1">
              <a:lnSpc>
                <a:spcPct val="90000"/>
              </a:lnSpc>
              <a:buFontTx/>
              <a:buNone/>
            </a:pPr>
            <a:r>
              <a:rPr lang="en-US" sz="2000" dirty="0">
                <a:solidFill>
                  <a:schemeClr val="tx1"/>
                </a:solidFill>
              </a:rPr>
              <a:t>4.  Low risk exposure therapy</a:t>
            </a:r>
          </a:p>
        </p:txBody>
      </p:sp>
    </p:spTree>
    <p:extLst>
      <p:ext uri="{BB962C8B-B14F-4D97-AF65-F5344CB8AC3E}">
        <p14:creationId xmlns:p14="http://schemas.microsoft.com/office/powerpoint/2010/main" val="1156814367"/>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02" name="Picture 2" descr="chro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6965" y="2556867"/>
            <a:ext cx="5358190" cy="4112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03" name="Picture 3" descr="white-box-with-shadow"/>
          <p:cNvPicPr>
            <a:picLocks noChangeAspect="1" noChangeArrowheads="1"/>
          </p:cNvPicPr>
          <p:nvPr/>
        </p:nvPicPr>
        <p:blipFill>
          <a:blip r:embed="rId4">
            <a:lum bright="-36000" contrast="100000"/>
            <a:extLst>
              <a:ext uri="{28A0092B-C50C-407E-A947-70E740481C1C}">
                <a14:useLocalDpi xmlns:a14="http://schemas.microsoft.com/office/drawing/2010/main" val="0"/>
              </a:ext>
            </a:extLst>
          </a:blip>
          <a:srcRect/>
          <a:stretch>
            <a:fillRect/>
          </a:stretch>
        </p:blipFill>
        <p:spPr bwMode="auto">
          <a:xfrm>
            <a:off x="5917598" y="2802434"/>
            <a:ext cx="3099405" cy="564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04" name="Rectangle 4"/>
          <p:cNvSpPr>
            <a:spLocks noChangeArrowheads="1"/>
          </p:cNvSpPr>
          <p:nvPr/>
        </p:nvSpPr>
        <p:spPr bwMode="auto">
          <a:xfrm>
            <a:off x="1188367" y="1218903"/>
            <a:ext cx="6204857"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76" tIns="45638" rIns="91276" bIns="45638" anchor="ctr"/>
          <a:lstStyle/>
          <a:p>
            <a:pPr algn="ctr">
              <a:spcBef>
                <a:spcPct val="50000"/>
              </a:spcBef>
            </a:pPr>
            <a:r>
              <a:rPr lang="en-US" sz="2000">
                <a:latin typeface="Arial" pitchFamily="34" charset="0"/>
              </a:rPr>
              <a:t>DISCIPLINE 4</a:t>
            </a:r>
          </a:p>
        </p:txBody>
      </p:sp>
      <p:sp>
        <p:nvSpPr>
          <p:cNvPr id="512005" name="Rectangle 5"/>
          <p:cNvSpPr>
            <a:spLocks noGrp="1" noChangeArrowheads="1"/>
          </p:cNvSpPr>
          <p:nvPr>
            <p:ph type="title"/>
          </p:nvPr>
        </p:nvSpPr>
        <p:spPr/>
        <p:txBody>
          <a:bodyPr/>
          <a:lstStyle/>
          <a:p>
            <a:pPr eaLnBrk="1" hangingPunct="1"/>
            <a:r>
              <a:rPr lang="en-US" sz="2400" smtClean="0"/>
              <a:t>The Five Dysfunctions of a Team</a:t>
            </a:r>
          </a:p>
        </p:txBody>
      </p:sp>
      <p:grpSp>
        <p:nvGrpSpPr>
          <p:cNvPr id="512006" name="Group 6"/>
          <p:cNvGrpSpPr>
            <a:grpSpLocks/>
          </p:cNvGrpSpPr>
          <p:nvPr/>
        </p:nvGrpSpPr>
        <p:grpSpPr bwMode="auto">
          <a:xfrm>
            <a:off x="678846" y="5218714"/>
            <a:ext cx="4092217" cy="388746"/>
            <a:chOff x="508" y="3423"/>
            <a:chExt cx="2579" cy="245"/>
          </a:xfrm>
        </p:grpSpPr>
        <p:sp>
          <p:nvSpPr>
            <p:cNvPr id="512022" name="Text Box 7"/>
            <p:cNvSpPr txBox="1">
              <a:spLocks noChangeArrowheads="1"/>
            </p:cNvSpPr>
            <p:nvPr/>
          </p:nvSpPr>
          <p:spPr bwMode="auto">
            <a:xfrm>
              <a:off x="508" y="3432"/>
              <a:ext cx="1260" cy="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513" tIns="48257" rIns="96513" bIns="48257">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eaLnBrk="1" hangingPunct="1"/>
              <a:r>
                <a:rPr lang="en-US" sz="1800">
                  <a:latin typeface="Arial" pitchFamily="34" charset="0"/>
                </a:rPr>
                <a:t>Fear of…</a:t>
              </a:r>
            </a:p>
          </p:txBody>
        </p:sp>
        <p:sp>
          <p:nvSpPr>
            <p:cNvPr id="512023" name="Text Box 8"/>
            <p:cNvSpPr txBox="1">
              <a:spLocks noChangeArrowheads="1"/>
            </p:cNvSpPr>
            <p:nvPr/>
          </p:nvSpPr>
          <p:spPr bwMode="auto">
            <a:xfrm>
              <a:off x="2423" y="3423"/>
              <a:ext cx="664" cy="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513" tIns="48257" rIns="96513" bIns="48257">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algn="ctr" eaLnBrk="1" hangingPunct="1"/>
              <a:r>
                <a:rPr lang="en-US" sz="1800" b="1">
                  <a:latin typeface="Arial" pitchFamily="34" charset="0"/>
                </a:rPr>
                <a:t>Conflict</a:t>
              </a:r>
            </a:p>
          </p:txBody>
        </p:sp>
      </p:grpSp>
      <p:grpSp>
        <p:nvGrpSpPr>
          <p:cNvPr id="512007" name="Group 9"/>
          <p:cNvGrpSpPr>
            <a:grpSpLocks/>
          </p:cNvGrpSpPr>
          <p:nvPr/>
        </p:nvGrpSpPr>
        <p:grpSpPr bwMode="auto">
          <a:xfrm>
            <a:off x="296333" y="5855118"/>
            <a:ext cx="4328906" cy="396120"/>
            <a:chOff x="265" y="3824"/>
            <a:chExt cx="2729" cy="250"/>
          </a:xfrm>
        </p:grpSpPr>
        <p:sp>
          <p:nvSpPr>
            <p:cNvPr id="512020" name="Text Box 10"/>
            <p:cNvSpPr txBox="1">
              <a:spLocks noChangeArrowheads="1"/>
            </p:cNvSpPr>
            <p:nvPr/>
          </p:nvSpPr>
          <p:spPr bwMode="auto">
            <a:xfrm>
              <a:off x="265" y="3838"/>
              <a:ext cx="1731" cy="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513" tIns="48257" rIns="96513" bIns="48257">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eaLnBrk="1" hangingPunct="1"/>
              <a:r>
                <a:rPr lang="en-US" sz="1800" dirty="0">
                  <a:latin typeface="Arial" pitchFamily="34" charset="0"/>
                </a:rPr>
                <a:t>Absence of…</a:t>
              </a:r>
            </a:p>
          </p:txBody>
        </p:sp>
        <p:sp>
          <p:nvSpPr>
            <p:cNvPr id="512021" name="Text Box 11"/>
            <p:cNvSpPr txBox="1">
              <a:spLocks noChangeArrowheads="1"/>
            </p:cNvSpPr>
            <p:nvPr/>
          </p:nvSpPr>
          <p:spPr bwMode="auto">
            <a:xfrm>
              <a:off x="2515" y="3824"/>
              <a:ext cx="479" cy="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513" tIns="48257" rIns="96513" bIns="48257">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algn="ctr" eaLnBrk="1" hangingPunct="1"/>
              <a:r>
                <a:rPr lang="en-US" sz="1800" b="1">
                  <a:latin typeface="Arial" pitchFamily="34" charset="0"/>
                </a:rPr>
                <a:t>Trust</a:t>
              </a:r>
            </a:p>
          </p:txBody>
        </p:sp>
      </p:grpSp>
      <p:grpSp>
        <p:nvGrpSpPr>
          <p:cNvPr id="512008" name="Group 12"/>
          <p:cNvGrpSpPr>
            <a:grpSpLocks/>
          </p:cNvGrpSpPr>
          <p:nvPr/>
        </p:nvGrpSpPr>
        <p:grpSpPr bwMode="auto">
          <a:xfrm>
            <a:off x="984250" y="4607600"/>
            <a:ext cx="4068094" cy="387179"/>
            <a:chOff x="700" y="3038"/>
            <a:chExt cx="2563" cy="243"/>
          </a:xfrm>
        </p:grpSpPr>
        <p:sp>
          <p:nvSpPr>
            <p:cNvPr id="512018" name="Text Box 13"/>
            <p:cNvSpPr txBox="1">
              <a:spLocks noChangeArrowheads="1"/>
            </p:cNvSpPr>
            <p:nvPr/>
          </p:nvSpPr>
          <p:spPr bwMode="auto">
            <a:xfrm>
              <a:off x="700" y="3046"/>
              <a:ext cx="1351" cy="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513" tIns="48257" rIns="96513" bIns="48257">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eaLnBrk="1" hangingPunct="1"/>
              <a:r>
                <a:rPr lang="en-US" sz="1800">
                  <a:latin typeface="Arial" pitchFamily="34" charset="0"/>
                </a:rPr>
                <a:t>Lack of…</a:t>
              </a:r>
            </a:p>
          </p:txBody>
        </p:sp>
        <p:sp>
          <p:nvSpPr>
            <p:cNvPr id="512019" name="Text Box 14"/>
            <p:cNvSpPr txBox="1">
              <a:spLocks noChangeArrowheads="1"/>
            </p:cNvSpPr>
            <p:nvPr/>
          </p:nvSpPr>
          <p:spPr bwMode="auto">
            <a:xfrm>
              <a:off x="2251" y="3038"/>
              <a:ext cx="1012" cy="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513" tIns="48257" rIns="96513" bIns="48257">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algn="ctr" eaLnBrk="1" hangingPunct="1"/>
              <a:r>
                <a:rPr lang="en-US" sz="1800" b="1">
                  <a:latin typeface="Arial" pitchFamily="34" charset="0"/>
                </a:rPr>
                <a:t>Commitment</a:t>
              </a:r>
            </a:p>
          </p:txBody>
        </p:sp>
      </p:grpSp>
      <p:grpSp>
        <p:nvGrpSpPr>
          <p:cNvPr id="512009" name="Group 15"/>
          <p:cNvGrpSpPr>
            <a:grpSpLocks/>
          </p:cNvGrpSpPr>
          <p:nvPr/>
        </p:nvGrpSpPr>
        <p:grpSpPr bwMode="auto">
          <a:xfrm>
            <a:off x="1233856" y="3988210"/>
            <a:ext cx="3976466" cy="387179"/>
            <a:chOff x="857" y="2648"/>
            <a:chExt cx="2505" cy="243"/>
          </a:xfrm>
        </p:grpSpPr>
        <p:sp>
          <p:nvSpPr>
            <p:cNvPr id="512016" name="Text Box 16"/>
            <p:cNvSpPr txBox="1">
              <a:spLocks noChangeArrowheads="1"/>
            </p:cNvSpPr>
            <p:nvPr/>
          </p:nvSpPr>
          <p:spPr bwMode="auto">
            <a:xfrm>
              <a:off x="857" y="2656"/>
              <a:ext cx="1763" cy="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513" tIns="48257" rIns="96513" bIns="48257">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eaLnBrk="1" hangingPunct="1"/>
              <a:r>
                <a:rPr lang="en-US" sz="1800" dirty="0">
                  <a:latin typeface="Arial" pitchFamily="34" charset="0"/>
                </a:rPr>
                <a:t>Avoidance of…</a:t>
              </a:r>
            </a:p>
          </p:txBody>
        </p:sp>
        <p:sp>
          <p:nvSpPr>
            <p:cNvPr id="512017" name="Text Box 17"/>
            <p:cNvSpPr txBox="1">
              <a:spLocks noChangeArrowheads="1"/>
            </p:cNvSpPr>
            <p:nvPr/>
          </p:nvSpPr>
          <p:spPr bwMode="auto">
            <a:xfrm>
              <a:off x="2162" y="2648"/>
              <a:ext cx="1200" cy="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513" tIns="48257" rIns="96513" bIns="48257">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algn="ctr" eaLnBrk="1" hangingPunct="1"/>
              <a:r>
                <a:rPr lang="en-US" sz="1800" b="1">
                  <a:latin typeface="Arial" pitchFamily="34" charset="0"/>
                </a:rPr>
                <a:t>  Accountability</a:t>
              </a:r>
            </a:p>
          </p:txBody>
        </p:sp>
      </p:grpSp>
      <p:sp>
        <p:nvSpPr>
          <p:cNvPr id="512010" name="Text Box 18"/>
          <p:cNvSpPr txBox="1">
            <a:spLocks noChangeArrowheads="1"/>
          </p:cNvSpPr>
          <p:nvPr/>
        </p:nvSpPr>
        <p:spPr bwMode="auto">
          <a:xfrm>
            <a:off x="6060312" y="2902149"/>
            <a:ext cx="2672195" cy="369166"/>
          </a:xfrm>
          <a:prstGeom prst="rect">
            <a:avLst/>
          </a:prstGeom>
          <a:solidFill>
            <a:srgbClr val="CCCCFF"/>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276" tIns="45638" rIns="91276" bIns="45638">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algn="ctr" eaLnBrk="1" hangingPunct="1"/>
            <a:r>
              <a:rPr lang="en-US" sz="1800" b="1" u="sng">
                <a:latin typeface="Arial" pitchFamily="34" charset="0"/>
              </a:rPr>
              <a:t>The Role of the Leader</a:t>
            </a:r>
          </a:p>
        </p:txBody>
      </p:sp>
      <p:sp>
        <p:nvSpPr>
          <p:cNvPr id="512011" name="Text Box 19"/>
          <p:cNvSpPr txBox="1">
            <a:spLocks noChangeArrowheads="1"/>
          </p:cNvSpPr>
          <p:nvPr/>
        </p:nvSpPr>
        <p:spPr bwMode="auto">
          <a:xfrm>
            <a:off x="6665991" y="5915914"/>
            <a:ext cx="1624857" cy="369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276" tIns="45638" rIns="91276" bIns="45638">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eaLnBrk="1" hangingPunct="1"/>
            <a:r>
              <a:rPr lang="en-US" sz="1800" dirty="0">
                <a:latin typeface="Arial" pitchFamily="34" charset="0"/>
              </a:rPr>
              <a:t>Be Vulnerable</a:t>
            </a:r>
          </a:p>
        </p:txBody>
      </p:sp>
      <p:sp>
        <p:nvSpPr>
          <p:cNvPr id="512012" name="Text Box 20"/>
          <p:cNvSpPr txBox="1">
            <a:spLocks noChangeArrowheads="1"/>
          </p:cNvSpPr>
          <p:nvPr/>
        </p:nvSpPr>
        <p:spPr bwMode="auto">
          <a:xfrm>
            <a:off x="6561803" y="5284887"/>
            <a:ext cx="1864282" cy="369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276" tIns="45638" rIns="91276" bIns="45638">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eaLnBrk="1" hangingPunct="1"/>
            <a:r>
              <a:rPr lang="en-US" sz="1800" dirty="0">
                <a:latin typeface="Arial" pitchFamily="34" charset="0"/>
              </a:rPr>
              <a:t>Demand Debate</a:t>
            </a:r>
          </a:p>
        </p:txBody>
      </p:sp>
      <p:sp>
        <p:nvSpPr>
          <p:cNvPr id="512013" name="Text Box 21"/>
          <p:cNvSpPr txBox="1">
            <a:spLocks noChangeArrowheads="1"/>
          </p:cNvSpPr>
          <p:nvPr/>
        </p:nvSpPr>
        <p:spPr bwMode="auto">
          <a:xfrm>
            <a:off x="6148978" y="4653856"/>
            <a:ext cx="2800436" cy="369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276" tIns="45638" rIns="91276" bIns="45638">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eaLnBrk="1" hangingPunct="1"/>
            <a:r>
              <a:rPr lang="en-US" sz="1800">
                <a:latin typeface="Arial" pitchFamily="34" charset="0"/>
              </a:rPr>
              <a:t>Force Clarity and Closure</a:t>
            </a:r>
          </a:p>
        </p:txBody>
      </p:sp>
      <p:sp>
        <p:nvSpPr>
          <p:cNvPr id="512014" name="Text Box 22"/>
          <p:cNvSpPr txBox="1">
            <a:spLocks noChangeArrowheads="1"/>
          </p:cNvSpPr>
          <p:nvPr/>
        </p:nvSpPr>
        <p:spPr bwMode="auto">
          <a:xfrm>
            <a:off x="6227552" y="4022824"/>
            <a:ext cx="2616732" cy="369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276" tIns="45638" rIns="91276" bIns="45638">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eaLnBrk="1" hangingPunct="1"/>
            <a:r>
              <a:rPr lang="en-US" sz="1800">
                <a:latin typeface="Arial" pitchFamily="34" charset="0"/>
              </a:rPr>
              <a:t>Confront Difficult Issues</a:t>
            </a:r>
          </a:p>
        </p:txBody>
      </p:sp>
      <p:pic>
        <p:nvPicPr>
          <p:cNvPr id="512015" name="Picture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095" y="952500"/>
            <a:ext cx="1065893" cy="1552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769650"/>
      </p:ext>
    </p:extLst>
  </p:cSld>
  <p:clrMapOvr>
    <a:masterClrMapping/>
  </p:clrMapOvr>
  <p:transition spd="med">
    <p:split orient="ver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Rectangle 2"/>
          <p:cNvSpPr>
            <a:spLocks noGrp="1" noChangeArrowheads="1"/>
          </p:cNvSpPr>
          <p:nvPr>
            <p:ph type="title"/>
          </p:nvPr>
        </p:nvSpPr>
        <p:spPr/>
        <p:txBody>
          <a:bodyPr/>
          <a:lstStyle/>
          <a:p>
            <a:pPr eaLnBrk="1" hangingPunct="1"/>
            <a:r>
              <a:rPr lang="en-AU" sz="2400" dirty="0" smtClean="0"/>
              <a:t>Confront Difficult Issues</a:t>
            </a:r>
            <a:endParaRPr lang="en-US" sz="2400" dirty="0" smtClean="0"/>
          </a:p>
        </p:txBody>
      </p:sp>
      <p:sp>
        <p:nvSpPr>
          <p:cNvPr id="3334147" name="Rectangle 3"/>
          <p:cNvSpPr>
            <a:spLocks noGrp="1" noChangeArrowheads="1"/>
          </p:cNvSpPr>
          <p:nvPr>
            <p:ph type="body" idx="1"/>
          </p:nvPr>
        </p:nvSpPr>
        <p:spPr>
          <a:xfrm>
            <a:off x="908655" y="1340942"/>
            <a:ext cx="8055429" cy="4287738"/>
          </a:xfrm>
        </p:spPr>
        <p:txBody>
          <a:bodyPr/>
          <a:lstStyle/>
          <a:p>
            <a:pPr marL="609546" indent="-609546" algn="ctr" defTabSz="914321" eaLnBrk="1" hangingPunct="1">
              <a:buNone/>
              <a:defRPr/>
            </a:pPr>
            <a:r>
              <a:rPr lang="en-US" sz="2400" b="1" dirty="0" smtClean="0">
                <a:solidFill>
                  <a:schemeClr val="tx1"/>
                </a:solidFill>
              </a:rPr>
              <a:t>Problems:</a:t>
            </a:r>
            <a:r>
              <a:rPr lang="en-US" sz="2400" b="1" dirty="0" smtClean="0">
                <a:solidFill>
                  <a:srgbClr val="00FFFF"/>
                </a:solidFill>
              </a:rPr>
              <a:t> </a:t>
            </a:r>
            <a:r>
              <a:rPr lang="en-US" sz="2400" b="1" dirty="0" smtClean="0">
                <a:solidFill>
                  <a:srgbClr val="339966"/>
                </a:solidFill>
              </a:rPr>
              <a:t>Lack of accountability</a:t>
            </a:r>
          </a:p>
          <a:p>
            <a:pPr marL="609546" indent="-609546" defTabSz="914321" eaLnBrk="1" hangingPunct="1">
              <a:defRPr/>
            </a:pPr>
            <a:endParaRPr lang="en-US" b="1" dirty="0" smtClean="0">
              <a:solidFill>
                <a:srgbClr val="339966"/>
              </a:solidFill>
            </a:endParaRPr>
          </a:p>
          <a:p>
            <a:pPr marL="609546" indent="-609546" defTabSz="914321" eaLnBrk="1" hangingPunct="1">
              <a:buNone/>
              <a:defRPr/>
            </a:pPr>
            <a:r>
              <a:rPr lang="en-US" sz="2000" dirty="0">
                <a:solidFill>
                  <a:schemeClr val="tx1"/>
                </a:solidFill>
              </a:rPr>
              <a:t>Techniques to gain accountability</a:t>
            </a:r>
          </a:p>
          <a:p>
            <a:pPr marL="609546" indent="-609546" defTabSz="914321" eaLnBrk="1" hangingPunct="1">
              <a:defRPr/>
            </a:pPr>
            <a:endParaRPr lang="en-US" sz="2000" dirty="0">
              <a:solidFill>
                <a:schemeClr val="tx1"/>
              </a:solidFill>
            </a:endParaRPr>
          </a:p>
          <a:p>
            <a:pPr marL="609546" indent="-288259" defTabSz="914321" eaLnBrk="1" hangingPunct="1">
              <a:buFontTx/>
              <a:buAutoNum type="arabicPeriod"/>
              <a:defRPr/>
            </a:pPr>
            <a:r>
              <a:rPr lang="en-US" sz="2000" dirty="0">
                <a:solidFill>
                  <a:schemeClr val="tx1"/>
                </a:solidFill>
              </a:rPr>
              <a:t>Publication of goals and standards</a:t>
            </a:r>
          </a:p>
          <a:p>
            <a:pPr marL="609546" indent="-288259" defTabSz="914321" eaLnBrk="1" hangingPunct="1">
              <a:buFontTx/>
              <a:buAutoNum type="arabicPeriod"/>
              <a:defRPr/>
            </a:pPr>
            <a:r>
              <a:rPr lang="en-US" sz="2000" dirty="0">
                <a:solidFill>
                  <a:schemeClr val="tx1"/>
                </a:solidFill>
              </a:rPr>
              <a:t>Simple and regular progress reviews</a:t>
            </a:r>
          </a:p>
          <a:p>
            <a:pPr marL="609546" indent="-288259" defTabSz="914321" eaLnBrk="1" hangingPunct="1">
              <a:buFontTx/>
              <a:buAutoNum type="arabicPeriod"/>
              <a:defRPr/>
            </a:pPr>
            <a:r>
              <a:rPr lang="en-US" sz="2000" dirty="0">
                <a:solidFill>
                  <a:schemeClr val="tx1"/>
                </a:solidFill>
              </a:rPr>
              <a:t>Team rewards</a:t>
            </a:r>
          </a:p>
        </p:txBody>
      </p:sp>
    </p:spTree>
    <p:extLst>
      <p:ext uri="{BB962C8B-B14F-4D97-AF65-F5344CB8AC3E}">
        <p14:creationId xmlns:p14="http://schemas.microsoft.com/office/powerpoint/2010/main" val="1697021958"/>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4050" name="Picture 2" descr="chro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6965" y="2556867"/>
            <a:ext cx="5358190" cy="4112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051" name="Picture 3" descr="white-box-with-shadow"/>
          <p:cNvPicPr>
            <a:picLocks noChangeAspect="1" noChangeArrowheads="1"/>
          </p:cNvPicPr>
          <p:nvPr/>
        </p:nvPicPr>
        <p:blipFill>
          <a:blip r:embed="rId4">
            <a:lum bright="-36000" contrast="100000"/>
            <a:extLst>
              <a:ext uri="{28A0092B-C50C-407E-A947-70E740481C1C}">
                <a14:useLocalDpi xmlns:a14="http://schemas.microsoft.com/office/drawing/2010/main" val="0"/>
              </a:ext>
            </a:extLst>
          </a:blip>
          <a:srcRect/>
          <a:stretch>
            <a:fillRect/>
          </a:stretch>
        </p:blipFill>
        <p:spPr bwMode="auto">
          <a:xfrm>
            <a:off x="5862890" y="2283962"/>
            <a:ext cx="3099405" cy="564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4052" name="Rectangle 4"/>
          <p:cNvSpPr>
            <a:spLocks noChangeArrowheads="1"/>
          </p:cNvSpPr>
          <p:nvPr/>
        </p:nvSpPr>
        <p:spPr bwMode="auto">
          <a:xfrm>
            <a:off x="1218600" y="1218903"/>
            <a:ext cx="620637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76" tIns="45638" rIns="91276" bIns="45638" anchor="ctr"/>
          <a:lstStyle/>
          <a:p>
            <a:pPr defTabSz="912983">
              <a:spcBef>
                <a:spcPct val="50000"/>
              </a:spcBef>
            </a:pPr>
            <a:endParaRPr lang="en-US" sz="3900" b="1">
              <a:solidFill>
                <a:srgbClr val="EED6A6"/>
              </a:solidFill>
              <a:latin typeface="Arial" pitchFamily="34" charset="0"/>
            </a:endParaRPr>
          </a:p>
        </p:txBody>
      </p:sp>
      <p:sp>
        <p:nvSpPr>
          <p:cNvPr id="514053" name="Rectangle 5"/>
          <p:cNvSpPr>
            <a:spLocks noGrp="1" noChangeArrowheads="1"/>
          </p:cNvSpPr>
          <p:nvPr>
            <p:ph type="title"/>
          </p:nvPr>
        </p:nvSpPr>
        <p:spPr/>
        <p:txBody>
          <a:bodyPr/>
          <a:lstStyle/>
          <a:p>
            <a:pPr eaLnBrk="1" hangingPunct="1"/>
            <a:r>
              <a:rPr lang="en-US" sz="2400" dirty="0" smtClean="0"/>
              <a:t>The Five Dysfunctions of a Team</a:t>
            </a:r>
          </a:p>
        </p:txBody>
      </p:sp>
      <p:grpSp>
        <p:nvGrpSpPr>
          <p:cNvPr id="514054" name="Group 6"/>
          <p:cNvGrpSpPr>
            <a:grpSpLocks/>
          </p:cNvGrpSpPr>
          <p:nvPr/>
        </p:nvGrpSpPr>
        <p:grpSpPr bwMode="auto">
          <a:xfrm>
            <a:off x="678846" y="5218714"/>
            <a:ext cx="4092217" cy="388746"/>
            <a:chOff x="508" y="3423"/>
            <a:chExt cx="2579" cy="245"/>
          </a:xfrm>
        </p:grpSpPr>
        <p:sp>
          <p:nvSpPr>
            <p:cNvPr id="514075" name="Text Box 7"/>
            <p:cNvSpPr txBox="1">
              <a:spLocks noChangeArrowheads="1"/>
            </p:cNvSpPr>
            <p:nvPr/>
          </p:nvSpPr>
          <p:spPr bwMode="auto">
            <a:xfrm>
              <a:off x="508" y="3432"/>
              <a:ext cx="1260" cy="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513" tIns="48257" rIns="96513" bIns="48257">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eaLnBrk="1" hangingPunct="1"/>
              <a:r>
                <a:rPr lang="en-US" sz="1800" dirty="0">
                  <a:latin typeface="Arial" pitchFamily="34" charset="0"/>
                </a:rPr>
                <a:t>Fear of…</a:t>
              </a:r>
            </a:p>
          </p:txBody>
        </p:sp>
        <p:sp>
          <p:nvSpPr>
            <p:cNvPr id="514076" name="Text Box 8"/>
            <p:cNvSpPr txBox="1">
              <a:spLocks noChangeArrowheads="1"/>
            </p:cNvSpPr>
            <p:nvPr/>
          </p:nvSpPr>
          <p:spPr bwMode="auto">
            <a:xfrm>
              <a:off x="2423" y="3423"/>
              <a:ext cx="664" cy="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513" tIns="48257" rIns="96513" bIns="48257">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algn="ctr" eaLnBrk="1" hangingPunct="1"/>
              <a:r>
                <a:rPr lang="en-US" sz="1800" b="1">
                  <a:latin typeface="Arial" pitchFamily="34" charset="0"/>
                </a:rPr>
                <a:t>Conflict</a:t>
              </a:r>
            </a:p>
          </p:txBody>
        </p:sp>
      </p:grpSp>
      <p:grpSp>
        <p:nvGrpSpPr>
          <p:cNvPr id="514055" name="Group 9"/>
          <p:cNvGrpSpPr>
            <a:grpSpLocks/>
          </p:cNvGrpSpPr>
          <p:nvPr/>
        </p:nvGrpSpPr>
        <p:grpSpPr bwMode="auto">
          <a:xfrm>
            <a:off x="296333" y="5855118"/>
            <a:ext cx="4328906" cy="396120"/>
            <a:chOff x="265" y="3824"/>
            <a:chExt cx="2729" cy="250"/>
          </a:xfrm>
        </p:grpSpPr>
        <p:sp>
          <p:nvSpPr>
            <p:cNvPr id="514073" name="Text Box 10"/>
            <p:cNvSpPr txBox="1">
              <a:spLocks noChangeArrowheads="1"/>
            </p:cNvSpPr>
            <p:nvPr/>
          </p:nvSpPr>
          <p:spPr bwMode="auto">
            <a:xfrm>
              <a:off x="265" y="3838"/>
              <a:ext cx="1731" cy="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513" tIns="48257" rIns="96513" bIns="48257">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eaLnBrk="1" hangingPunct="1"/>
              <a:r>
                <a:rPr lang="en-US" sz="1800" dirty="0">
                  <a:latin typeface="Arial" pitchFamily="34" charset="0"/>
                </a:rPr>
                <a:t>Absence of…</a:t>
              </a:r>
            </a:p>
          </p:txBody>
        </p:sp>
        <p:sp>
          <p:nvSpPr>
            <p:cNvPr id="514074" name="Text Box 11"/>
            <p:cNvSpPr txBox="1">
              <a:spLocks noChangeArrowheads="1"/>
            </p:cNvSpPr>
            <p:nvPr/>
          </p:nvSpPr>
          <p:spPr bwMode="auto">
            <a:xfrm>
              <a:off x="2515" y="3824"/>
              <a:ext cx="479" cy="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513" tIns="48257" rIns="96513" bIns="48257">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algn="ctr" eaLnBrk="1" hangingPunct="1"/>
              <a:r>
                <a:rPr lang="en-US" sz="1800" b="1">
                  <a:latin typeface="Arial" pitchFamily="34" charset="0"/>
                </a:rPr>
                <a:t>Trust</a:t>
              </a:r>
            </a:p>
          </p:txBody>
        </p:sp>
      </p:grpSp>
      <p:grpSp>
        <p:nvGrpSpPr>
          <p:cNvPr id="514056" name="Group 12"/>
          <p:cNvGrpSpPr>
            <a:grpSpLocks/>
          </p:cNvGrpSpPr>
          <p:nvPr/>
        </p:nvGrpSpPr>
        <p:grpSpPr bwMode="auto">
          <a:xfrm>
            <a:off x="984250" y="4607600"/>
            <a:ext cx="4068094" cy="387179"/>
            <a:chOff x="700" y="3038"/>
            <a:chExt cx="2563" cy="243"/>
          </a:xfrm>
        </p:grpSpPr>
        <p:sp>
          <p:nvSpPr>
            <p:cNvPr id="514071" name="Text Box 13"/>
            <p:cNvSpPr txBox="1">
              <a:spLocks noChangeArrowheads="1"/>
            </p:cNvSpPr>
            <p:nvPr/>
          </p:nvSpPr>
          <p:spPr bwMode="auto">
            <a:xfrm>
              <a:off x="700" y="3046"/>
              <a:ext cx="1351" cy="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513" tIns="48257" rIns="96513" bIns="48257">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eaLnBrk="1" hangingPunct="1"/>
              <a:r>
                <a:rPr lang="en-US" sz="1800">
                  <a:latin typeface="Arial" pitchFamily="34" charset="0"/>
                </a:rPr>
                <a:t>Lack of…</a:t>
              </a:r>
            </a:p>
          </p:txBody>
        </p:sp>
        <p:sp>
          <p:nvSpPr>
            <p:cNvPr id="514072" name="Text Box 14"/>
            <p:cNvSpPr txBox="1">
              <a:spLocks noChangeArrowheads="1"/>
            </p:cNvSpPr>
            <p:nvPr/>
          </p:nvSpPr>
          <p:spPr bwMode="auto">
            <a:xfrm>
              <a:off x="2251" y="3038"/>
              <a:ext cx="1012" cy="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513" tIns="48257" rIns="96513" bIns="48257">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algn="ctr" eaLnBrk="1" hangingPunct="1"/>
              <a:r>
                <a:rPr lang="en-US" sz="1800" b="1">
                  <a:latin typeface="Arial" pitchFamily="34" charset="0"/>
                </a:rPr>
                <a:t>Commitment</a:t>
              </a:r>
            </a:p>
          </p:txBody>
        </p:sp>
      </p:grpSp>
      <p:grpSp>
        <p:nvGrpSpPr>
          <p:cNvPr id="514057" name="Group 15"/>
          <p:cNvGrpSpPr>
            <a:grpSpLocks/>
          </p:cNvGrpSpPr>
          <p:nvPr/>
        </p:nvGrpSpPr>
        <p:grpSpPr bwMode="auto">
          <a:xfrm>
            <a:off x="1233856" y="3988210"/>
            <a:ext cx="3976466" cy="387179"/>
            <a:chOff x="857" y="2648"/>
            <a:chExt cx="2505" cy="243"/>
          </a:xfrm>
        </p:grpSpPr>
        <p:sp>
          <p:nvSpPr>
            <p:cNvPr id="514069" name="Text Box 16"/>
            <p:cNvSpPr txBox="1">
              <a:spLocks noChangeArrowheads="1"/>
            </p:cNvSpPr>
            <p:nvPr/>
          </p:nvSpPr>
          <p:spPr bwMode="auto">
            <a:xfrm>
              <a:off x="857" y="2656"/>
              <a:ext cx="1763" cy="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513" tIns="48257" rIns="96513" bIns="48257">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eaLnBrk="1" hangingPunct="1"/>
              <a:r>
                <a:rPr lang="en-US" sz="1800" dirty="0">
                  <a:latin typeface="Arial" pitchFamily="34" charset="0"/>
                </a:rPr>
                <a:t>Avoidance of…</a:t>
              </a:r>
            </a:p>
          </p:txBody>
        </p:sp>
        <p:sp>
          <p:nvSpPr>
            <p:cNvPr id="514070" name="Text Box 17"/>
            <p:cNvSpPr txBox="1">
              <a:spLocks noChangeArrowheads="1"/>
            </p:cNvSpPr>
            <p:nvPr/>
          </p:nvSpPr>
          <p:spPr bwMode="auto">
            <a:xfrm>
              <a:off x="2162" y="2648"/>
              <a:ext cx="1200" cy="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513" tIns="48257" rIns="96513" bIns="48257">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algn="ctr" eaLnBrk="1" hangingPunct="1"/>
              <a:r>
                <a:rPr lang="en-US" sz="1800" b="1">
                  <a:latin typeface="Arial" pitchFamily="34" charset="0"/>
                </a:rPr>
                <a:t>  Accountability</a:t>
              </a:r>
            </a:p>
          </p:txBody>
        </p:sp>
      </p:grpSp>
      <p:grpSp>
        <p:nvGrpSpPr>
          <p:cNvPr id="514058" name="Group 18"/>
          <p:cNvGrpSpPr>
            <a:grpSpLocks/>
          </p:cNvGrpSpPr>
          <p:nvPr/>
        </p:nvGrpSpPr>
        <p:grpSpPr bwMode="auto">
          <a:xfrm>
            <a:off x="1566334" y="3349711"/>
            <a:ext cx="3292475" cy="384270"/>
            <a:chOff x="1066" y="2246"/>
            <a:chExt cx="2074" cy="242"/>
          </a:xfrm>
        </p:grpSpPr>
        <p:sp>
          <p:nvSpPr>
            <p:cNvPr id="514067" name="Text Box 19"/>
            <p:cNvSpPr txBox="1">
              <a:spLocks noChangeArrowheads="1"/>
            </p:cNvSpPr>
            <p:nvPr/>
          </p:nvSpPr>
          <p:spPr bwMode="auto">
            <a:xfrm>
              <a:off x="1066" y="2252"/>
              <a:ext cx="1204" cy="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513" tIns="48257" rIns="96513" bIns="48257">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eaLnBrk="1" hangingPunct="1"/>
              <a:r>
                <a:rPr lang="en-US" sz="1800" dirty="0">
                  <a:latin typeface="Arial" pitchFamily="34" charset="0"/>
                </a:rPr>
                <a:t>Inattention to…</a:t>
              </a:r>
            </a:p>
          </p:txBody>
        </p:sp>
        <p:sp>
          <p:nvSpPr>
            <p:cNvPr id="514068" name="Text Box 20"/>
            <p:cNvSpPr txBox="1">
              <a:spLocks noChangeArrowheads="1"/>
            </p:cNvSpPr>
            <p:nvPr/>
          </p:nvSpPr>
          <p:spPr bwMode="auto">
            <a:xfrm>
              <a:off x="2492" y="2246"/>
              <a:ext cx="648" cy="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513" tIns="48257" rIns="96513" bIns="48257">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algn="ctr" eaLnBrk="1" hangingPunct="1"/>
              <a:r>
                <a:rPr lang="en-US" sz="1800" b="1">
                  <a:latin typeface="Arial" pitchFamily="34" charset="0"/>
                </a:rPr>
                <a:t>Results</a:t>
              </a:r>
            </a:p>
          </p:txBody>
        </p:sp>
      </p:grpSp>
      <p:sp>
        <p:nvSpPr>
          <p:cNvPr id="514059" name="Text Box 21"/>
          <p:cNvSpPr txBox="1">
            <a:spLocks noChangeArrowheads="1"/>
          </p:cNvSpPr>
          <p:nvPr/>
        </p:nvSpPr>
        <p:spPr bwMode="auto">
          <a:xfrm>
            <a:off x="6088872" y="2381408"/>
            <a:ext cx="2672195" cy="369166"/>
          </a:xfrm>
          <a:prstGeom prst="rect">
            <a:avLst/>
          </a:prstGeom>
          <a:solidFill>
            <a:srgbClr val="CCCCFF"/>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276" tIns="45638" rIns="91276" bIns="45638">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algn="ctr" eaLnBrk="1" hangingPunct="1"/>
            <a:r>
              <a:rPr lang="en-US" sz="1800" b="1" u="sng" dirty="0">
                <a:latin typeface="Arial" pitchFamily="34" charset="0"/>
              </a:rPr>
              <a:t>The Role of the Leader</a:t>
            </a:r>
          </a:p>
        </p:txBody>
      </p:sp>
      <p:sp>
        <p:nvSpPr>
          <p:cNvPr id="514060" name="Text Box 22"/>
          <p:cNvSpPr txBox="1">
            <a:spLocks noChangeArrowheads="1"/>
          </p:cNvSpPr>
          <p:nvPr/>
        </p:nvSpPr>
        <p:spPr bwMode="auto">
          <a:xfrm>
            <a:off x="6665991" y="5873782"/>
            <a:ext cx="1486259" cy="336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276" tIns="45638" rIns="91276" bIns="45638">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eaLnBrk="1" hangingPunct="1"/>
            <a:r>
              <a:rPr lang="en-US" sz="1600" dirty="0">
                <a:latin typeface="Arial" pitchFamily="34" charset="0"/>
              </a:rPr>
              <a:t>Be Vulnerable</a:t>
            </a:r>
          </a:p>
        </p:txBody>
      </p:sp>
      <p:sp>
        <p:nvSpPr>
          <p:cNvPr id="514061" name="Text Box 23"/>
          <p:cNvSpPr txBox="1">
            <a:spLocks noChangeArrowheads="1"/>
          </p:cNvSpPr>
          <p:nvPr/>
        </p:nvSpPr>
        <p:spPr bwMode="auto">
          <a:xfrm>
            <a:off x="6561803" y="5284887"/>
            <a:ext cx="1701580" cy="336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276" tIns="45638" rIns="91276" bIns="45638">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eaLnBrk="1" hangingPunct="1"/>
            <a:r>
              <a:rPr lang="en-US" sz="1600">
                <a:latin typeface="Arial" pitchFamily="34" charset="0"/>
              </a:rPr>
              <a:t>Demand Debate</a:t>
            </a:r>
          </a:p>
        </p:txBody>
      </p:sp>
      <p:sp>
        <p:nvSpPr>
          <p:cNvPr id="514062" name="Text Box 24"/>
          <p:cNvSpPr txBox="1">
            <a:spLocks noChangeArrowheads="1"/>
          </p:cNvSpPr>
          <p:nvPr/>
        </p:nvSpPr>
        <p:spPr bwMode="auto">
          <a:xfrm>
            <a:off x="6148978" y="4653856"/>
            <a:ext cx="2542774" cy="336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276" tIns="45638" rIns="91276" bIns="45638">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eaLnBrk="1" hangingPunct="1"/>
            <a:r>
              <a:rPr lang="en-US" sz="1600" dirty="0">
                <a:latin typeface="Arial" pitchFamily="34" charset="0"/>
              </a:rPr>
              <a:t>Force Clarity and Closure</a:t>
            </a:r>
          </a:p>
        </p:txBody>
      </p:sp>
      <p:sp>
        <p:nvSpPr>
          <p:cNvPr id="514063" name="Text Box 25"/>
          <p:cNvSpPr txBox="1">
            <a:spLocks noChangeArrowheads="1"/>
          </p:cNvSpPr>
          <p:nvPr/>
        </p:nvSpPr>
        <p:spPr bwMode="auto">
          <a:xfrm>
            <a:off x="5867704" y="4022824"/>
            <a:ext cx="2378750" cy="336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276" tIns="45638" rIns="91276" bIns="45638">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eaLnBrk="1" hangingPunct="1"/>
            <a:r>
              <a:rPr lang="en-US" sz="1600" dirty="0">
                <a:latin typeface="Arial" pitchFamily="34" charset="0"/>
              </a:rPr>
              <a:t>Confront Difficult Issues</a:t>
            </a:r>
          </a:p>
        </p:txBody>
      </p:sp>
      <p:sp>
        <p:nvSpPr>
          <p:cNvPr id="514064" name="Text Box 26"/>
          <p:cNvSpPr txBox="1">
            <a:spLocks noChangeArrowheads="1"/>
          </p:cNvSpPr>
          <p:nvPr/>
        </p:nvSpPr>
        <p:spPr bwMode="auto">
          <a:xfrm>
            <a:off x="5512405" y="3391789"/>
            <a:ext cx="3006882" cy="336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276" tIns="45638" rIns="91276" bIns="45638">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eaLnBrk="1" hangingPunct="1"/>
            <a:r>
              <a:rPr lang="en-US" sz="1600">
                <a:latin typeface="Arial" pitchFamily="34" charset="0"/>
              </a:rPr>
              <a:t>Focus on Collective Outcomes</a:t>
            </a:r>
          </a:p>
        </p:txBody>
      </p:sp>
      <p:pic>
        <p:nvPicPr>
          <p:cNvPr id="514065" name="Picture 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095" y="952500"/>
            <a:ext cx="1065893" cy="1552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4066" name="Rectangle 1"/>
          <p:cNvSpPr>
            <a:spLocks noChangeArrowheads="1"/>
          </p:cNvSpPr>
          <p:nvPr/>
        </p:nvSpPr>
        <p:spPr bwMode="auto">
          <a:xfrm>
            <a:off x="3438722" y="1369219"/>
            <a:ext cx="1814517" cy="395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6478" tIns="43239" rIns="86478" bIns="43239">
            <a:spAutoFit/>
          </a:bodyPr>
          <a:lstStyle/>
          <a:p>
            <a:pPr algn="ctr">
              <a:spcBef>
                <a:spcPct val="50000"/>
              </a:spcBef>
            </a:pPr>
            <a:r>
              <a:rPr lang="en-US" sz="2000" dirty="0">
                <a:latin typeface="Arial" pitchFamily="34" charset="0"/>
              </a:rPr>
              <a:t>DISCIPLINE 5</a:t>
            </a:r>
          </a:p>
        </p:txBody>
      </p:sp>
    </p:spTree>
    <p:extLst>
      <p:ext uri="{BB962C8B-B14F-4D97-AF65-F5344CB8AC3E}">
        <p14:creationId xmlns:p14="http://schemas.microsoft.com/office/powerpoint/2010/main" val="1309562684"/>
      </p:ext>
    </p:extLst>
  </p:cSld>
  <p:clrMapOvr>
    <a:masterClrMapping/>
  </p:clrMapOvr>
  <p:transition spd="med">
    <p:split orient="ver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Rectangle 2"/>
          <p:cNvSpPr>
            <a:spLocks noGrp="1" noChangeArrowheads="1"/>
          </p:cNvSpPr>
          <p:nvPr>
            <p:ph type="title"/>
          </p:nvPr>
        </p:nvSpPr>
        <p:spPr/>
        <p:txBody>
          <a:bodyPr/>
          <a:lstStyle/>
          <a:p>
            <a:pPr eaLnBrk="1" hangingPunct="1"/>
            <a:r>
              <a:rPr lang="en-AU" sz="2400" dirty="0" smtClean="0"/>
              <a:t>Focus on Collective Outcomes</a:t>
            </a:r>
            <a:endParaRPr lang="en-US" sz="2400" dirty="0" smtClean="0"/>
          </a:p>
        </p:txBody>
      </p:sp>
      <p:sp>
        <p:nvSpPr>
          <p:cNvPr id="515075" name="Rectangle 3"/>
          <p:cNvSpPr>
            <a:spLocks noGrp="1" noChangeArrowheads="1"/>
          </p:cNvSpPr>
          <p:nvPr>
            <p:ph type="body" idx="1"/>
          </p:nvPr>
        </p:nvSpPr>
        <p:spPr/>
        <p:txBody>
          <a:bodyPr/>
          <a:lstStyle/>
          <a:p>
            <a:pPr marL="611158" indent="-611158" eaLnBrk="1" hangingPunct="1">
              <a:buNone/>
            </a:pPr>
            <a:r>
              <a:rPr lang="en-US" sz="2400" b="1" dirty="0" smtClean="0">
                <a:solidFill>
                  <a:schemeClr val="tx1"/>
                </a:solidFill>
              </a:rPr>
              <a:t>Problems:</a:t>
            </a:r>
            <a:r>
              <a:rPr lang="en-US" sz="2400" b="1" dirty="0" smtClean="0">
                <a:solidFill>
                  <a:srgbClr val="00FFFF"/>
                </a:solidFill>
              </a:rPr>
              <a:t> </a:t>
            </a:r>
            <a:r>
              <a:rPr lang="en-US" sz="2400" b="1" dirty="0" smtClean="0">
                <a:solidFill>
                  <a:srgbClr val="339966"/>
                </a:solidFill>
              </a:rPr>
              <a:t>Team and individual status</a:t>
            </a:r>
          </a:p>
          <a:p>
            <a:pPr marL="611158" indent="-611158" eaLnBrk="1" hangingPunct="1"/>
            <a:endParaRPr lang="en-US" sz="2000" b="1" dirty="0" smtClean="0">
              <a:solidFill>
                <a:schemeClr val="tx1"/>
              </a:solidFill>
            </a:endParaRPr>
          </a:p>
          <a:p>
            <a:pPr marL="611158" indent="-611158" eaLnBrk="1" hangingPunct="1">
              <a:buNone/>
            </a:pPr>
            <a:r>
              <a:rPr lang="en-US" sz="2000" dirty="0">
                <a:solidFill>
                  <a:schemeClr val="tx1"/>
                </a:solidFill>
              </a:rPr>
              <a:t>Techniques to emphasize team results</a:t>
            </a:r>
          </a:p>
          <a:p>
            <a:pPr marL="611158" indent="-611158" eaLnBrk="1" hangingPunct="1">
              <a:buNone/>
            </a:pPr>
            <a:endParaRPr lang="en-US" sz="2000" dirty="0">
              <a:solidFill>
                <a:schemeClr val="tx1"/>
              </a:solidFill>
            </a:endParaRPr>
          </a:p>
          <a:p>
            <a:pPr marL="611158" indent="-611158" eaLnBrk="1" hangingPunct="1">
              <a:buFontTx/>
              <a:buAutoNum type="arabicPeriod"/>
            </a:pPr>
            <a:r>
              <a:rPr lang="en-US" sz="2000" dirty="0">
                <a:solidFill>
                  <a:schemeClr val="tx1"/>
                </a:solidFill>
              </a:rPr>
              <a:t>Public declaration of results</a:t>
            </a:r>
          </a:p>
          <a:p>
            <a:pPr marL="611158" indent="-611158" eaLnBrk="1" hangingPunct="1">
              <a:buFontTx/>
              <a:buAutoNum type="arabicPeriod"/>
            </a:pPr>
            <a:endParaRPr lang="en-US" sz="2000" dirty="0">
              <a:solidFill>
                <a:schemeClr val="tx1"/>
              </a:solidFill>
            </a:endParaRPr>
          </a:p>
          <a:p>
            <a:pPr marL="611158" indent="-611158" eaLnBrk="1" hangingPunct="1">
              <a:buFontTx/>
              <a:buAutoNum type="arabicPeriod"/>
            </a:pPr>
            <a:r>
              <a:rPr lang="en-US" sz="2000" dirty="0">
                <a:solidFill>
                  <a:schemeClr val="tx1"/>
                </a:solidFill>
              </a:rPr>
              <a:t>Results based rewards</a:t>
            </a:r>
          </a:p>
        </p:txBody>
      </p:sp>
    </p:spTree>
    <p:extLst>
      <p:ext uri="{BB962C8B-B14F-4D97-AF65-F5344CB8AC3E}">
        <p14:creationId xmlns:p14="http://schemas.microsoft.com/office/powerpoint/2010/main" val="2458297876"/>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Rectangle 2"/>
          <p:cNvSpPr>
            <a:spLocks noGrp="1" noChangeArrowheads="1"/>
          </p:cNvSpPr>
          <p:nvPr>
            <p:ph type="title"/>
          </p:nvPr>
        </p:nvSpPr>
        <p:spPr/>
        <p:txBody>
          <a:bodyPr/>
          <a:lstStyle/>
          <a:p>
            <a:pPr eaLnBrk="1" hangingPunct="1"/>
            <a:r>
              <a:rPr lang="en-US" sz="2400" dirty="0"/>
              <a:t>Team Activity 6: Your Greatest Talents for Team Work</a:t>
            </a:r>
          </a:p>
        </p:txBody>
      </p:sp>
      <p:sp>
        <p:nvSpPr>
          <p:cNvPr id="3232771" name="Rectangle 3"/>
          <p:cNvSpPr>
            <a:spLocks noGrp="1" noChangeArrowheads="1"/>
          </p:cNvSpPr>
          <p:nvPr>
            <p:ph type="body" idx="1"/>
          </p:nvPr>
        </p:nvSpPr>
        <p:spPr/>
        <p:txBody>
          <a:bodyPr/>
          <a:lstStyle/>
          <a:p>
            <a:pPr marL="0" indent="0" defTabSz="914321" eaLnBrk="1" hangingPunct="1">
              <a:lnSpc>
                <a:spcPct val="90000"/>
              </a:lnSpc>
              <a:buNone/>
              <a:defRPr/>
            </a:pPr>
            <a:r>
              <a:rPr lang="en-US" sz="2000" b="1" dirty="0">
                <a:solidFill>
                  <a:schemeClr val="tx1"/>
                </a:solidFill>
              </a:rPr>
              <a:t>Instructions:</a:t>
            </a:r>
            <a:r>
              <a:rPr lang="en-US" sz="2000" dirty="0">
                <a:solidFill>
                  <a:schemeClr val="tx1"/>
                </a:solidFill>
              </a:rPr>
              <a:t> Assign the team into groups of 2 or more based on their strongest factor on the left or right hand side. Then ask the group to spend 20 minutes preparing a 5 minute presentation on why their talents are the greatest for their role as a team member.</a:t>
            </a:r>
          </a:p>
          <a:p>
            <a:pPr marL="0" indent="0" defTabSz="914321" eaLnBrk="1" hangingPunct="1">
              <a:lnSpc>
                <a:spcPct val="90000"/>
              </a:lnSpc>
              <a:buNone/>
              <a:defRPr/>
            </a:pPr>
            <a:endParaRPr lang="en-US" sz="2000" dirty="0">
              <a:solidFill>
                <a:schemeClr val="tx1"/>
              </a:solidFill>
            </a:endParaRPr>
          </a:p>
          <a:p>
            <a:pPr marL="267240" indent="109599" defTabSz="914321" eaLnBrk="1" hangingPunct="1">
              <a:lnSpc>
                <a:spcPct val="90000"/>
              </a:lnSpc>
              <a:defRPr/>
            </a:pPr>
            <a:r>
              <a:rPr lang="en-US" sz="2000" dirty="0">
                <a:solidFill>
                  <a:schemeClr val="tx1"/>
                </a:solidFill>
              </a:rPr>
              <a:t>Why are your traits the greatest for being a team member?</a:t>
            </a:r>
          </a:p>
          <a:p>
            <a:pPr marL="267240" indent="109599" defTabSz="914321" eaLnBrk="1" hangingPunct="1">
              <a:lnSpc>
                <a:spcPct val="90000"/>
              </a:lnSpc>
              <a:defRPr/>
            </a:pPr>
            <a:endParaRPr lang="en-US" sz="2000" dirty="0">
              <a:solidFill>
                <a:schemeClr val="tx1"/>
              </a:solidFill>
            </a:endParaRPr>
          </a:p>
          <a:p>
            <a:pPr marL="267240" indent="109599" defTabSz="914321" eaLnBrk="1" hangingPunct="1">
              <a:lnSpc>
                <a:spcPct val="90000"/>
              </a:lnSpc>
              <a:defRPr/>
            </a:pPr>
            <a:r>
              <a:rPr lang="en-US" sz="2000" dirty="0">
                <a:solidFill>
                  <a:schemeClr val="tx1"/>
                </a:solidFill>
              </a:rPr>
              <a:t> What are the key struggles of your greatest traits?</a:t>
            </a:r>
          </a:p>
          <a:p>
            <a:pPr marL="267240" indent="109599" defTabSz="914321" eaLnBrk="1" hangingPunct="1">
              <a:lnSpc>
                <a:spcPct val="90000"/>
              </a:lnSpc>
              <a:defRPr/>
            </a:pPr>
            <a:endParaRPr lang="en-US" sz="2000" dirty="0">
              <a:solidFill>
                <a:schemeClr val="tx1"/>
              </a:solidFill>
            </a:endParaRPr>
          </a:p>
          <a:p>
            <a:pPr marL="267240" indent="109599" defTabSz="914321" eaLnBrk="1" hangingPunct="1">
              <a:lnSpc>
                <a:spcPct val="90000"/>
              </a:lnSpc>
              <a:defRPr/>
            </a:pPr>
            <a:r>
              <a:rPr lang="en-US" sz="2000" dirty="0">
                <a:solidFill>
                  <a:schemeClr val="tx1"/>
                </a:solidFill>
              </a:rPr>
              <a:t> How do you like to be managed?</a:t>
            </a:r>
          </a:p>
          <a:p>
            <a:pPr marL="267240" indent="109599" defTabSz="914321" eaLnBrk="1" hangingPunct="1">
              <a:lnSpc>
                <a:spcPct val="90000"/>
              </a:lnSpc>
              <a:defRPr/>
            </a:pPr>
            <a:endParaRPr lang="en-US" sz="2000" dirty="0">
              <a:solidFill>
                <a:schemeClr val="tx1"/>
              </a:solidFill>
            </a:endParaRPr>
          </a:p>
          <a:p>
            <a:pPr marL="267240" indent="109599" defTabSz="914321" eaLnBrk="1" hangingPunct="1">
              <a:lnSpc>
                <a:spcPct val="90000"/>
              </a:lnSpc>
              <a:defRPr/>
            </a:pPr>
            <a:r>
              <a:rPr lang="en-US" sz="2000" dirty="0">
                <a:solidFill>
                  <a:schemeClr val="tx1"/>
                </a:solidFill>
              </a:rPr>
              <a:t> What one struggle from another (factor) group irritates you the most?</a:t>
            </a:r>
          </a:p>
          <a:p>
            <a:pPr marL="0" indent="0" defTabSz="914321" eaLnBrk="1" hangingPunct="1">
              <a:lnSpc>
                <a:spcPct val="90000"/>
              </a:lnSpc>
              <a:defRPr/>
            </a:pPr>
            <a:endParaRPr lang="en-US" sz="2000" dirty="0">
              <a:solidFill>
                <a:schemeClr val="tx1"/>
              </a:solidFill>
            </a:endParaRPr>
          </a:p>
        </p:txBody>
      </p:sp>
    </p:spTree>
    <p:extLst>
      <p:ext uri="{BB962C8B-B14F-4D97-AF65-F5344CB8AC3E}">
        <p14:creationId xmlns:p14="http://schemas.microsoft.com/office/powerpoint/2010/main" val="3382166991"/>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Rectangle 20"/>
          <p:cNvSpPr>
            <a:spLocks noGrp="1" noChangeArrowheads="1"/>
          </p:cNvSpPr>
          <p:nvPr>
            <p:ph type="title"/>
          </p:nvPr>
        </p:nvSpPr>
        <p:spPr>
          <a:xfrm>
            <a:off x="31" y="370648"/>
            <a:ext cx="8991298" cy="437555"/>
          </a:xfrm>
        </p:spPr>
        <p:txBody>
          <a:bodyPr/>
          <a:lstStyle/>
          <a:p>
            <a:pPr eaLnBrk="1" hangingPunct="1"/>
            <a:r>
              <a:rPr lang="en-US" sz="2400" dirty="0" smtClean="0"/>
              <a:t>Team Activity 7: Improving My Team Work</a:t>
            </a:r>
            <a:endParaRPr lang="en-AU" sz="2400" dirty="0" smtClean="0"/>
          </a:p>
        </p:txBody>
      </p:sp>
      <p:graphicFrame>
        <p:nvGraphicFramePr>
          <p:cNvPr id="303124" name="Group 20"/>
          <p:cNvGraphicFramePr>
            <a:graphicFrameLocks noGrp="1"/>
          </p:cNvGraphicFramePr>
          <p:nvPr>
            <p:ph idx="1"/>
          </p:nvPr>
        </p:nvGraphicFramePr>
        <p:xfrm>
          <a:off x="180037" y="1470560"/>
          <a:ext cx="8784167" cy="3763863"/>
        </p:xfrm>
        <a:graphic>
          <a:graphicData uri="http://schemas.openxmlformats.org/drawingml/2006/table">
            <a:tbl>
              <a:tblPr/>
              <a:tblGrid>
                <a:gridCol w="8784167"/>
              </a:tblGrid>
              <a:tr h="77985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rgbClr val="FFFFFF"/>
                          </a:solidFill>
                          <a:effectLst/>
                          <a:latin typeface="Verdana" pitchFamily="34" charset="0"/>
                          <a:cs typeface="Arial" pitchFamily="34" charset="0"/>
                        </a:rPr>
                        <a:t>Improving My Teamwork </a:t>
                      </a:r>
                      <a:br>
                        <a:rPr kumimoji="0" lang="en-US" sz="1300" b="1" i="0" u="none" strike="noStrike" cap="none" normalizeH="0" baseline="0" smtClean="0">
                          <a:ln>
                            <a:noFill/>
                          </a:ln>
                          <a:solidFill>
                            <a:srgbClr val="FFFFFF"/>
                          </a:solidFill>
                          <a:effectLst/>
                          <a:latin typeface="Verdana" pitchFamily="34" charset="0"/>
                          <a:cs typeface="Arial" pitchFamily="34" charset="0"/>
                        </a:rPr>
                      </a:br>
                      <a:r>
                        <a:rPr kumimoji="0" lang="en-US" sz="1300" b="1" i="0" u="none" strike="noStrike" cap="none" normalizeH="0" baseline="0" smtClean="0">
                          <a:ln>
                            <a:noFill/>
                          </a:ln>
                          <a:solidFill>
                            <a:srgbClr val="FFFFFF"/>
                          </a:solidFill>
                          <a:effectLst/>
                          <a:latin typeface="Verdana" pitchFamily="34" charset="0"/>
                          <a:cs typeface="Arial" pitchFamily="34" charset="0"/>
                        </a:rPr>
                        <a:t>(With self-awareness of my strengths and struggles, 5 actions for me to be a better team contributor)</a:t>
                      </a:r>
                    </a:p>
                  </a:txBody>
                  <a:tcPr marL="87086" marR="87086" marT="42853" marB="42853"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339966"/>
                    </a:solidFill>
                  </a:tcPr>
                </a:tc>
              </a:tr>
              <a:tr h="58340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cs typeface="Arial" pitchFamily="34" charset="0"/>
                        </a:rPr>
                        <a:t>1.</a:t>
                      </a:r>
                      <a:endParaRPr kumimoji="0" lang="en-AU" sz="1000" b="0" i="0" u="none" strike="noStrike" cap="none" normalizeH="0" baseline="0" smtClean="0">
                        <a:ln>
                          <a:noFill/>
                        </a:ln>
                        <a:solidFill>
                          <a:srgbClr val="000000"/>
                        </a:solidFill>
                        <a:effectLst/>
                        <a:latin typeface="Verdana" pitchFamily="34" charset="0"/>
                        <a:cs typeface="Arial" pitchFamily="34" charset="0"/>
                      </a:endParaRPr>
                    </a:p>
                  </a:txBody>
                  <a:tcPr marL="87086" marR="87086" marT="42853" marB="42853"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BFBFBF"/>
                    </a:solidFill>
                  </a:tcPr>
                </a:tc>
              </a:tr>
              <a:tr h="58191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cs typeface="Arial" pitchFamily="34" charset="0"/>
                        </a:rPr>
                        <a:t>2.</a:t>
                      </a:r>
                      <a:endParaRPr kumimoji="0" lang="en-AU" sz="1000" b="0" i="0" u="none" strike="noStrike" cap="none" normalizeH="0" baseline="0" smtClean="0">
                        <a:ln>
                          <a:noFill/>
                        </a:ln>
                        <a:solidFill>
                          <a:srgbClr val="000000"/>
                        </a:solidFill>
                        <a:effectLst/>
                        <a:latin typeface="Verdana" pitchFamily="34" charset="0"/>
                        <a:cs typeface="Arial" pitchFamily="34" charset="0"/>
                      </a:endParaRPr>
                    </a:p>
                  </a:txBody>
                  <a:tcPr marL="87086" marR="87086" marT="42853" marB="42853"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BFBFBF"/>
                    </a:solidFill>
                  </a:tcPr>
                </a:tc>
              </a:tr>
              <a:tr h="65484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cs typeface="Arial" pitchFamily="34" charset="0"/>
                        </a:rPr>
                        <a:t>3.</a:t>
                      </a:r>
                      <a:endParaRPr kumimoji="0" lang="en-AU" sz="1000" b="0" i="0" u="none" strike="noStrike" cap="none" normalizeH="0" baseline="0" smtClean="0">
                        <a:ln>
                          <a:noFill/>
                        </a:ln>
                        <a:solidFill>
                          <a:srgbClr val="000000"/>
                        </a:solidFill>
                        <a:effectLst/>
                        <a:latin typeface="Verdana" pitchFamily="34" charset="0"/>
                        <a:cs typeface="Arial" pitchFamily="34" charset="0"/>
                      </a:endParaRPr>
                    </a:p>
                  </a:txBody>
                  <a:tcPr marL="87086" marR="87086" marT="42853" marB="42853"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BFBFBF"/>
                    </a:solidFill>
                  </a:tcPr>
                </a:tc>
              </a:tr>
              <a:tr h="58191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cs typeface="Arial" pitchFamily="34" charset="0"/>
                        </a:rPr>
                        <a:t>4.</a:t>
                      </a:r>
                      <a:endParaRPr kumimoji="0" lang="en-AU" sz="1000" b="0" i="0" u="none" strike="noStrike" cap="none" normalizeH="0" baseline="0" smtClean="0">
                        <a:ln>
                          <a:noFill/>
                        </a:ln>
                        <a:solidFill>
                          <a:srgbClr val="000000"/>
                        </a:solidFill>
                        <a:effectLst/>
                        <a:latin typeface="Verdana" pitchFamily="34" charset="0"/>
                        <a:cs typeface="Arial" pitchFamily="34" charset="0"/>
                      </a:endParaRPr>
                    </a:p>
                  </a:txBody>
                  <a:tcPr marL="87086" marR="87086" marT="42853" marB="42853"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BFBFBF"/>
                    </a:solidFill>
                  </a:tcPr>
                </a:tc>
              </a:tr>
              <a:tr h="58191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cs typeface="Arial" pitchFamily="34" charset="0"/>
                        </a:rPr>
                        <a:t>5.</a:t>
                      </a:r>
                      <a:endParaRPr kumimoji="0" lang="en-AU" sz="1000" b="0" i="0" u="none" strike="noStrike" cap="none" normalizeH="0" baseline="0" smtClean="0">
                        <a:ln>
                          <a:noFill/>
                        </a:ln>
                        <a:solidFill>
                          <a:srgbClr val="000000"/>
                        </a:solidFill>
                        <a:effectLst/>
                        <a:latin typeface="Verdana" pitchFamily="34" charset="0"/>
                        <a:cs typeface="Arial" pitchFamily="34" charset="0"/>
                      </a:endParaRPr>
                    </a:p>
                  </a:txBody>
                  <a:tcPr marL="87086" marR="87086" marT="42853" marB="42853"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BFBFBF"/>
                    </a:solidFill>
                  </a:tcPr>
                </a:tc>
              </a:tr>
            </a:tbl>
          </a:graphicData>
        </a:graphic>
      </p:graphicFrame>
    </p:spTree>
    <p:extLst>
      <p:ext uri="{BB962C8B-B14F-4D97-AF65-F5344CB8AC3E}">
        <p14:creationId xmlns:p14="http://schemas.microsoft.com/office/powerpoint/2010/main" val="28749624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txBox="1">
            <a:spLocks noChangeArrowheads="1"/>
          </p:cNvSpPr>
          <p:nvPr/>
        </p:nvSpPr>
        <p:spPr bwMode="auto">
          <a:xfrm>
            <a:off x="93" y="333433"/>
            <a:ext cx="9144012" cy="580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4" tIns="45687" rIns="91374" bIns="45687" anchor="ct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eaLnBrk="1" hangingPunct="1">
              <a:lnSpc>
                <a:spcPct val="80000"/>
              </a:lnSpc>
            </a:pPr>
            <a:r>
              <a:rPr lang="en-US" sz="2400" b="1" dirty="0">
                <a:solidFill>
                  <a:schemeClr val="bg1"/>
                </a:solidFill>
                <a:latin typeface="Arial" pitchFamily="34" charset="0"/>
                <a:ea typeface="MS PGothic" pitchFamily="34" charset="-128"/>
                <a:sym typeface="Symbol" pitchFamily="18" charset="2"/>
              </a:rPr>
              <a:t>The 6 Pillars of DNA Team Performance</a:t>
            </a:r>
            <a:endParaRPr lang="en-AU" sz="2400" b="1" dirty="0">
              <a:solidFill>
                <a:schemeClr val="bg1"/>
              </a:solidFill>
              <a:latin typeface="Arial" pitchFamily="34" charset="0"/>
              <a:ea typeface="MS PGothic" pitchFamily="34" charset="-128"/>
              <a:sym typeface="Symbol" pitchFamily="18" charset="2"/>
            </a:endParaRPr>
          </a:p>
        </p:txBody>
      </p:sp>
      <p:sp>
        <p:nvSpPr>
          <p:cNvPr id="468995" name="Can 2"/>
          <p:cNvSpPr>
            <a:spLocks noChangeArrowheads="1"/>
          </p:cNvSpPr>
          <p:nvPr/>
        </p:nvSpPr>
        <p:spPr bwMode="auto">
          <a:xfrm>
            <a:off x="179917" y="1625203"/>
            <a:ext cx="1292678" cy="4191000"/>
          </a:xfrm>
          <a:prstGeom prst="can">
            <a:avLst>
              <a:gd name="adj" fmla="val 25449"/>
            </a:avLst>
          </a:prstGeom>
          <a:solidFill>
            <a:srgbClr val="336699"/>
          </a:solidFill>
          <a:ln w="25400" algn="ctr">
            <a:solidFill>
              <a:srgbClr val="BFBFBF"/>
            </a:solidFill>
            <a:round/>
            <a:headEnd/>
            <a:tailEnd/>
          </a:ln>
        </p:spPr>
        <p:txBody>
          <a:bodyPr lIns="91374" tIns="45687" rIns="91374" bIns="45687"/>
          <a:lstStyle/>
          <a:p>
            <a:pPr algn="ctr" defTabSz="912983"/>
            <a:r>
              <a:rPr lang="en-US" sz="1300" b="1" dirty="0">
                <a:solidFill>
                  <a:srgbClr val="FFFFFF"/>
                </a:solidFill>
                <a:latin typeface="Arial" pitchFamily="34" charset="0"/>
                <a:ea typeface="MS PGothic" pitchFamily="34" charset="-128"/>
                <a:sym typeface="Symbol" pitchFamily="18" charset="2"/>
              </a:rPr>
              <a:t/>
            </a:r>
            <a:br>
              <a:rPr lang="en-US" sz="1300" b="1" dirty="0">
                <a:solidFill>
                  <a:srgbClr val="FFFFFF"/>
                </a:solidFill>
                <a:latin typeface="Arial" pitchFamily="34" charset="0"/>
                <a:ea typeface="MS PGothic" pitchFamily="34" charset="-128"/>
                <a:sym typeface="Symbol" pitchFamily="18" charset="2"/>
              </a:rPr>
            </a:br>
            <a:r>
              <a:rPr lang="en-US" sz="1300" b="1" dirty="0">
                <a:solidFill>
                  <a:srgbClr val="FFFFFF"/>
                </a:solidFill>
                <a:latin typeface="Arial" pitchFamily="34" charset="0"/>
                <a:ea typeface="MS PGothic" pitchFamily="34" charset="-128"/>
                <a:sym typeface="Symbol" pitchFamily="18" charset="2"/>
              </a:rPr>
              <a:t>1.Leader Review </a:t>
            </a:r>
            <a:br>
              <a:rPr lang="en-US" sz="1300" b="1" dirty="0">
                <a:solidFill>
                  <a:srgbClr val="FFFFFF"/>
                </a:solidFill>
                <a:latin typeface="Arial" pitchFamily="34" charset="0"/>
                <a:ea typeface="MS PGothic" pitchFamily="34" charset="-128"/>
                <a:sym typeface="Symbol" pitchFamily="18" charset="2"/>
              </a:rPr>
            </a:br>
            <a:r>
              <a:rPr lang="en-US" sz="1300" dirty="0">
                <a:solidFill>
                  <a:srgbClr val="FFFFFF"/>
                </a:solidFill>
                <a:latin typeface="Arial" pitchFamily="34" charset="0"/>
                <a:ea typeface="MS PGothic" pitchFamily="34" charset="-128"/>
                <a:sym typeface="Symbol" pitchFamily="18" charset="2"/>
              </a:rPr>
              <a:t/>
            </a:r>
            <a:br>
              <a:rPr lang="en-US" sz="1300" dirty="0">
                <a:solidFill>
                  <a:srgbClr val="FFFFFF"/>
                </a:solidFill>
                <a:latin typeface="Arial" pitchFamily="34" charset="0"/>
                <a:ea typeface="MS PGothic" pitchFamily="34" charset="-128"/>
                <a:sym typeface="Symbol" pitchFamily="18" charset="2"/>
              </a:rPr>
            </a:br>
            <a:r>
              <a:rPr lang="en-US" sz="1300" dirty="0">
                <a:solidFill>
                  <a:srgbClr val="FFFFFF"/>
                </a:solidFill>
                <a:latin typeface="Arial" pitchFamily="34" charset="0"/>
                <a:ea typeface="MS PGothic" pitchFamily="34" charset="-128"/>
                <a:sym typeface="Symbol" pitchFamily="18" charset="2"/>
              </a:rPr>
              <a:t/>
            </a:r>
            <a:br>
              <a:rPr lang="en-US" sz="1300" dirty="0">
                <a:solidFill>
                  <a:srgbClr val="FFFFFF"/>
                </a:solidFill>
                <a:latin typeface="Arial" pitchFamily="34" charset="0"/>
                <a:ea typeface="MS PGothic" pitchFamily="34" charset="-128"/>
                <a:sym typeface="Symbol" pitchFamily="18" charset="2"/>
              </a:rPr>
            </a:br>
            <a:r>
              <a:rPr lang="en-US" sz="1300" dirty="0">
                <a:solidFill>
                  <a:srgbClr val="FFFFFF"/>
                </a:solidFill>
                <a:latin typeface="Arial" pitchFamily="34" charset="0"/>
                <a:ea typeface="MS PGothic" pitchFamily="34" charset="-128"/>
                <a:sym typeface="Symbol" pitchFamily="18" charset="2"/>
              </a:rPr>
              <a:t>For the Leader to Understand their Natural Leadership Talents to Build a Healthy Team and Identify the Team Issues for Increasing Revenues</a:t>
            </a:r>
            <a:endParaRPr lang="en-US" sz="1300" dirty="0">
              <a:solidFill>
                <a:srgbClr val="FFFFFF"/>
              </a:solidFill>
              <a:latin typeface="Calibri" pitchFamily="34" charset="0"/>
              <a:ea typeface="MS PGothic" pitchFamily="34" charset="-128"/>
              <a:sym typeface="Symbol" pitchFamily="18" charset="2"/>
            </a:endParaRPr>
          </a:p>
        </p:txBody>
      </p:sp>
      <p:sp>
        <p:nvSpPr>
          <p:cNvPr id="468996" name="Can 14"/>
          <p:cNvSpPr>
            <a:spLocks noChangeArrowheads="1"/>
          </p:cNvSpPr>
          <p:nvPr/>
        </p:nvSpPr>
        <p:spPr bwMode="auto">
          <a:xfrm>
            <a:off x="1545167" y="1625203"/>
            <a:ext cx="1440846" cy="4191000"/>
          </a:xfrm>
          <a:prstGeom prst="can">
            <a:avLst>
              <a:gd name="adj" fmla="val 22832"/>
            </a:avLst>
          </a:prstGeom>
          <a:solidFill>
            <a:srgbClr val="0000CC"/>
          </a:solidFill>
          <a:ln w="25400" algn="ctr">
            <a:solidFill>
              <a:srgbClr val="BFBFBF"/>
            </a:solidFill>
            <a:round/>
            <a:headEnd/>
            <a:tailEnd/>
          </a:ln>
        </p:spPr>
        <p:txBody>
          <a:bodyPr lIns="91374" tIns="45687" rIns="91374" bIns="45687"/>
          <a:lstStyle/>
          <a:p>
            <a:pPr algn="ctr" defTabSz="912983"/>
            <a:r>
              <a:rPr lang="en-US" sz="1300" b="1" dirty="0">
                <a:solidFill>
                  <a:srgbClr val="FFFFFF"/>
                </a:solidFill>
                <a:latin typeface="Arial" pitchFamily="34" charset="0"/>
                <a:ea typeface="MS PGothic" pitchFamily="34" charset="-128"/>
                <a:sym typeface="Symbol" pitchFamily="18" charset="2"/>
              </a:rPr>
              <a:t/>
            </a:r>
            <a:br>
              <a:rPr lang="en-US" sz="1300" b="1" dirty="0">
                <a:solidFill>
                  <a:srgbClr val="FFFFFF"/>
                </a:solidFill>
                <a:latin typeface="Arial" pitchFamily="34" charset="0"/>
                <a:ea typeface="MS PGothic" pitchFamily="34" charset="-128"/>
                <a:sym typeface="Symbol" pitchFamily="18" charset="2"/>
              </a:rPr>
            </a:br>
            <a:r>
              <a:rPr lang="en-US" sz="1300" b="1" dirty="0">
                <a:solidFill>
                  <a:srgbClr val="FFFFFF"/>
                </a:solidFill>
                <a:latin typeface="Arial" pitchFamily="34" charset="0"/>
                <a:ea typeface="MS PGothic" pitchFamily="34" charset="-128"/>
                <a:sym typeface="Symbol" pitchFamily="18" charset="2"/>
              </a:rPr>
              <a:t>2.Team Member Review</a:t>
            </a:r>
          </a:p>
          <a:p>
            <a:pPr algn="ctr" defTabSz="912983"/>
            <a:r>
              <a:rPr lang="en-US" sz="1300" dirty="0">
                <a:solidFill>
                  <a:srgbClr val="FFFFFF"/>
                </a:solidFill>
                <a:latin typeface="Arial" pitchFamily="34" charset="0"/>
                <a:ea typeface="MS PGothic" pitchFamily="34" charset="-128"/>
                <a:sym typeface="Symbol" pitchFamily="18" charset="2"/>
              </a:rPr>
              <a:t/>
            </a:r>
            <a:br>
              <a:rPr lang="en-US" sz="1300" dirty="0">
                <a:solidFill>
                  <a:srgbClr val="FFFFFF"/>
                </a:solidFill>
                <a:latin typeface="Arial" pitchFamily="34" charset="0"/>
                <a:ea typeface="MS PGothic" pitchFamily="34" charset="-128"/>
                <a:sym typeface="Symbol" pitchFamily="18" charset="2"/>
              </a:rPr>
            </a:br>
            <a:r>
              <a:rPr lang="en-US" sz="1300" dirty="0">
                <a:solidFill>
                  <a:srgbClr val="FFFFFF"/>
                </a:solidFill>
                <a:latin typeface="Arial" pitchFamily="34" charset="0"/>
                <a:ea typeface="MS PGothic" pitchFamily="34" charset="-128"/>
                <a:sym typeface="Symbol" pitchFamily="18" charset="2"/>
              </a:rPr>
              <a:t>For Each Individual Team Member to Understand their Natural Talents for Performing their Role in the Team</a:t>
            </a:r>
            <a:endParaRPr lang="en-US" sz="1300" dirty="0">
              <a:solidFill>
                <a:srgbClr val="FFFFFF"/>
              </a:solidFill>
              <a:latin typeface="Calibri" pitchFamily="34" charset="0"/>
              <a:ea typeface="MS PGothic" pitchFamily="34" charset="-128"/>
              <a:sym typeface="Symbol" pitchFamily="18" charset="2"/>
            </a:endParaRPr>
          </a:p>
        </p:txBody>
      </p:sp>
      <p:sp>
        <p:nvSpPr>
          <p:cNvPr id="468997" name="Can 15"/>
          <p:cNvSpPr>
            <a:spLocks noChangeArrowheads="1"/>
          </p:cNvSpPr>
          <p:nvPr/>
        </p:nvSpPr>
        <p:spPr bwMode="auto">
          <a:xfrm>
            <a:off x="3153834" y="1590973"/>
            <a:ext cx="1292679" cy="4191000"/>
          </a:xfrm>
          <a:prstGeom prst="can">
            <a:avLst>
              <a:gd name="adj" fmla="val 25449"/>
            </a:avLst>
          </a:prstGeom>
          <a:solidFill>
            <a:srgbClr val="339966"/>
          </a:solidFill>
          <a:ln w="25400" algn="ctr">
            <a:solidFill>
              <a:srgbClr val="BFBFBF"/>
            </a:solidFill>
            <a:round/>
            <a:headEnd/>
            <a:tailEnd/>
          </a:ln>
        </p:spPr>
        <p:txBody>
          <a:bodyPr lIns="91374" tIns="45687" rIns="91374" bIns="45687"/>
          <a:lstStyle/>
          <a:p>
            <a:pPr algn="ctr" defTabSz="912983"/>
            <a:r>
              <a:rPr lang="en-US" sz="1300" b="1" dirty="0">
                <a:solidFill>
                  <a:srgbClr val="FFFFFF"/>
                </a:solidFill>
                <a:latin typeface="Arial" pitchFamily="34" charset="0"/>
                <a:ea typeface="MS PGothic" pitchFamily="34" charset="-128"/>
                <a:sym typeface="Symbol" pitchFamily="18" charset="2"/>
              </a:rPr>
              <a:t/>
            </a:r>
            <a:br>
              <a:rPr lang="en-US" sz="1300" b="1" dirty="0">
                <a:solidFill>
                  <a:srgbClr val="FFFFFF"/>
                </a:solidFill>
                <a:latin typeface="Arial" pitchFamily="34" charset="0"/>
                <a:ea typeface="MS PGothic" pitchFamily="34" charset="-128"/>
                <a:sym typeface="Symbol" pitchFamily="18" charset="2"/>
              </a:rPr>
            </a:br>
            <a:r>
              <a:rPr lang="en-US" sz="1300" b="1" dirty="0">
                <a:solidFill>
                  <a:srgbClr val="FFFFFF"/>
                </a:solidFill>
                <a:latin typeface="Arial" pitchFamily="34" charset="0"/>
                <a:ea typeface="MS PGothic" pitchFamily="34" charset="-128"/>
                <a:sym typeface="Symbol" pitchFamily="18" charset="2"/>
              </a:rPr>
              <a:t>3.Team  Meeting</a:t>
            </a:r>
          </a:p>
          <a:p>
            <a:pPr algn="ctr" defTabSz="912983"/>
            <a:r>
              <a:rPr lang="en-US" sz="1300" dirty="0">
                <a:solidFill>
                  <a:srgbClr val="FFFFFF"/>
                </a:solidFill>
                <a:latin typeface="Arial" pitchFamily="34" charset="0"/>
                <a:ea typeface="MS PGothic" pitchFamily="34" charset="-128"/>
                <a:sym typeface="Symbol" pitchFamily="18" charset="2"/>
              </a:rPr>
              <a:t/>
            </a:r>
            <a:br>
              <a:rPr lang="en-US" sz="1300" dirty="0">
                <a:solidFill>
                  <a:srgbClr val="FFFFFF"/>
                </a:solidFill>
                <a:latin typeface="Arial" pitchFamily="34" charset="0"/>
                <a:ea typeface="MS PGothic" pitchFamily="34" charset="-128"/>
                <a:sym typeface="Symbol" pitchFamily="18" charset="2"/>
              </a:rPr>
            </a:br>
            <a:r>
              <a:rPr lang="en-US" sz="1300" dirty="0">
                <a:solidFill>
                  <a:srgbClr val="FFFFFF"/>
                </a:solidFill>
                <a:latin typeface="Arial" pitchFamily="34" charset="0"/>
                <a:ea typeface="MS PGothic" pitchFamily="34" charset="-128"/>
                <a:sym typeface="Symbol" pitchFamily="18" charset="2"/>
              </a:rPr>
              <a:t/>
            </a:r>
            <a:br>
              <a:rPr lang="en-US" sz="1300" dirty="0">
                <a:solidFill>
                  <a:srgbClr val="FFFFFF"/>
                </a:solidFill>
                <a:latin typeface="Arial" pitchFamily="34" charset="0"/>
                <a:ea typeface="MS PGothic" pitchFamily="34" charset="-128"/>
                <a:sym typeface="Symbol" pitchFamily="18" charset="2"/>
              </a:rPr>
            </a:br>
            <a:r>
              <a:rPr lang="en-US" sz="1300" dirty="0">
                <a:solidFill>
                  <a:srgbClr val="FFFFFF"/>
                </a:solidFill>
                <a:latin typeface="Arial" pitchFamily="34" charset="0"/>
                <a:ea typeface="MS PGothic" pitchFamily="34" charset="-128"/>
                <a:sym typeface="Symbol" pitchFamily="18" charset="2"/>
              </a:rPr>
              <a:t>A Team Meeting to Align the Team for Greater Productivity to Achieve Team Goals</a:t>
            </a:r>
            <a:endParaRPr lang="en-US" sz="1300" dirty="0">
              <a:solidFill>
                <a:srgbClr val="FFFFFF"/>
              </a:solidFill>
              <a:latin typeface="Calibri" pitchFamily="34" charset="0"/>
              <a:ea typeface="MS PGothic" pitchFamily="34" charset="-128"/>
              <a:sym typeface="Symbol" pitchFamily="18" charset="2"/>
            </a:endParaRPr>
          </a:p>
        </p:txBody>
      </p:sp>
      <p:sp>
        <p:nvSpPr>
          <p:cNvPr id="468998" name="Can 16"/>
          <p:cNvSpPr>
            <a:spLocks noChangeArrowheads="1"/>
          </p:cNvSpPr>
          <p:nvPr/>
        </p:nvSpPr>
        <p:spPr bwMode="auto">
          <a:xfrm>
            <a:off x="4615846" y="1586508"/>
            <a:ext cx="1395488" cy="4191000"/>
          </a:xfrm>
          <a:prstGeom prst="can">
            <a:avLst>
              <a:gd name="adj" fmla="val 23574"/>
            </a:avLst>
          </a:prstGeom>
          <a:solidFill>
            <a:srgbClr val="800080"/>
          </a:solidFill>
          <a:ln w="25400" algn="ctr">
            <a:solidFill>
              <a:srgbClr val="BFBFBF"/>
            </a:solidFill>
            <a:round/>
            <a:headEnd/>
            <a:tailEnd/>
          </a:ln>
        </p:spPr>
        <p:txBody>
          <a:bodyPr lIns="91374" tIns="45687" rIns="91374" bIns="45687"/>
          <a:lstStyle/>
          <a:p>
            <a:pPr algn="ctr" defTabSz="912983"/>
            <a:endParaRPr lang="en-US" sz="1300" b="1" dirty="0">
              <a:solidFill>
                <a:srgbClr val="FFFFFF"/>
              </a:solidFill>
              <a:latin typeface="Arial" pitchFamily="34" charset="0"/>
              <a:ea typeface="MS PGothic" pitchFamily="34" charset="-128"/>
              <a:sym typeface="Symbol" pitchFamily="18" charset="2"/>
            </a:endParaRPr>
          </a:p>
          <a:p>
            <a:pPr algn="ctr" defTabSz="912983"/>
            <a:r>
              <a:rPr lang="en-US" sz="1300" b="1" dirty="0">
                <a:solidFill>
                  <a:srgbClr val="FFFFFF"/>
                </a:solidFill>
                <a:latin typeface="Arial" pitchFamily="34" charset="0"/>
                <a:ea typeface="MS PGothic" pitchFamily="34" charset="-128"/>
                <a:sym typeface="Symbol" pitchFamily="18" charset="2"/>
              </a:rPr>
              <a:t> 4. Team Relationships</a:t>
            </a:r>
          </a:p>
          <a:p>
            <a:pPr algn="ctr" defTabSz="912983"/>
            <a:r>
              <a:rPr lang="en-US" sz="1300" b="1" dirty="0">
                <a:solidFill>
                  <a:srgbClr val="FFFFFF"/>
                </a:solidFill>
                <a:latin typeface="Arial" pitchFamily="34" charset="0"/>
                <a:ea typeface="MS PGothic" pitchFamily="34" charset="-128"/>
                <a:sym typeface="Symbol" pitchFamily="18" charset="2"/>
              </a:rPr>
              <a:t> </a:t>
            </a:r>
            <a:r>
              <a:rPr lang="en-US" sz="1300" dirty="0">
                <a:solidFill>
                  <a:srgbClr val="FFFFFF"/>
                </a:solidFill>
                <a:latin typeface="Arial" pitchFamily="34" charset="0"/>
                <a:ea typeface="MS PGothic" pitchFamily="34" charset="-128"/>
                <a:sym typeface="Symbol" pitchFamily="18" charset="2"/>
              </a:rPr>
              <a:t/>
            </a:r>
            <a:br>
              <a:rPr lang="en-US" sz="1300" dirty="0">
                <a:solidFill>
                  <a:srgbClr val="FFFFFF"/>
                </a:solidFill>
                <a:latin typeface="Arial" pitchFamily="34" charset="0"/>
                <a:ea typeface="MS PGothic" pitchFamily="34" charset="-128"/>
                <a:sym typeface="Symbol" pitchFamily="18" charset="2"/>
              </a:rPr>
            </a:br>
            <a:endParaRPr lang="en-US" sz="1300" dirty="0">
              <a:solidFill>
                <a:srgbClr val="FFFFFF"/>
              </a:solidFill>
              <a:latin typeface="Arial" pitchFamily="34" charset="0"/>
              <a:ea typeface="MS PGothic" pitchFamily="34" charset="-128"/>
              <a:sym typeface="Symbol" pitchFamily="18" charset="2"/>
            </a:endParaRPr>
          </a:p>
          <a:p>
            <a:pPr algn="ctr" defTabSz="912983"/>
            <a:r>
              <a:rPr lang="en-US" sz="1300" dirty="0">
                <a:solidFill>
                  <a:srgbClr val="FFFFFF"/>
                </a:solidFill>
                <a:latin typeface="Arial" pitchFamily="34" charset="0"/>
                <a:ea typeface="MS PGothic" pitchFamily="34" charset="-128"/>
                <a:sym typeface="Symbol" pitchFamily="18" charset="2"/>
              </a:rPr>
              <a:t>Each Team Member to Learn How to Adapt their Communication to Engage and Interact With Others in the Team</a:t>
            </a:r>
            <a:endParaRPr lang="en-US" sz="1300" dirty="0">
              <a:solidFill>
                <a:srgbClr val="FFFFFF"/>
              </a:solidFill>
              <a:latin typeface="Calibri" pitchFamily="34" charset="0"/>
              <a:ea typeface="MS PGothic" pitchFamily="34" charset="-128"/>
              <a:sym typeface="Symbol" pitchFamily="18" charset="2"/>
            </a:endParaRPr>
          </a:p>
        </p:txBody>
      </p:sp>
      <p:sp>
        <p:nvSpPr>
          <p:cNvPr id="468999" name="Can 17"/>
          <p:cNvSpPr>
            <a:spLocks noChangeArrowheads="1"/>
          </p:cNvSpPr>
          <p:nvPr/>
        </p:nvSpPr>
        <p:spPr bwMode="auto">
          <a:xfrm>
            <a:off x="6123214" y="1570137"/>
            <a:ext cx="1295703" cy="4191000"/>
          </a:xfrm>
          <a:prstGeom prst="can">
            <a:avLst>
              <a:gd name="adj" fmla="val 25390"/>
            </a:avLst>
          </a:prstGeom>
          <a:solidFill>
            <a:srgbClr val="336699"/>
          </a:solidFill>
          <a:ln w="25400" algn="ctr">
            <a:solidFill>
              <a:srgbClr val="BFBFBF"/>
            </a:solidFill>
            <a:round/>
            <a:headEnd/>
            <a:tailEnd/>
          </a:ln>
        </p:spPr>
        <p:txBody>
          <a:bodyPr lIns="91374" tIns="45687" rIns="91374" bIns="45687"/>
          <a:lstStyle/>
          <a:p>
            <a:pPr algn="ctr" defTabSz="912983"/>
            <a:r>
              <a:rPr lang="en-US" sz="1300" b="1" dirty="0">
                <a:solidFill>
                  <a:srgbClr val="FFFFFF"/>
                </a:solidFill>
                <a:latin typeface="Arial" pitchFamily="34" charset="0"/>
                <a:ea typeface="MS PGothic" pitchFamily="34" charset="-128"/>
                <a:sym typeface="Symbol" pitchFamily="18" charset="2"/>
              </a:rPr>
              <a:t/>
            </a:r>
            <a:br>
              <a:rPr lang="en-US" sz="1300" b="1" dirty="0">
                <a:solidFill>
                  <a:srgbClr val="FFFFFF"/>
                </a:solidFill>
                <a:latin typeface="Arial" pitchFamily="34" charset="0"/>
                <a:ea typeface="MS PGothic" pitchFamily="34" charset="-128"/>
                <a:sym typeface="Symbol" pitchFamily="18" charset="2"/>
              </a:rPr>
            </a:br>
            <a:r>
              <a:rPr lang="en-US" sz="1300" b="1" dirty="0">
                <a:solidFill>
                  <a:srgbClr val="FFFFFF"/>
                </a:solidFill>
                <a:latin typeface="Arial" pitchFamily="34" charset="0"/>
                <a:ea typeface="MS PGothic" pitchFamily="34" charset="-128"/>
                <a:sym typeface="Symbol" pitchFamily="18" charset="2"/>
              </a:rPr>
              <a:t>5. Leader Coaching  </a:t>
            </a:r>
            <a:r>
              <a:rPr lang="en-US" sz="1300" dirty="0">
                <a:solidFill>
                  <a:srgbClr val="FFFFFF"/>
                </a:solidFill>
                <a:latin typeface="Arial" pitchFamily="34" charset="0"/>
                <a:ea typeface="MS PGothic" pitchFamily="34" charset="-128"/>
                <a:sym typeface="Symbol" pitchFamily="18" charset="2"/>
              </a:rPr>
              <a:t> </a:t>
            </a:r>
            <a:br>
              <a:rPr lang="en-US" sz="1300" dirty="0">
                <a:solidFill>
                  <a:srgbClr val="FFFFFF"/>
                </a:solidFill>
                <a:latin typeface="Arial" pitchFamily="34" charset="0"/>
                <a:ea typeface="MS PGothic" pitchFamily="34" charset="-128"/>
                <a:sym typeface="Symbol" pitchFamily="18" charset="2"/>
              </a:rPr>
            </a:br>
            <a:r>
              <a:rPr lang="en-US" sz="1300" dirty="0">
                <a:solidFill>
                  <a:srgbClr val="FFFFFF"/>
                </a:solidFill>
                <a:latin typeface="Arial" pitchFamily="34" charset="0"/>
                <a:ea typeface="MS PGothic" pitchFamily="34" charset="-128"/>
                <a:sym typeface="Symbol" pitchFamily="18" charset="2"/>
              </a:rPr>
              <a:t/>
            </a:r>
            <a:br>
              <a:rPr lang="en-US" sz="1300" dirty="0">
                <a:solidFill>
                  <a:srgbClr val="FFFFFF"/>
                </a:solidFill>
                <a:latin typeface="Arial" pitchFamily="34" charset="0"/>
                <a:ea typeface="MS PGothic" pitchFamily="34" charset="-128"/>
                <a:sym typeface="Symbol" pitchFamily="18" charset="2"/>
              </a:rPr>
            </a:br>
            <a:endParaRPr lang="en-US" sz="1300" dirty="0">
              <a:solidFill>
                <a:srgbClr val="FFFFFF"/>
              </a:solidFill>
              <a:latin typeface="Arial" pitchFamily="34" charset="0"/>
              <a:ea typeface="MS PGothic" pitchFamily="34" charset="-128"/>
              <a:sym typeface="Symbol" pitchFamily="18" charset="2"/>
            </a:endParaRPr>
          </a:p>
          <a:p>
            <a:pPr algn="ctr" defTabSz="912983"/>
            <a:r>
              <a:rPr lang="en-US" sz="1300" dirty="0">
                <a:solidFill>
                  <a:srgbClr val="FFFFFF"/>
                </a:solidFill>
                <a:latin typeface="Arial" pitchFamily="34" charset="0"/>
                <a:ea typeface="MS PGothic" pitchFamily="34" charset="-128"/>
                <a:sym typeface="Symbol" pitchFamily="18" charset="2"/>
              </a:rPr>
              <a:t>For the Leader to Lead from the Front and Coach Each Team Member Based on their Unique Talents</a:t>
            </a:r>
            <a:endParaRPr lang="en-US" sz="1300" dirty="0">
              <a:solidFill>
                <a:srgbClr val="FFFFFF"/>
              </a:solidFill>
              <a:latin typeface="Calibri" pitchFamily="34" charset="0"/>
              <a:ea typeface="MS PGothic" pitchFamily="34" charset="-128"/>
              <a:sym typeface="Symbol" pitchFamily="18" charset="2"/>
            </a:endParaRPr>
          </a:p>
        </p:txBody>
      </p:sp>
      <p:sp>
        <p:nvSpPr>
          <p:cNvPr id="469000" name="Can 18"/>
          <p:cNvSpPr>
            <a:spLocks noChangeArrowheads="1"/>
          </p:cNvSpPr>
          <p:nvPr/>
        </p:nvSpPr>
        <p:spPr bwMode="auto">
          <a:xfrm>
            <a:off x="7647214" y="1570137"/>
            <a:ext cx="1295703" cy="4191000"/>
          </a:xfrm>
          <a:prstGeom prst="can">
            <a:avLst>
              <a:gd name="adj" fmla="val 25390"/>
            </a:avLst>
          </a:prstGeom>
          <a:solidFill>
            <a:srgbClr val="339966"/>
          </a:solidFill>
          <a:ln w="25400" algn="ctr">
            <a:solidFill>
              <a:srgbClr val="BFBFBF"/>
            </a:solidFill>
            <a:round/>
            <a:headEnd/>
            <a:tailEnd/>
          </a:ln>
        </p:spPr>
        <p:txBody>
          <a:bodyPr lIns="91374" tIns="45687" rIns="91374" bIns="45687"/>
          <a:lstStyle/>
          <a:p>
            <a:pPr algn="ctr" defTabSz="912983"/>
            <a:r>
              <a:rPr lang="en-US" sz="1300" b="1" dirty="0">
                <a:solidFill>
                  <a:srgbClr val="FFFFFF"/>
                </a:solidFill>
                <a:latin typeface="Arial" pitchFamily="34" charset="0"/>
                <a:ea typeface="MS PGothic" pitchFamily="34" charset="-128"/>
                <a:sym typeface="Symbol" pitchFamily="18" charset="2"/>
              </a:rPr>
              <a:t/>
            </a:r>
            <a:br>
              <a:rPr lang="en-US" sz="1300" b="1" dirty="0">
                <a:solidFill>
                  <a:srgbClr val="FFFFFF"/>
                </a:solidFill>
                <a:latin typeface="Arial" pitchFamily="34" charset="0"/>
                <a:ea typeface="MS PGothic" pitchFamily="34" charset="-128"/>
                <a:sym typeface="Symbol" pitchFamily="18" charset="2"/>
              </a:rPr>
            </a:br>
            <a:r>
              <a:rPr lang="en-US" sz="1300" b="1" dirty="0">
                <a:solidFill>
                  <a:srgbClr val="FFFFFF"/>
                </a:solidFill>
                <a:latin typeface="Arial" pitchFamily="34" charset="0"/>
                <a:ea typeface="MS PGothic" pitchFamily="34" charset="-128"/>
                <a:sym typeface="Symbol" pitchFamily="18" charset="2"/>
              </a:rPr>
              <a:t>6.Team Monitoring</a:t>
            </a:r>
          </a:p>
          <a:p>
            <a:pPr algn="ctr" defTabSz="912983"/>
            <a:r>
              <a:rPr lang="en-US" sz="1300" dirty="0">
                <a:solidFill>
                  <a:srgbClr val="FFFFFF"/>
                </a:solidFill>
                <a:latin typeface="Arial" pitchFamily="34" charset="0"/>
                <a:ea typeface="MS PGothic" pitchFamily="34" charset="-128"/>
                <a:sym typeface="Symbol" pitchFamily="18" charset="2"/>
              </a:rPr>
              <a:t/>
            </a:r>
            <a:br>
              <a:rPr lang="en-US" sz="1300" dirty="0">
                <a:solidFill>
                  <a:srgbClr val="FFFFFF"/>
                </a:solidFill>
                <a:latin typeface="Arial" pitchFamily="34" charset="0"/>
                <a:ea typeface="MS PGothic" pitchFamily="34" charset="-128"/>
                <a:sym typeface="Symbol" pitchFamily="18" charset="2"/>
              </a:rPr>
            </a:br>
            <a:r>
              <a:rPr lang="en-US" sz="1300" dirty="0">
                <a:solidFill>
                  <a:srgbClr val="FFFFFF"/>
                </a:solidFill>
                <a:latin typeface="Arial" pitchFamily="34" charset="0"/>
                <a:ea typeface="MS PGothic" pitchFamily="34" charset="-128"/>
                <a:sym typeface="Symbol" pitchFamily="18" charset="2"/>
              </a:rPr>
              <a:t/>
            </a:r>
            <a:br>
              <a:rPr lang="en-US" sz="1300" dirty="0">
                <a:solidFill>
                  <a:srgbClr val="FFFFFF"/>
                </a:solidFill>
                <a:latin typeface="Arial" pitchFamily="34" charset="0"/>
                <a:ea typeface="MS PGothic" pitchFamily="34" charset="-128"/>
                <a:sym typeface="Symbol" pitchFamily="18" charset="2"/>
              </a:rPr>
            </a:br>
            <a:r>
              <a:rPr lang="en-US" sz="1300" dirty="0">
                <a:solidFill>
                  <a:srgbClr val="FFFFFF"/>
                </a:solidFill>
                <a:latin typeface="Arial" pitchFamily="34" charset="0"/>
                <a:ea typeface="MS PGothic" pitchFamily="34" charset="-128"/>
                <a:sym typeface="Symbol" pitchFamily="18" charset="2"/>
              </a:rPr>
              <a:t>Quarterly Team Reviews to Monitor Team Performance and Health</a:t>
            </a:r>
            <a:endParaRPr lang="en-US" sz="1300" dirty="0">
              <a:solidFill>
                <a:srgbClr val="FFFFFF"/>
              </a:solidFill>
              <a:latin typeface="Calibri" pitchFamily="34" charset="0"/>
              <a:ea typeface="MS PGothic" pitchFamily="34" charset="-128"/>
              <a:sym typeface="Symbol" pitchFamily="18" charset="2"/>
            </a:endParaRPr>
          </a:p>
        </p:txBody>
      </p:sp>
    </p:spTree>
    <p:extLst>
      <p:ext uri="{BB962C8B-B14F-4D97-AF65-F5344CB8AC3E}">
        <p14:creationId xmlns:p14="http://schemas.microsoft.com/office/powerpoint/2010/main" val="12335597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Rectangle 2"/>
          <p:cNvSpPr>
            <a:spLocks noGrp="1" noChangeArrowheads="1"/>
          </p:cNvSpPr>
          <p:nvPr>
            <p:ph type="title"/>
          </p:nvPr>
        </p:nvSpPr>
        <p:spPr>
          <a:xfrm>
            <a:off x="31" y="370648"/>
            <a:ext cx="8991298" cy="437555"/>
          </a:xfrm>
        </p:spPr>
        <p:txBody>
          <a:bodyPr/>
          <a:lstStyle/>
          <a:p>
            <a:pPr eaLnBrk="1" hangingPunct="1"/>
            <a:r>
              <a:rPr lang="en-US" sz="2400" dirty="0" smtClean="0"/>
              <a:t>Team Activity 8: Influencing Others in the Team</a:t>
            </a:r>
            <a:endParaRPr lang="en-AU" sz="2400" dirty="0" smtClean="0"/>
          </a:p>
        </p:txBody>
      </p:sp>
      <p:graphicFrame>
        <p:nvGraphicFramePr>
          <p:cNvPr id="304148" name="Group 20"/>
          <p:cNvGraphicFramePr>
            <a:graphicFrameLocks noGrp="1"/>
          </p:cNvGraphicFramePr>
          <p:nvPr>
            <p:ph idx="1"/>
          </p:nvPr>
        </p:nvGraphicFramePr>
        <p:xfrm>
          <a:off x="180037" y="1470433"/>
          <a:ext cx="8784167" cy="3668614"/>
        </p:xfrm>
        <a:graphic>
          <a:graphicData uri="http://schemas.openxmlformats.org/drawingml/2006/table">
            <a:tbl>
              <a:tblPr/>
              <a:tblGrid>
                <a:gridCol w="8784167"/>
              </a:tblGrid>
              <a:tr h="68609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rgbClr val="FFFFFF"/>
                          </a:solidFill>
                          <a:effectLst/>
                          <a:latin typeface="Verdana" pitchFamily="34" charset="0"/>
                          <a:cs typeface="Arial" pitchFamily="34" charset="0"/>
                        </a:rPr>
                        <a:t>Influencing Others in the Team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rgbClr val="FFFFFF"/>
                          </a:solidFill>
                          <a:effectLst/>
                          <a:latin typeface="Verdana" pitchFamily="34" charset="0"/>
                          <a:cs typeface="Arial" pitchFamily="34" charset="0"/>
                        </a:rPr>
                        <a:t>(5 actions for me to adopt to demonstrate leadership and enhance my level of influence across the team)</a:t>
                      </a:r>
                    </a:p>
                  </a:txBody>
                  <a:tcPr marL="87086" marR="87086" marT="42866" marB="42866"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339966"/>
                    </a:solidFill>
                  </a:tcPr>
                </a:tc>
              </a:tr>
              <a:tr h="57894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cs typeface="Arial" pitchFamily="34" charset="0"/>
                        </a:rPr>
                        <a:t>1.</a:t>
                      </a:r>
                    </a:p>
                  </a:txBody>
                  <a:tcPr marL="87086" marR="87086" marT="42866" marB="42866"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BFBFBF"/>
                    </a:solidFill>
                  </a:tcPr>
                </a:tc>
              </a:tr>
              <a:tr h="65484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cs typeface="Arial" pitchFamily="34" charset="0"/>
                        </a:rPr>
                        <a:t>2.</a:t>
                      </a:r>
                    </a:p>
                  </a:txBody>
                  <a:tcPr marL="87086" marR="87086" marT="42866" marB="42866"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BFBFBF"/>
                    </a:solidFill>
                  </a:tcPr>
                </a:tc>
              </a:tr>
              <a:tr h="58340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cs typeface="Arial" pitchFamily="34" charset="0"/>
                        </a:rPr>
                        <a:t>3.</a:t>
                      </a:r>
                    </a:p>
                  </a:txBody>
                  <a:tcPr marL="87086" marR="87086" marT="42866" marB="42866"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BFBFBF"/>
                    </a:solidFill>
                  </a:tcPr>
                </a:tc>
              </a:tr>
              <a:tr h="58191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cs typeface="Arial" pitchFamily="34" charset="0"/>
                        </a:rPr>
                        <a:t>4.</a:t>
                      </a:r>
                    </a:p>
                  </a:txBody>
                  <a:tcPr marL="87086" marR="87086" marT="42866" marB="42866"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BFBFBF"/>
                    </a:solidFill>
                  </a:tcPr>
                </a:tc>
              </a:tr>
              <a:tr h="58340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cs typeface="Arial" pitchFamily="34" charset="0"/>
                        </a:rPr>
                        <a:t>5.</a:t>
                      </a:r>
                    </a:p>
                  </a:txBody>
                  <a:tcPr marL="87086" marR="87086" marT="42866" marB="42866"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BFBFBF"/>
                    </a:solidFill>
                  </a:tcPr>
                </a:tc>
              </a:tr>
            </a:tbl>
          </a:graphicData>
        </a:graphic>
      </p:graphicFrame>
    </p:spTree>
    <p:extLst>
      <p:ext uri="{BB962C8B-B14F-4D97-AF65-F5344CB8AC3E}">
        <p14:creationId xmlns:p14="http://schemas.microsoft.com/office/powerpoint/2010/main" val="317135048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4" name="Rectangle 2"/>
          <p:cNvSpPr>
            <a:spLocks noGrp="1" noChangeArrowheads="1"/>
          </p:cNvSpPr>
          <p:nvPr>
            <p:ph type="title"/>
          </p:nvPr>
        </p:nvSpPr>
        <p:spPr>
          <a:xfrm>
            <a:off x="31" y="370648"/>
            <a:ext cx="8991298" cy="437555"/>
          </a:xfrm>
        </p:spPr>
        <p:txBody>
          <a:bodyPr/>
          <a:lstStyle/>
          <a:p>
            <a:pPr eaLnBrk="1" hangingPunct="1"/>
            <a:r>
              <a:rPr lang="en-US" sz="2000" dirty="0"/>
              <a:t>Team Activity 9: 3 Key Changes for Transforming My Team Performance</a:t>
            </a:r>
            <a:endParaRPr lang="en-AU" sz="2000" dirty="0"/>
          </a:p>
        </p:txBody>
      </p:sp>
      <p:graphicFrame>
        <p:nvGraphicFramePr>
          <p:cNvPr id="305175" name="Group 23"/>
          <p:cNvGraphicFramePr>
            <a:graphicFrameLocks noGrp="1"/>
          </p:cNvGraphicFramePr>
          <p:nvPr>
            <p:ph idx="1"/>
          </p:nvPr>
        </p:nvGraphicFramePr>
        <p:xfrm>
          <a:off x="180037" y="1470424"/>
          <a:ext cx="8784166" cy="3629917"/>
        </p:xfrm>
        <a:graphic>
          <a:graphicData uri="http://schemas.openxmlformats.org/drawingml/2006/table">
            <a:tbl>
              <a:tblPr/>
              <a:tblGrid>
                <a:gridCol w="4393595"/>
                <a:gridCol w="4390571"/>
              </a:tblGrid>
              <a:tr h="351234">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rgbClr val="FFFFFF"/>
                          </a:solidFill>
                          <a:effectLst/>
                          <a:latin typeface="Verdana" pitchFamily="34" charset="0"/>
                          <a:cs typeface="Arial" pitchFamily="34" charset="0"/>
                        </a:rPr>
                        <a:t>3 Key Changes for Transforming My Team Performance</a:t>
                      </a:r>
                    </a:p>
                  </a:txBody>
                  <a:tcPr marL="87086" marR="87086" marT="42848" marB="42848"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339966"/>
                    </a:solidFill>
                  </a:tcPr>
                </a:tc>
                <a:tc hMerge="1">
                  <a:txBody>
                    <a:bodyPr/>
                    <a:lstStyle/>
                    <a:p>
                      <a:endParaRPr lang="en-US"/>
                    </a:p>
                  </a:txBody>
                  <a:tcPr/>
                </a:tc>
              </a:tr>
              <a:tr h="32146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sng" strike="noStrike" cap="none" normalizeH="0" baseline="0" smtClean="0">
                          <a:ln>
                            <a:noFill/>
                          </a:ln>
                          <a:solidFill>
                            <a:srgbClr val="000000"/>
                          </a:solidFill>
                          <a:effectLst/>
                          <a:latin typeface="Verdana" pitchFamily="34" charset="0"/>
                          <a:cs typeface="Arial" pitchFamily="34" charset="0"/>
                        </a:rPr>
                        <a:t>Action Step for My Team Performance</a:t>
                      </a:r>
                    </a:p>
                  </a:txBody>
                  <a:tcPr marL="87086" marR="87086" marT="42848" marB="42848"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sng" strike="noStrike" cap="none" normalizeH="0" baseline="0" smtClean="0">
                          <a:ln>
                            <a:noFill/>
                          </a:ln>
                          <a:solidFill>
                            <a:srgbClr val="000000"/>
                          </a:solidFill>
                          <a:effectLst/>
                          <a:latin typeface="Verdana" pitchFamily="34" charset="0"/>
                          <a:cs typeface="Arial" pitchFamily="34" charset="0"/>
                        </a:rPr>
                        <a:t>Timing / When to Take Action</a:t>
                      </a:r>
                    </a:p>
                  </a:txBody>
                  <a:tcPr marL="87086" marR="87086" marT="42848" marB="42848"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r>
              <a:tr h="96291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cs typeface="Arial" pitchFamily="34" charset="0"/>
                        </a:rPr>
                        <a:t>1.</a:t>
                      </a:r>
                    </a:p>
                  </a:txBody>
                  <a:tcPr marL="87086" marR="87086" marT="42848" marB="42848"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BFBFB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cs typeface="Arial" pitchFamily="34" charset="0"/>
                        </a:rPr>
                        <a:t>1.</a:t>
                      </a:r>
                    </a:p>
                  </a:txBody>
                  <a:tcPr marL="87086" marR="87086" marT="42848" marB="42848"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BFBFBF"/>
                    </a:solidFill>
                  </a:tcPr>
                </a:tc>
              </a:tr>
              <a:tr h="99714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cs typeface="Arial" pitchFamily="34" charset="0"/>
                        </a:rPr>
                        <a:t>2.</a:t>
                      </a:r>
                    </a:p>
                  </a:txBody>
                  <a:tcPr marL="87086" marR="87086" marT="42848" marB="42848"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BFBFB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cs typeface="Arial" pitchFamily="34" charset="0"/>
                        </a:rPr>
                        <a:t>2.</a:t>
                      </a:r>
                    </a:p>
                  </a:txBody>
                  <a:tcPr marL="87086" marR="87086" marT="42848" marB="42848"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BFBFBF"/>
                    </a:solidFill>
                  </a:tcPr>
                </a:tc>
              </a:tr>
              <a:tr h="99714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cs typeface="Arial" pitchFamily="34" charset="0"/>
                        </a:rPr>
                        <a:t>3.</a:t>
                      </a:r>
                    </a:p>
                  </a:txBody>
                  <a:tcPr marL="87086" marR="87086" marT="42848" marB="42848"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BFBFB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cs typeface="Arial" pitchFamily="34" charset="0"/>
                        </a:rPr>
                        <a:t>3.</a:t>
                      </a:r>
                    </a:p>
                  </a:txBody>
                  <a:tcPr marL="87086" marR="87086" marT="42848" marB="42848"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BFBFBF"/>
                    </a:solidFill>
                  </a:tcPr>
                </a:tc>
              </a:tr>
            </a:tbl>
          </a:graphicData>
        </a:graphic>
      </p:graphicFrame>
    </p:spTree>
    <p:extLst>
      <p:ext uri="{BB962C8B-B14F-4D97-AF65-F5344CB8AC3E}">
        <p14:creationId xmlns:p14="http://schemas.microsoft.com/office/powerpoint/2010/main" val="24725480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Rectangle 2"/>
          <p:cNvSpPr>
            <a:spLocks noGrp="1" noChangeArrowheads="1"/>
          </p:cNvSpPr>
          <p:nvPr>
            <p:ph type="title"/>
          </p:nvPr>
        </p:nvSpPr>
        <p:spPr/>
        <p:txBody>
          <a:bodyPr/>
          <a:lstStyle/>
          <a:p>
            <a:pPr eaLnBrk="1" hangingPunct="1"/>
            <a:r>
              <a:rPr lang="en-US" sz="2400" dirty="0" smtClean="0"/>
              <a:t>The 6 Pillars of DNA Team Performance</a:t>
            </a:r>
            <a:endParaRPr lang="en-AU" sz="2400" dirty="0" smtClean="0"/>
          </a:p>
        </p:txBody>
      </p:sp>
      <p:sp>
        <p:nvSpPr>
          <p:cNvPr id="521219" name="Rectangle 3"/>
          <p:cNvSpPr>
            <a:spLocks noChangeArrowheads="1"/>
          </p:cNvSpPr>
          <p:nvPr/>
        </p:nvSpPr>
        <p:spPr bwMode="auto">
          <a:xfrm>
            <a:off x="1619257" y="1212950"/>
            <a:ext cx="5473095" cy="4878586"/>
          </a:xfrm>
          <a:prstGeom prst="rect">
            <a:avLst/>
          </a:prstGeom>
          <a:solidFill>
            <a:srgbClr val="F0F0F0"/>
          </a:solidFill>
          <a:ln w="12700"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478" tIns="43239" rIns="86478" bIns="43239" anchor="ctr"/>
          <a:lstStyle/>
          <a:p>
            <a:pPr algn="ctr" eaLnBrk="0" hangingPunct="0">
              <a:spcBef>
                <a:spcPct val="50000"/>
              </a:spcBef>
            </a:pPr>
            <a:endParaRPr lang="en-US">
              <a:latin typeface="Arial" pitchFamily="34" charset="0"/>
            </a:endParaRPr>
          </a:p>
        </p:txBody>
      </p:sp>
      <p:sp>
        <p:nvSpPr>
          <p:cNvPr id="521220" name="AutoShape 4"/>
          <p:cNvSpPr>
            <a:spLocks noChangeArrowheads="1"/>
          </p:cNvSpPr>
          <p:nvPr/>
        </p:nvSpPr>
        <p:spPr bwMode="auto">
          <a:xfrm rot="16200000">
            <a:off x="4012749" y="-536455"/>
            <a:ext cx="686098" cy="4753429"/>
          </a:xfrm>
          <a:prstGeom prst="roundRect">
            <a:avLst>
              <a:gd name="adj" fmla="val 16667"/>
            </a:avLst>
          </a:prstGeom>
          <a:solidFill>
            <a:srgbClr val="3366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lIns="86478" tIns="43239" rIns="86478" bIns="43239" anchor="ctr"/>
          <a:lstStyle/>
          <a:p>
            <a:pPr algn="ctr" eaLnBrk="0" hangingPunct="0">
              <a:spcBef>
                <a:spcPct val="50000"/>
              </a:spcBef>
            </a:pPr>
            <a:endParaRPr lang="en-US">
              <a:latin typeface="Arial" pitchFamily="34" charset="0"/>
            </a:endParaRPr>
          </a:p>
        </p:txBody>
      </p:sp>
      <p:sp>
        <p:nvSpPr>
          <p:cNvPr id="521221" name="AutoShape 5"/>
          <p:cNvSpPr>
            <a:spLocks noChangeArrowheads="1"/>
          </p:cNvSpPr>
          <p:nvPr/>
        </p:nvSpPr>
        <p:spPr bwMode="auto">
          <a:xfrm rot="16200000">
            <a:off x="4012749" y="987546"/>
            <a:ext cx="686098" cy="4753429"/>
          </a:xfrm>
          <a:prstGeom prst="roundRect">
            <a:avLst>
              <a:gd name="adj" fmla="val 16667"/>
            </a:avLst>
          </a:prstGeom>
          <a:solidFill>
            <a:srgbClr val="33996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lIns="86478" tIns="43239" rIns="86478" bIns="43239" anchor="ctr"/>
          <a:lstStyle/>
          <a:p>
            <a:pPr algn="ctr" eaLnBrk="0" hangingPunct="0">
              <a:spcBef>
                <a:spcPct val="50000"/>
              </a:spcBef>
            </a:pPr>
            <a:endParaRPr lang="en-US">
              <a:latin typeface="Arial" pitchFamily="34" charset="0"/>
            </a:endParaRPr>
          </a:p>
        </p:txBody>
      </p:sp>
      <p:sp>
        <p:nvSpPr>
          <p:cNvPr id="521222" name="AutoShape 7"/>
          <p:cNvSpPr>
            <a:spLocks noChangeArrowheads="1"/>
          </p:cNvSpPr>
          <p:nvPr/>
        </p:nvSpPr>
        <p:spPr bwMode="auto">
          <a:xfrm rot="16200000">
            <a:off x="3872238" y="1890188"/>
            <a:ext cx="967383" cy="4753429"/>
          </a:xfrm>
          <a:prstGeom prst="roundRect">
            <a:avLst>
              <a:gd name="adj" fmla="val 16667"/>
            </a:avLst>
          </a:prstGeom>
          <a:solidFill>
            <a:srgbClr val="80008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lIns="86478" tIns="43239" rIns="86478" bIns="43239" anchor="ctr"/>
          <a:lstStyle/>
          <a:p>
            <a:pPr algn="ctr" eaLnBrk="0" hangingPunct="0">
              <a:spcBef>
                <a:spcPct val="50000"/>
              </a:spcBef>
            </a:pPr>
            <a:endParaRPr lang="en-US">
              <a:latin typeface="Arial" pitchFamily="34" charset="0"/>
            </a:endParaRPr>
          </a:p>
        </p:txBody>
      </p:sp>
      <p:sp>
        <p:nvSpPr>
          <p:cNvPr id="521223" name="AutoShape 8"/>
          <p:cNvSpPr>
            <a:spLocks noChangeArrowheads="1"/>
          </p:cNvSpPr>
          <p:nvPr/>
        </p:nvSpPr>
        <p:spPr bwMode="auto">
          <a:xfrm rot="16200000">
            <a:off x="4013500" y="242661"/>
            <a:ext cx="684609" cy="4753429"/>
          </a:xfrm>
          <a:prstGeom prst="roundRect">
            <a:avLst>
              <a:gd name="adj" fmla="val 16667"/>
            </a:avLst>
          </a:prstGeom>
          <a:solidFill>
            <a:srgbClr val="0000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lIns="86478" tIns="43239" rIns="86478" bIns="43239" anchor="ctr"/>
          <a:lstStyle/>
          <a:p>
            <a:pPr algn="ctr" eaLnBrk="0" hangingPunct="0">
              <a:spcBef>
                <a:spcPct val="50000"/>
              </a:spcBef>
            </a:pPr>
            <a:endParaRPr lang="en-US">
              <a:latin typeface="Arial" pitchFamily="34" charset="0"/>
            </a:endParaRPr>
          </a:p>
        </p:txBody>
      </p:sp>
      <p:sp>
        <p:nvSpPr>
          <p:cNvPr id="521224" name="AutoShape 10"/>
          <p:cNvSpPr>
            <a:spLocks noChangeArrowheads="1"/>
          </p:cNvSpPr>
          <p:nvPr/>
        </p:nvSpPr>
        <p:spPr bwMode="auto">
          <a:xfrm>
            <a:off x="465667" y="4122677"/>
            <a:ext cx="1440846" cy="288727"/>
          </a:xfrm>
          <a:prstGeom prst="rightArrow">
            <a:avLst>
              <a:gd name="adj1" fmla="val 50000"/>
              <a:gd name="adj2" fmla="val 122809"/>
            </a:avLst>
          </a:prstGeom>
          <a:solidFill>
            <a:srgbClr val="000066"/>
          </a:solidFill>
          <a:ln w="9525">
            <a:solidFill>
              <a:schemeClr val="bg2"/>
            </a:solidFill>
            <a:miter lim="800000"/>
            <a:headEnd/>
            <a:tailEnd/>
          </a:ln>
          <a:effectLst/>
        </p:spPr>
        <p:txBody>
          <a:bodyPr wrap="none" lIns="86478" tIns="43239" rIns="86478" bIns="43239" anchor="ctr"/>
          <a:lstStyle/>
          <a:p>
            <a:pPr algn="ctr" eaLnBrk="0" hangingPunct="0">
              <a:spcBef>
                <a:spcPct val="50000"/>
              </a:spcBef>
            </a:pPr>
            <a:endParaRPr lang="en-US">
              <a:latin typeface="Arial" pitchFamily="34" charset="0"/>
            </a:endParaRPr>
          </a:p>
        </p:txBody>
      </p:sp>
      <p:sp>
        <p:nvSpPr>
          <p:cNvPr id="521225" name="Text Box 11"/>
          <p:cNvSpPr txBox="1">
            <a:spLocks noChangeArrowheads="1"/>
          </p:cNvSpPr>
          <p:nvPr/>
        </p:nvSpPr>
        <p:spPr bwMode="auto">
          <a:xfrm>
            <a:off x="7175154" y="1636340"/>
            <a:ext cx="1979083" cy="4031806"/>
          </a:xfrm>
          <a:prstGeom prst="rect">
            <a:avLst/>
          </a:prstGeom>
          <a:noFill/>
          <a:ln>
            <a:noFill/>
          </a:ln>
          <a:effectLst/>
          <a:extLst>
            <a:ext uri="{909E8E84-426E-40DD-AFC4-6F175D3DCCD1}">
              <a14:hiddenFill xmlns:a14="http://schemas.microsoft.com/office/drawing/2010/main">
                <a:gradFill rotWithShape="0">
                  <a:gsLst>
                    <a:gs pos="0">
                      <a:schemeClr val="folHlink"/>
                    </a:gs>
                    <a:gs pos="100000">
                      <a:schemeClr val="accent2"/>
                    </a:gs>
                  </a:gsLst>
                  <a:path path="shape">
                    <a:fillToRect l="50000" t="50000" r="50000" b="50000"/>
                  </a:path>
                </a:gra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74" tIns="45687" rIns="91374" bIns="45687">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eaLnBrk="1" hangingPunct="1">
              <a:spcBef>
                <a:spcPct val="50000"/>
              </a:spcBef>
            </a:pPr>
            <a:r>
              <a:rPr lang="en-US" sz="1600" b="1" u="sng" dirty="0">
                <a:latin typeface="Arial" pitchFamily="34" charset="0"/>
                <a:sym typeface="Symbol" pitchFamily="18" charset="2"/>
              </a:rPr>
              <a:t>Process</a:t>
            </a:r>
            <a:r>
              <a:rPr lang="en-US" sz="1600" b="1" dirty="0">
                <a:latin typeface="Arial" pitchFamily="34" charset="0"/>
                <a:sym typeface="Symbol" pitchFamily="18" charset="2"/>
              </a:rPr>
              <a:t> </a:t>
            </a:r>
          </a:p>
          <a:p>
            <a:pPr eaLnBrk="1" hangingPunct="1">
              <a:spcBef>
                <a:spcPct val="50000"/>
              </a:spcBef>
            </a:pPr>
            <a:r>
              <a:rPr lang="en-US" sz="1600" b="1" dirty="0">
                <a:latin typeface="Arial" pitchFamily="34" charset="0"/>
                <a:sym typeface="Symbol" pitchFamily="18" charset="2"/>
              </a:rPr>
              <a:t>Team members to prepare Business DNA Comparison Reports to have open communication with other team members about how they can best work with each other. </a:t>
            </a:r>
          </a:p>
          <a:p>
            <a:pPr eaLnBrk="1" hangingPunct="1">
              <a:spcBef>
                <a:spcPct val="50000"/>
              </a:spcBef>
            </a:pPr>
            <a:r>
              <a:rPr lang="en-US" sz="1600" b="1" dirty="0">
                <a:latin typeface="Arial" pitchFamily="34" charset="0"/>
                <a:sym typeface="Symbol" pitchFamily="18" charset="2"/>
              </a:rPr>
              <a:t>Optional: Communication DNA</a:t>
            </a:r>
            <a:endParaRPr lang="en-AU" sz="1600" b="1" dirty="0">
              <a:latin typeface="Arial" pitchFamily="34" charset="0"/>
              <a:sym typeface="Symbol" pitchFamily="18" charset="2"/>
            </a:endParaRPr>
          </a:p>
        </p:txBody>
      </p:sp>
      <p:sp>
        <p:nvSpPr>
          <p:cNvPr id="521226" name="Text Box 66"/>
          <p:cNvSpPr txBox="1">
            <a:spLocks noChangeArrowheads="1"/>
          </p:cNvSpPr>
          <p:nvPr/>
        </p:nvSpPr>
        <p:spPr bwMode="auto">
          <a:xfrm>
            <a:off x="2122714" y="3696897"/>
            <a:ext cx="4463143" cy="1098412"/>
          </a:xfrm>
          <a:prstGeom prst="rect">
            <a:avLst/>
          </a:prstGeom>
          <a:noFill/>
          <a:ln>
            <a:noFill/>
          </a:ln>
          <a:extLst>
            <a:ext uri="{909E8E84-426E-40DD-AFC4-6F175D3DCCD1}">
              <a14:hiddenFill xmlns:a14="http://schemas.microsoft.com/office/drawing/2010/main">
                <a:solidFill>
                  <a:srgbClr val="800080"/>
                </a:solidFill>
              </a14:hiddenFill>
            </a:ext>
            <a:ext uri="{91240B29-F687-4F45-9708-019B960494DF}">
              <a14:hiddenLine xmlns:a14="http://schemas.microsoft.com/office/drawing/2010/main" w="9525">
                <a:solidFill>
                  <a:srgbClr val="000000"/>
                </a:solidFill>
                <a:miter lim="800000"/>
                <a:headEnd/>
                <a:tailEnd/>
              </a14:hiddenLine>
            </a:ext>
          </a:extLst>
        </p:spPr>
        <p:txBody>
          <a:bodyPr lIns="36549" tIns="45666" rIns="36549" bIns="45666">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algn="ctr" eaLnBrk="1" hangingPunct="1">
              <a:spcBef>
                <a:spcPct val="10000"/>
              </a:spcBef>
            </a:pPr>
            <a:r>
              <a:rPr lang="en-US" sz="1600" dirty="0">
                <a:solidFill>
                  <a:schemeClr val="bg1"/>
                </a:solidFill>
                <a:latin typeface="Arial" pitchFamily="34" charset="0"/>
                <a:ea typeface="MS PGothic" pitchFamily="34" charset="-128"/>
                <a:sym typeface="Symbol" pitchFamily="18" charset="2"/>
              </a:rPr>
              <a:t>4. Team </a:t>
            </a:r>
            <a:r>
              <a:rPr lang="en-US" sz="1500" dirty="0">
                <a:solidFill>
                  <a:schemeClr val="bg1"/>
                </a:solidFill>
                <a:latin typeface="Arial" pitchFamily="34" charset="0"/>
                <a:ea typeface="MS PGothic" pitchFamily="34" charset="-128"/>
                <a:sym typeface="Symbol" pitchFamily="18" charset="2"/>
              </a:rPr>
              <a:t>Relationship Deliverables:</a:t>
            </a:r>
          </a:p>
          <a:p>
            <a:pPr algn="ctr" eaLnBrk="1" hangingPunct="1">
              <a:spcBef>
                <a:spcPct val="10000"/>
              </a:spcBef>
              <a:buFontTx/>
              <a:buChar char="•"/>
            </a:pPr>
            <a:r>
              <a:rPr lang="en-US" sz="1500" dirty="0">
                <a:solidFill>
                  <a:schemeClr val="bg1"/>
                </a:solidFill>
                <a:latin typeface="Arial" pitchFamily="34" charset="0"/>
                <a:ea typeface="MS PGothic" pitchFamily="34" charset="-128"/>
                <a:sym typeface="Symbol" pitchFamily="18" charset="2"/>
              </a:rPr>
              <a:t>Business DNA Comparison Reports</a:t>
            </a:r>
          </a:p>
          <a:p>
            <a:pPr algn="ctr" eaLnBrk="1" hangingPunct="1">
              <a:spcBef>
                <a:spcPct val="10000"/>
              </a:spcBef>
              <a:buFontTx/>
              <a:buChar char="•"/>
            </a:pPr>
            <a:r>
              <a:rPr lang="en-US" sz="1500" dirty="0">
                <a:solidFill>
                  <a:schemeClr val="bg1"/>
                </a:solidFill>
                <a:latin typeface="Arial" pitchFamily="34" charset="0"/>
                <a:ea typeface="MS PGothic" pitchFamily="34" charset="-128"/>
                <a:sym typeface="Symbol" pitchFamily="18" charset="2"/>
              </a:rPr>
              <a:t>DNA Ultimate Performance Card</a:t>
            </a:r>
          </a:p>
          <a:p>
            <a:pPr algn="ctr" eaLnBrk="1" hangingPunct="1">
              <a:spcBef>
                <a:spcPct val="10000"/>
              </a:spcBef>
              <a:buFontTx/>
              <a:buChar char="•"/>
            </a:pPr>
            <a:r>
              <a:rPr lang="en-US" sz="1500" dirty="0">
                <a:solidFill>
                  <a:schemeClr val="bg1"/>
                </a:solidFill>
                <a:latin typeface="Arial" pitchFamily="34" charset="0"/>
                <a:ea typeface="MS PGothic" pitchFamily="34" charset="-128"/>
                <a:sym typeface="Symbol" pitchFamily="18" charset="2"/>
              </a:rPr>
              <a:t>Business DNA Unlocking Human Capital Guide</a:t>
            </a:r>
          </a:p>
        </p:txBody>
      </p:sp>
    </p:spTree>
    <p:extLst>
      <p:ext uri="{BB962C8B-B14F-4D97-AF65-F5344CB8AC3E}">
        <p14:creationId xmlns:p14="http://schemas.microsoft.com/office/powerpoint/2010/main" val="3661604047"/>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0066" name="Rectangle 2"/>
          <p:cNvSpPr>
            <a:spLocks noGrp="1" noChangeArrowheads="1"/>
          </p:cNvSpPr>
          <p:nvPr>
            <p:ph type="title"/>
          </p:nvPr>
        </p:nvSpPr>
        <p:spPr/>
        <p:txBody>
          <a:bodyPr/>
          <a:lstStyle/>
          <a:p>
            <a:pPr eaLnBrk="1" hangingPunct="1"/>
            <a:r>
              <a:rPr lang="en-US" sz="2400" dirty="0"/>
              <a:t>Building Team Relationships</a:t>
            </a:r>
          </a:p>
        </p:txBody>
      </p:sp>
      <p:sp>
        <p:nvSpPr>
          <p:cNvPr id="600067" name="Text Box 4"/>
          <p:cNvSpPr txBox="1">
            <a:spLocks noChangeArrowheads="1"/>
          </p:cNvSpPr>
          <p:nvPr/>
        </p:nvSpPr>
        <p:spPr bwMode="auto">
          <a:xfrm>
            <a:off x="326572" y="1539649"/>
            <a:ext cx="5007429" cy="4478074"/>
          </a:xfrm>
          <a:prstGeom prst="rect">
            <a:avLst/>
          </a:prstGeom>
          <a:noFill/>
          <a:ln>
            <a:noFill/>
          </a:ln>
          <a:effectLst/>
          <a:extLst>
            <a:ext uri="{909E8E84-426E-40DD-AFC4-6F175D3DCCD1}">
              <a14:hiddenFill xmlns:a14="http://schemas.microsoft.com/office/drawing/2010/main">
                <a:gradFill rotWithShape="0">
                  <a:gsLst>
                    <a:gs pos="0">
                      <a:schemeClr val="folHlink"/>
                    </a:gs>
                    <a:gs pos="100000">
                      <a:schemeClr val="accent2"/>
                    </a:gs>
                  </a:gsLst>
                  <a:path path="shape">
                    <a:fillToRect l="50000" t="50000" r="50000" b="50000"/>
                  </a:path>
                </a:gra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365" tIns="45683" rIns="91365" bIns="45683">
            <a:spAutoFit/>
          </a:bodyPr>
          <a:lstStyle>
            <a:lvl1pPr marL="282575" indent="-282575"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marL="0" indent="0" eaLnBrk="1" hangingPunct="1">
              <a:spcBef>
                <a:spcPct val="50000"/>
              </a:spcBef>
            </a:pPr>
            <a:r>
              <a:rPr lang="en-US" sz="1800" dirty="0">
                <a:latin typeface="Arial" pitchFamily="34" charset="0"/>
                <a:sym typeface="Symbol" pitchFamily="18" charset="2"/>
              </a:rPr>
              <a:t>To build a sound relationship you need to:</a:t>
            </a:r>
          </a:p>
          <a:p>
            <a:pPr eaLnBrk="1" hangingPunct="1">
              <a:spcBef>
                <a:spcPct val="50000"/>
              </a:spcBef>
              <a:buFontTx/>
              <a:buAutoNum type="arabicPeriod"/>
            </a:pPr>
            <a:r>
              <a:rPr lang="en-US" sz="1800" dirty="0">
                <a:latin typeface="Arial" pitchFamily="34" charset="0"/>
                <a:sym typeface="Symbol" pitchFamily="18" charset="2"/>
              </a:rPr>
              <a:t>Follow the Platinum Rule of Relationships: Know how to adapt your communication to be on the other person’s terms. Empathetically demonstrate your understanding of them when communicating.</a:t>
            </a:r>
          </a:p>
          <a:p>
            <a:pPr eaLnBrk="1" hangingPunct="1">
              <a:spcBef>
                <a:spcPct val="50000"/>
              </a:spcBef>
              <a:buFontTx/>
              <a:buAutoNum type="arabicPeriod"/>
            </a:pPr>
            <a:r>
              <a:rPr lang="en-US" sz="1800" dirty="0">
                <a:latin typeface="Arial" pitchFamily="34" charset="0"/>
                <a:sym typeface="Symbol" pitchFamily="18" charset="2"/>
              </a:rPr>
              <a:t>Be aware of how your strengths and struggles can impact the other person and be prepared to adapt your behavior. </a:t>
            </a:r>
          </a:p>
          <a:p>
            <a:pPr eaLnBrk="1" hangingPunct="1">
              <a:spcBef>
                <a:spcPct val="50000"/>
              </a:spcBef>
              <a:buFontTx/>
              <a:buAutoNum type="arabicPeriod"/>
            </a:pPr>
            <a:r>
              <a:rPr lang="en-US" sz="1800" dirty="0">
                <a:latin typeface="Arial" pitchFamily="34" charset="0"/>
                <a:sym typeface="Symbol" pitchFamily="18" charset="2"/>
              </a:rPr>
              <a:t>Transparency builds trust. Be able to openly share of yourself to build trust: “knowing me-knowing you”. Openly admit your strengths and struggles</a:t>
            </a:r>
            <a:r>
              <a:rPr lang="en-US" sz="2000" dirty="0">
                <a:latin typeface="Arial" pitchFamily="34" charset="0"/>
                <a:sym typeface="Symbol" pitchFamily="18" charset="2"/>
              </a:rPr>
              <a:t>.</a:t>
            </a:r>
          </a:p>
        </p:txBody>
      </p:sp>
      <p:pic>
        <p:nvPicPr>
          <p:cNvPr id="4" name="Picture 3" descr="Cartoon Warmer E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2857" y="2143125"/>
            <a:ext cx="3483429"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2661734"/>
      </p:ext>
    </p:extLst>
  </p:cSld>
  <p:clrMapOvr>
    <a:masterClrMapping/>
  </p:clrMapOvr>
  <p:transition>
    <p:fade thruBlk="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738" name="Rectangle 2"/>
          <p:cNvSpPr>
            <a:spLocks noGrp="1" noChangeArrowheads="1"/>
          </p:cNvSpPr>
          <p:nvPr>
            <p:ph type="title"/>
          </p:nvPr>
        </p:nvSpPr>
        <p:spPr>
          <a:xfrm>
            <a:off x="0" y="370648"/>
            <a:ext cx="9035143" cy="437555"/>
          </a:xfrm>
        </p:spPr>
        <p:txBody>
          <a:bodyPr/>
          <a:lstStyle/>
          <a:p>
            <a:pPr eaLnBrk="1" hangingPunct="1"/>
            <a:r>
              <a:rPr lang="en-US" sz="2400" dirty="0"/>
              <a:t>Team Activity 10 – Building Mutual Relationships</a:t>
            </a:r>
          </a:p>
        </p:txBody>
      </p:sp>
      <p:sp>
        <p:nvSpPr>
          <p:cNvPr id="628739" name="Rectangle 3"/>
          <p:cNvSpPr>
            <a:spLocks noGrp="1" noChangeArrowheads="1"/>
          </p:cNvSpPr>
          <p:nvPr>
            <p:ph type="body" idx="1"/>
          </p:nvPr>
        </p:nvSpPr>
        <p:spPr>
          <a:xfrm>
            <a:off x="217714" y="1285875"/>
            <a:ext cx="3592284" cy="4287739"/>
          </a:xfrm>
        </p:spPr>
        <p:txBody>
          <a:bodyPr/>
          <a:lstStyle/>
          <a:p>
            <a:pPr marL="0" indent="0" eaLnBrk="1" hangingPunct="1">
              <a:buNone/>
            </a:pPr>
            <a:r>
              <a:rPr lang="en-US" sz="2000" dirty="0">
                <a:solidFill>
                  <a:schemeClr val="tx1"/>
                </a:solidFill>
              </a:rPr>
              <a:t>Share with the team – with the leader starting:</a:t>
            </a:r>
          </a:p>
          <a:p>
            <a:pPr eaLnBrk="1" hangingPunct="1">
              <a:buFontTx/>
              <a:buNone/>
            </a:pPr>
            <a:endParaRPr lang="en-US" sz="2000" dirty="0">
              <a:solidFill>
                <a:schemeClr val="tx1"/>
              </a:solidFill>
            </a:endParaRPr>
          </a:p>
          <a:p>
            <a:pPr eaLnBrk="1" hangingPunct="1"/>
            <a:r>
              <a:rPr lang="en-US" sz="2000" dirty="0">
                <a:solidFill>
                  <a:schemeClr val="tx1"/>
                </a:solidFill>
              </a:rPr>
              <a:t>3 Unique Strengths</a:t>
            </a:r>
          </a:p>
          <a:p>
            <a:pPr eaLnBrk="1" hangingPunct="1"/>
            <a:endParaRPr lang="en-US" sz="2000" dirty="0">
              <a:solidFill>
                <a:schemeClr val="tx1"/>
              </a:solidFill>
            </a:endParaRPr>
          </a:p>
          <a:p>
            <a:pPr eaLnBrk="1" hangingPunct="1"/>
            <a:r>
              <a:rPr lang="en-US" sz="2000" dirty="0">
                <a:solidFill>
                  <a:schemeClr val="tx1"/>
                </a:solidFill>
              </a:rPr>
              <a:t>2 Unique Struggles</a:t>
            </a:r>
          </a:p>
          <a:p>
            <a:pPr eaLnBrk="1" hangingPunct="1"/>
            <a:endParaRPr lang="en-US" sz="2000" dirty="0">
              <a:solidFill>
                <a:schemeClr val="tx1"/>
              </a:solidFill>
            </a:endParaRPr>
          </a:p>
          <a:p>
            <a:pPr eaLnBrk="1" hangingPunct="1"/>
            <a:r>
              <a:rPr lang="en-US" sz="2000" dirty="0">
                <a:solidFill>
                  <a:schemeClr val="tx1"/>
                </a:solidFill>
              </a:rPr>
              <a:t>3 Environment Keys (Communication)</a:t>
            </a:r>
          </a:p>
        </p:txBody>
      </p:sp>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000500" y="1600200"/>
            <a:ext cx="4296816" cy="3580605"/>
          </a:xfrm>
          <a:prstGeom prst="rect">
            <a:avLst/>
          </a:prstGeom>
          <a:noFill/>
          <a:ln w="9525">
            <a:solidFill>
              <a:schemeClr val="bg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8188045"/>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Rectangle 2"/>
          <p:cNvSpPr>
            <a:spLocks noGrp="1" noChangeArrowheads="1"/>
          </p:cNvSpPr>
          <p:nvPr>
            <p:ph type="title"/>
          </p:nvPr>
        </p:nvSpPr>
        <p:spPr/>
        <p:txBody>
          <a:bodyPr/>
          <a:lstStyle/>
          <a:p>
            <a:pPr eaLnBrk="1" hangingPunct="1"/>
            <a:r>
              <a:rPr lang="en-AU" sz="2400" dirty="0" smtClean="0"/>
              <a:t> Building Effective Team Communication</a:t>
            </a:r>
            <a:endParaRPr lang="en-US" sz="2400" dirty="0" smtClean="0"/>
          </a:p>
        </p:txBody>
      </p:sp>
      <p:sp>
        <p:nvSpPr>
          <p:cNvPr id="483433" name="Text Box 105"/>
          <p:cNvSpPr txBox="1">
            <a:spLocks noChangeArrowheads="1"/>
          </p:cNvSpPr>
          <p:nvPr/>
        </p:nvSpPr>
        <p:spPr bwMode="auto">
          <a:xfrm>
            <a:off x="323552" y="4508143"/>
            <a:ext cx="1511905" cy="33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74" tIns="45687" rIns="91374" bIns="45687"/>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algn="ctr">
              <a:spcBef>
                <a:spcPct val="50000"/>
              </a:spcBef>
            </a:pPr>
            <a:r>
              <a:rPr lang="en-US">
                <a:solidFill>
                  <a:srgbClr val="000066"/>
                </a:solidFill>
                <a:latin typeface="Arial" pitchFamily="34" charset="0"/>
              </a:rPr>
              <a:t>Melanie Hilton </a:t>
            </a:r>
            <a:r>
              <a:rPr lang="en-US" b="1">
                <a:solidFill>
                  <a:srgbClr val="000066"/>
                </a:solidFill>
                <a:latin typeface="Arial" pitchFamily="34" charset="0"/>
              </a:rPr>
              <a:t> Family Facilitator/Trainer </a:t>
            </a:r>
            <a:r>
              <a:rPr lang="en-US" i="1">
                <a:solidFill>
                  <a:srgbClr val="000066"/>
                </a:solidFill>
                <a:latin typeface="Arial" pitchFamily="34" charset="0"/>
              </a:rPr>
              <a:t>(Facilitator)</a:t>
            </a:r>
          </a:p>
        </p:txBody>
      </p:sp>
      <p:sp>
        <p:nvSpPr>
          <p:cNvPr id="483434" name="Text Box 106"/>
          <p:cNvSpPr txBox="1">
            <a:spLocks noChangeArrowheads="1"/>
          </p:cNvSpPr>
          <p:nvPr/>
        </p:nvSpPr>
        <p:spPr bwMode="auto">
          <a:xfrm>
            <a:off x="465667" y="5085457"/>
            <a:ext cx="1342571" cy="273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74" tIns="45687" rIns="91374" bIns="45687"/>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algn="ctr">
              <a:spcBef>
                <a:spcPct val="50000"/>
              </a:spcBef>
            </a:pPr>
            <a:r>
              <a:rPr lang="en-US" dirty="0">
                <a:solidFill>
                  <a:srgbClr val="000066"/>
                </a:solidFill>
                <a:latin typeface="Arial" pitchFamily="34" charset="0"/>
              </a:rPr>
              <a:t>Bobbie Jones       </a:t>
            </a:r>
            <a:r>
              <a:rPr lang="en-US" b="1" dirty="0">
                <a:solidFill>
                  <a:srgbClr val="000066"/>
                </a:solidFill>
                <a:latin typeface="Arial" pitchFamily="34" charset="0"/>
              </a:rPr>
              <a:t>Sales Leader</a:t>
            </a:r>
            <a:r>
              <a:rPr lang="en-US" dirty="0">
                <a:solidFill>
                  <a:srgbClr val="000066"/>
                </a:solidFill>
                <a:latin typeface="Arial" pitchFamily="34" charset="0"/>
              </a:rPr>
              <a:t> </a:t>
            </a:r>
            <a:r>
              <a:rPr lang="en-US" i="1" dirty="0">
                <a:solidFill>
                  <a:srgbClr val="000066"/>
                </a:solidFill>
                <a:latin typeface="Arial" pitchFamily="34" charset="0"/>
              </a:rPr>
              <a:t>(Influencer)</a:t>
            </a:r>
          </a:p>
        </p:txBody>
      </p:sp>
      <p:sp>
        <p:nvSpPr>
          <p:cNvPr id="483435" name="Text Box 107"/>
          <p:cNvSpPr txBox="1">
            <a:spLocks noChangeArrowheads="1"/>
          </p:cNvSpPr>
          <p:nvPr/>
        </p:nvSpPr>
        <p:spPr bwMode="auto">
          <a:xfrm>
            <a:off x="323679" y="5589984"/>
            <a:ext cx="1601108" cy="321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74" tIns="45687" rIns="91374" bIns="45687"/>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algn="ctr">
              <a:spcBef>
                <a:spcPct val="50000"/>
              </a:spcBef>
            </a:pPr>
            <a:r>
              <a:rPr lang="en-US">
                <a:solidFill>
                  <a:srgbClr val="000066"/>
                </a:solidFill>
                <a:latin typeface="Arial" pitchFamily="34" charset="0"/>
              </a:rPr>
              <a:t>Doug Roberts</a:t>
            </a:r>
            <a:r>
              <a:rPr lang="en-US" i="1">
                <a:solidFill>
                  <a:srgbClr val="000066"/>
                </a:solidFill>
                <a:latin typeface="Arial" pitchFamily="34" charset="0"/>
              </a:rPr>
              <a:t>             </a:t>
            </a:r>
            <a:r>
              <a:rPr lang="en-US" b="1">
                <a:solidFill>
                  <a:srgbClr val="000066"/>
                </a:solidFill>
                <a:latin typeface="Arial" pitchFamily="34" charset="0"/>
              </a:rPr>
              <a:t>Client Seminars</a:t>
            </a:r>
            <a:r>
              <a:rPr lang="en-US" b="1" i="1">
                <a:solidFill>
                  <a:srgbClr val="000066"/>
                </a:solidFill>
                <a:latin typeface="Arial" pitchFamily="34" charset="0"/>
              </a:rPr>
              <a:t>      </a:t>
            </a:r>
            <a:r>
              <a:rPr lang="en-US" i="1">
                <a:solidFill>
                  <a:srgbClr val="000066"/>
                </a:solidFill>
                <a:latin typeface="Arial" pitchFamily="34" charset="0"/>
              </a:rPr>
              <a:t>(Engager</a:t>
            </a:r>
            <a:r>
              <a:rPr lang="en-US" sz="900" b="1" i="1">
                <a:solidFill>
                  <a:srgbClr val="000066"/>
                </a:solidFill>
                <a:latin typeface="Arial" pitchFamily="34" charset="0"/>
              </a:rPr>
              <a:t>)</a:t>
            </a:r>
          </a:p>
        </p:txBody>
      </p:sp>
      <p:sp>
        <p:nvSpPr>
          <p:cNvPr id="483436" name="Text Box 108"/>
          <p:cNvSpPr txBox="1">
            <a:spLocks noChangeArrowheads="1"/>
          </p:cNvSpPr>
          <p:nvPr/>
        </p:nvSpPr>
        <p:spPr bwMode="auto">
          <a:xfrm>
            <a:off x="465667" y="1843981"/>
            <a:ext cx="1440846" cy="434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74" tIns="45687" rIns="91374" bIns="45687"/>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algn="ctr">
              <a:spcBef>
                <a:spcPct val="50000"/>
              </a:spcBef>
            </a:pPr>
            <a:r>
              <a:rPr lang="en-AU" b="1" dirty="0">
                <a:solidFill>
                  <a:srgbClr val="000066"/>
                </a:solidFill>
                <a:latin typeface="Arial" pitchFamily="34" charset="0"/>
              </a:rPr>
              <a:t>Chris Coddington</a:t>
            </a:r>
            <a:r>
              <a:rPr lang="en-US" b="1" dirty="0">
                <a:solidFill>
                  <a:srgbClr val="000066"/>
                </a:solidFill>
                <a:latin typeface="Arial" pitchFamily="34" charset="0"/>
              </a:rPr>
              <a:t> </a:t>
            </a:r>
            <a:r>
              <a:rPr lang="en-US" dirty="0">
                <a:solidFill>
                  <a:srgbClr val="000066"/>
                </a:solidFill>
                <a:latin typeface="Arial" pitchFamily="34" charset="0"/>
              </a:rPr>
              <a:t>Business Leader</a:t>
            </a:r>
            <a:r>
              <a:rPr lang="en-US" b="1" dirty="0">
                <a:solidFill>
                  <a:srgbClr val="000066"/>
                </a:solidFill>
                <a:latin typeface="Arial" pitchFamily="34" charset="0"/>
              </a:rPr>
              <a:t> </a:t>
            </a:r>
            <a:r>
              <a:rPr lang="en-US" i="1" dirty="0">
                <a:solidFill>
                  <a:srgbClr val="000066"/>
                </a:solidFill>
                <a:latin typeface="Arial" pitchFamily="34" charset="0"/>
              </a:rPr>
              <a:t>(Strategist)</a:t>
            </a:r>
          </a:p>
        </p:txBody>
      </p:sp>
      <p:sp>
        <p:nvSpPr>
          <p:cNvPr id="483437" name="Text Box 109"/>
          <p:cNvSpPr txBox="1">
            <a:spLocks noChangeArrowheads="1"/>
          </p:cNvSpPr>
          <p:nvPr/>
        </p:nvSpPr>
        <p:spPr bwMode="auto">
          <a:xfrm>
            <a:off x="323552" y="2421573"/>
            <a:ext cx="1511905" cy="35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74" tIns="45687" rIns="91374" bIns="45687"/>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algn="ctr">
              <a:spcBef>
                <a:spcPct val="50000"/>
              </a:spcBef>
            </a:pPr>
            <a:r>
              <a:rPr lang="en-US" dirty="0">
                <a:solidFill>
                  <a:srgbClr val="000066"/>
                </a:solidFill>
                <a:latin typeface="Arial" pitchFamily="34" charset="0"/>
              </a:rPr>
              <a:t>John Smith</a:t>
            </a:r>
            <a:r>
              <a:rPr lang="en-US" b="1" dirty="0">
                <a:solidFill>
                  <a:srgbClr val="000066"/>
                </a:solidFill>
                <a:latin typeface="Arial" pitchFamily="34" charset="0"/>
              </a:rPr>
              <a:t>  COO          </a:t>
            </a:r>
            <a:r>
              <a:rPr lang="en-US" i="1" dirty="0">
                <a:solidFill>
                  <a:srgbClr val="000066"/>
                </a:solidFill>
                <a:latin typeface="Arial" pitchFamily="34" charset="0"/>
              </a:rPr>
              <a:t>(Stylish Thinker)</a:t>
            </a:r>
          </a:p>
        </p:txBody>
      </p:sp>
      <p:sp>
        <p:nvSpPr>
          <p:cNvPr id="483438" name="Text Box 110"/>
          <p:cNvSpPr txBox="1">
            <a:spLocks noChangeArrowheads="1"/>
          </p:cNvSpPr>
          <p:nvPr/>
        </p:nvSpPr>
        <p:spPr bwMode="auto">
          <a:xfrm>
            <a:off x="252508" y="2924473"/>
            <a:ext cx="1654024" cy="361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74" tIns="45687" rIns="91374" bIns="45687"/>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algn="ctr">
              <a:spcBef>
                <a:spcPct val="50000"/>
              </a:spcBef>
            </a:pPr>
            <a:r>
              <a:rPr lang="en-US" dirty="0">
                <a:solidFill>
                  <a:srgbClr val="000066"/>
                </a:solidFill>
                <a:latin typeface="Arial" pitchFamily="34" charset="0"/>
              </a:rPr>
              <a:t>Alan </a:t>
            </a:r>
            <a:r>
              <a:rPr lang="en-US" dirty="0" err="1">
                <a:solidFill>
                  <a:srgbClr val="000066"/>
                </a:solidFill>
                <a:latin typeface="Arial" pitchFamily="34" charset="0"/>
              </a:rPr>
              <a:t>Eckhardt</a:t>
            </a:r>
            <a:r>
              <a:rPr lang="en-US" b="1" dirty="0">
                <a:solidFill>
                  <a:srgbClr val="000066"/>
                </a:solidFill>
                <a:latin typeface="Arial" pitchFamily="34" charset="0"/>
              </a:rPr>
              <a:t> Client Relationship </a:t>
            </a:r>
            <a:r>
              <a:rPr lang="en-US" b="1" dirty="0" err="1">
                <a:solidFill>
                  <a:srgbClr val="000066"/>
                </a:solidFill>
                <a:latin typeface="Arial" pitchFamily="34" charset="0"/>
              </a:rPr>
              <a:t>Mgr</a:t>
            </a:r>
            <a:r>
              <a:rPr lang="en-US" b="1" dirty="0">
                <a:solidFill>
                  <a:srgbClr val="000066"/>
                </a:solidFill>
                <a:latin typeface="Arial" pitchFamily="34" charset="0"/>
              </a:rPr>
              <a:t> </a:t>
            </a:r>
            <a:r>
              <a:rPr lang="en-US" i="1" dirty="0">
                <a:solidFill>
                  <a:srgbClr val="000066"/>
                </a:solidFill>
                <a:latin typeface="Arial" pitchFamily="34" charset="0"/>
              </a:rPr>
              <a:t>(Community Builder)</a:t>
            </a:r>
          </a:p>
        </p:txBody>
      </p:sp>
      <p:sp>
        <p:nvSpPr>
          <p:cNvPr id="483439" name="Text Box 111"/>
          <p:cNvSpPr txBox="1">
            <a:spLocks noChangeArrowheads="1"/>
          </p:cNvSpPr>
          <p:nvPr/>
        </p:nvSpPr>
        <p:spPr bwMode="auto">
          <a:xfrm>
            <a:off x="217715" y="3500516"/>
            <a:ext cx="1548190" cy="288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74" tIns="45687" rIns="91374" bIns="45687"/>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algn="ctr">
              <a:spcBef>
                <a:spcPct val="50000"/>
              </a:spcBef>
            </a:pPr>
            <a:r>
              <a:rPr lang="en-US">
                <a:solidFill>
                  <a:srgbClr val="000066"/>
                </a:solidFill>
                <a:latin typeface="Arial" pitchFamily="34" charset="0"/>
              </a:rPr>
              <a:t>Carol Benjamin</a:t>
            </a:r>
            <a:r>
              <a:rPr lang="en-US" b="1">
                <a:solidFill>
                  <a:srgbClr val="000066"/>
                </a:solidFill>
                <a:latin typeface="Arial" pitchFamily="34" charset="0"/>
              </a:rPr>
              <a:t> Financial Planner</a:t>
            </a:r>
            <a:r>
              <a:rPr lang="en-US">
                <a:solidFill>
                  <a:srgbClr val="000066"/>
                </a:solidFill>
                <a:latin typeface="Arial" pitchFamily="34" charset="0"/>
              </a:rPr>
              <a:t> </a:t>
            </a:r>
            <a:r>
              <a:rPr lang="en-US" i="1">
                <a:solidFill>
                  <a:srgbClr val="000066"/>
                </a:solidFill>
                <a:latin typeface="Arial" pitchFamily="34" charset="0"/>
              </a:rPr>
              <a:t>(Relationship Builder)</a:t>
            </a:r>
          </a:p>
        </p:txBody>
      </p:sp>
      <p:sp>
        <p:nvSpPr>
          <p:cNvPr id="483440" name="Text Box 112"/>
          <p:cNvSpPr txBox="1">
            <a:spLocks noChangeArrowheads="1"/>
          </p:cNvSpPr>
          <p:nvPr/>
        </p:nvSpPr>
        <p:spPr bwMode="auto">
          <a:xfrm>
            <a:off x="393096" y="4004969"/>
            <a:ext cx="1442357" cy="28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74" tIns="45687" rIns="91374" bIns="45687"/>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algn="ctr">
              <a:spcBef>
                <a:spcPct val="50000"/>
              </a:spcBef>
            </a:pPr>
            <a:r>
              <a:rPr lang="en-US">
                <a:solidFill>
                  <a:srgbClr val="000066"/>
                </a:solidFill>
                <a:latin typeface="Arial" pitchFamily="34" charset="0"/>
              </a:rPr>
              <a:t>Tom Smart</a:t>
            </a:r>
            <a:r>
              <a:rPr lang="en-US" b="1">
                <a:solidFill>
                  <a:srgbClr val="000066"/>
                </a:solidFill>
                <a:latin typeface="Arial" pitchFamily="34" charset="0"/>
              </a:rPr>
              <a:t>  </a:t>
            </a:r>
            <a:r>
              <a:rPr lang="en-US" b="1" i="1">
                <a:solidFill>
                  <a:srgbClr val="000066"/>
                </a:solidFill>
                <a:latin typeface="Arial" pitchFamily="34" charset="0"/>
              </a:rPr>
              <a:t>Analyst  </a:t>
            </a:r>
            <a:r>
              <a:rPr lang="en-US" i="1">
                <a:solidFill>
                  <a:srgbClr val="000066"/>
                </a:solidFill>
                <a:latin typeface="Arial" pitchFamily="34" charset="0"/>
              </a:rPr>
              <a:t>  (Reflective Thinker)</a:t>
            </a:r>
          </a:p>
        </p:txBody>
      </p:sp>
      <p:grpSp>
        <p:nvGrpSpPr>
          <p:cNvPr id="483441" name="Group 113"/>
          <p:cNvGrpSpPr>
            <a:grpSpLocks/>
          </p:cNvGrpSpPr>
          <p:nvPr/>
        </p:nvGrpSpPr>
        <p:grpSpPr bwMode="auto">
          <a:xfrm>
            <a:off x="6371172" y="2277071"/>
            <a:ext cx="2465917" cy="2793504"/>
            <a:chOff x="4209" y="1434"/>
            <a:chExt cx="1551" cy="1760"/>
          </a:xfrm>
        </p:grpSpPr>
        <p:sp>
          <p:nvSpPr>
            <p:cNvPr id="483452" name="Rectangle 114"/>
            <p:cNvSpPr>
              <a:spLocks noChangeArrowheads="1"/>
            </p:cNvSpPr>
            <p:nvPr/>
          </p:nvSpPr>
          <p:spPr bwMode="auto">
            <a:xfrm>
              <a:off x="4830" y="1434"/>
              <a:ext cx="272" cy="227"/>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50000"/>
                </a:spcBef>
              </a:pPr>
              <a:endParaRPr lang="en-US">
                <a:latin typeface="Arial" pitchFamily="34" charset="0"/>
              </a:endParaRPr>
            </a:p>
          </p:txBody>
        </p:sp>
        <p:sp>
          <p:nvSpPr>
            <p:cNvPr id="483453" name="Rectangle 115"/>
            <p:cNvSpPr>
              <a:spLocks noChangeArrowheads="1"/>
            </p:cNvSpPr>
            <p:nvPr/>
          </p:nvSpPr>
          <p:spPr bwMode="auto">
            <a:xfrm>
              <a:off x="4830" y="2750"/>
              <a:ext cx="272" cy="227"/>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50000"/>
                </a:spcBef>
              </a:pPr>
              <a:endParaRPr lang="en-US">
                <a:latin typeface="Arial" pitchFamily="34" charset="0"/>
              </a:endParaRPr>
            </a:p>
          </p:txBody>
        </p:sp>
        <p:sp>
          <p:nvSpPr>
            <p:cNvPr id="483454" name="Rectangle 116"/>
            <p:cNvSpPr>
              <a:spLocks noChangeArrowheads="1"/>
            </p:cNvSpPr>
            <p:nvPr/>
          </p:nvSpPr>
          <p:spPr bwMode="auto">
            <a:xfrm>
              <a:off x="4830" y="2024"/>
              <a:ext cx="272" cy="227"/>
            </a:xfrm>
            <a:prstGeom prst="rect">
              <a:avLst/>
            </a:prstGeom>
            <a:solidFill>
              <a:srgbClr val="6ED088"/>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50000"/>
                </a:spcBef>
              </a:pPr>
              <a:endParaRPr lang="en-US">
                <a:latin typeface="Arial" pitchFamily="34" charset="0"/>
              </a:endParaRPr>
            </a:p>
          </p:txBody>
        </p:sp>
        <p:sp>
          <p:nvSpPr>
            <p:cNvPr id="483455" name="Text Box 117"/>
            <p:cNvSpPr txBox="1">
              <a:spLocks noChangeArrowheads="1"/>
            </p:cNvSpPr>
            <p:nvPr/>
          </p:nvSpPr>
          <p:spPr bwMode="auto">
            <a:xfrm>
              <a:off x="4332" y="1706"/>
              <a:ext cx="132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618" tIns="48309" rIns="96618" bIns="48309"/>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algn="ctr">
                <a:spcBef>
                  <a:spcPct val="50000"/>
                </a:spcBef>
              </a:pPr>
              <a:r>
                <a:rPr lang="en-US">
                  <a:solidFill>
                    <a:srgbClr val="000066"/>
                  </a:solidFill>
                  <a:latin typeface="Arial" pitchFamily="34" charset="0"/>
                </a:rPr>
                <a:t>Behavior Very Alike – Minimal Modification Required</a:t>
              </a:r>
            </a:p>
          </p:txBody>
        </p:sp>
        <p:sp>
          <p:nvSpPr>
            <p:cNvPr id="483456" name="Text Box 118"/>
            <p:cNvSpPr txBox="1">
              <a:spLocks noChangeArrowheads="1"/>
            </p:cNvSpPr>
            <p:nvPr/>
          </p:nvSpPr>
          <p:spPr bwMode="auto">
            <a:xfrm>
              <a:off x="4209" y="2341"/>
              <a:ext cx="155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618" tIns="48309" rIns="96618" bIns="48309"/>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algn="ctr">
                <a:spcBef>
                  <a:spcPct val="50000"/>
                </a:spcBef>
              </a:pPr>
              <a:r>
                <a:rPr lang="en-US">
                  <a:solidFill>
                    <a:srgbClr val="000066"/>
                  </a:solidFill>
                  <a:latin typeface="Arial" pitchFamily="34" charset="0"/>
                </a:rPr>
                <a:t>Some Traits the Same, Some Different – Some Modification Required</a:t>
              </a:r>
            </a:p>
          </p:txBody>
        </p:sp>
        <p:sp>
          <p:nvSpPr>
            <p:cNvPr id="483457" name="Text Box 119"/>
            <p:cNvSpPr txBox="1">
              <a:spLocks noChangeArrowheads="1"/>
            </p:cNvSpPr>
            <p:nvPr/>
          </p:nvSpPr>
          <p:spPr bwMode="auto">
            <a:xfrm>
              <a:off x="4241" y="3067"/>
              <a:ext cx="1415" cy="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618" tIns="48309" rIns="96618" bIns="48309"/>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algn="ctr">
                <a:spcBef>
                  <a:spcPct val="50000"/>
                </a:spcBef>
              </a:pPr>
              <a:r>
                <a:rPr lang="en-US">
                  <a:solidFill>
                    <a:srgbClr val="000066"/>
                  </a:solidFill>
                  <a:latin typeface="Arial" pitchFamily="34" charset="0"/>
                </a:rPr>
                <a:t>Behaviorally Opposite – Significant Modification Required</a:t>
              </a:r>
            </a:p>
          </p:txBody>
        </p:sp>
      </p:grpSp>
      <p:sp>
        <p:nvSpPr>
          <p:cNvPr id="483442" name="Text Box 120"/>
          <p:cNvSpPr txBox="1">
            <a:spLocks noChangeArrowheads="1"/>
          </p:cNvSpPr>
          <p:nvPr/>
        </p:nvSpPr>
        <p:spPr bwMode="auto">
          <a:xfrm rot="16200000">
            <a:off x="3846239" y="1275994"/>
            <a:ext cx="1077516" cy="261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74" tIns="45687" rIns="91374" bIns="45687">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a:spcBef>
                <a:spcPct val="50000"/>
              </a:spcBef>
            </a:pPr>
            <a:r>
              <a:rPr lang="en-AU" dirty="0">
                <a:solidFill>
                  <a:srgbClr val="000066"/>
                </a:solidFill>
                <a:latin typeface="Arial" pitchFamily="34" charset="0"/>
              </a:rPr>
              <a:t>Melanie Hilton</a:t>
            </a:r>
            <a:endParaRPr lang="en-US" dirty="0">
              <a:solidFill>
                <a:srgbClr val="000066"/>
              </a:solidFill>
              <a:latin typeface="Arial" pitchFamily="34" charset="0"/>
            </a:endParaRPr>
          </a:p>
        </p:txBody>
      </p:sp>
      <p:sp>
        <p:nvSpPr>
          <p:cNvPr id="483443" name="Text Box 121"/>
          <p:cNvSpPr txBox="1">
            <a:spLocks noChangeArrowheads="1"/>
          </p:cNvSpPr>
          <p:nvPr/>
        </p:nvSpPr>
        <p:spPr bwMode="auto">
          <a:xfrm rot="16200000">
            <a:off x="4212067" y="1248865"/>
            <a:ext cx="1229320" cy="261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74" tIns="45687" rIns="91374" bIns="45687">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a:spcBef>
                <a:spcPct val="50000"/>
              </a:spcBef>
            </a:pPr>
            <a:r>
              <a:rPr lang="en-AU" dirty="0">
                <a:solidFill>
                  <a:srgbClr val="000066"/>
                </a:solidFill>
                <a:latin typeface="Arial" pitchFamily="34" charset="0"/>
              </a:rPr>
              <a:t>Bobbie  Jones</a:t>
            </a:r>
            <a:endParaRPr lang="en-US" dirty="0">
              <a:solidFill>
                <a:srgbClr val="000066"/>
              </a:solidFill>
              <a:latin typeface="Arial" pitchFamily="34" charset="0"/>
            </a:endParaRPr>
          </a:p>
        </p:txBody>
      </p:sp>
      <p:sp>
        <p:nvSpPr>
          <p:cNvPr id="483444" name="Text Box 122"/>
          <p:cNvSpPr txBox="1">
            <a:spLocks noChangeArrowheads="1"/>
          </p:cNvSpPr>
          <p:nvPr/>
        </p:nvSpPr>
        <p:spPr bwMode="auto">
          <a:xfrm rot="16200000">
            <a:off x="4690521" y="1196034"/>
            <a:ext cx="1177231" cy="261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74" tIns="45687" rIns="91374" bIns="45687">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a:spcBef>
                <a:spcPct val="50000"/>
              </a:spcBef>
            </a:pPr>
            <a:r>
              <a:rPr lang="en-US" dirty="0">
                <a:solidFill>
                  <a:srgbClr val="000066"/>
                </a:solidFill>
                <a:latin typeface="Arial" pitchFamily="34" charset="0"/>
              </a:rPr>
              <a:t>Doug  Roberts</a:t>
            </a:r>
          </a:p>
        </p:txBody>
      </p:sp>
      <p:sp>
        <p:nvSpPr>
          <p:cNvPr id="483445" name="Text Box 123"/>
          <p:cNvSpPr txBox="1">
            <a:spLocks noChangeArrowheads="1"/>
          </p:cNvSpPr>
          <p:nvPr/>
        </p:nvSpPr>
        <p:spPr bwMode="auto">
          <a:xfrm rot="16200000">
            <a:off x="1643479" y="1228968"/>
            <a:ext cx="942083" cy="430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74" tIns="45687" rIns="91374" bIns="45687">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a:spcBef>
                <a:spcPct val="50000"/>
              </a:spcBef>
            </a:pPr>
            <a:r>
              <a:rPr lang="en-US" dirty="0">
                <a:solidFill>
                  <a:srgbClr val="000066"/>
                </a:solidFill>
                <a:latin typeface="Arial" pitchFamily="34" charset="0"/>
              </a:rPr>
              <a:t>Chris Coddington</a:t>
            </a:r>
          </a:p>
        </p:txBody>
      </p:sp>
      <p:sp>
        <p:nvSpPr>
          <p:cNvPr id="483446" name="Text Box 124"/>
          <p:cNvSpPr txBox="1">
            <a:spLocks noChangeArrowheads="1"/>
          </p:cNvSpPr>
          <p:nvPr/>
        </p:nvSpPr>
        <p:spPr bwMode="auto">
          <a:xfrm rot="16200000">
            <a:off x="2004838" y="1317119"/>
            <a:ext cx="1062633" cy="261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74" tIns="45687" rIns="91374" bIns="45687">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a:spcBef>
                <a:spcPct val="50000"/>
              </a:spcBef>
            </a:pPr>
            <a:r>
              <a:rPr lang="en-US" dirty="0">
                <a:solidFill>
                  <a:srgbClr val="000066"/>
                </a:solidFill>
                <a:latin typeface="Arial" pitchFamily="34" charset="0"/>
              </a:rPr>
              <a:t>John Smith</a:t>
            </a:r>
          </a:p>
        </p:txBody>
      </p:sp>
      <p:sp>
        <p:nvSpPr>
          <p:cNvPr id="483447" name="Text Box 125"/>
          <p:cNvSpPr txBox="1">
            <a:spLocks noChangeArrowheads="1"/>
          </p:cNvSpPr>
          <p:nvPr/>
        </p:nvSpPr>
        <p:spPr bwMode="auto">
          <a:xfrm rot="16200000">
            <a:off x="2430656" y="1308190"/>
            <a:ext cx="1080492" cy="261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74" tIns="45687" rIns="91374" bIns="45687">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a:spcBef>
                <a:spcPct val="50000"/>
              </a:spcBef>
            </a:pPr>
            <a:r>
              <a:rPr lang="en-US" dirty="0">
                <a:solidFill>
                  <a:srgbClr val="000066"/>
                </a:solidFill>
                <a:latin typeface="Arial" pitchFamily="34" charset="0"/>
              </a:rPr>
              <a:t>Alan </a:t>
            </a:r>
            <a:r>
              <a:rPr lang="en-US" dirty="0" err="1">
                <a:solidFill>
                  <a:srgbClr val="000066"/>
                </a:solidFill>
                <a:latin typeface="Arial" pitchFamily="34" charset="0"/>
              </a:rPr>
              <a:t>Eckhardt</a:t>
            </a:r>
            <a:endParaRPr lang="en-US" dirty="0">
              <a:solidFill>
                <a:srgbClr val="000066"/>
              </a:solidFill>
              <a:latin typeface="Arial" pitchFamily="34" charset="0"/>
            </a:endParaRPr>
          </a:p>
        </p:txBody>
      </p:sp>
      <p:sp>
        <p:nvSpPr>
          <p:cNvPr id="483448" name="Text Box 126"/>
          <p:cNvSpPr txBox="1">
            <a:spLocks noChangeArrowheads="1"/>
          </p:cNvSpPr>
          <p:nvPr/>
        </p:nvSpPr>
        <p:spPr bwMode="auto">
          <a:xfrm rot="16200000">
            <a:off x="2827429" y="1283890"/>
            <a:ext cx="1147465" cy="261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74" tIns="45687" rIns="91374" bIns="45687">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a:spcBef>
                <a:spcPct val="50000"/>
              </a:spcBef>
            </a:pPr>
            <a:r>
              <a:rPr lang="en-US" dirty="0">
                <a:solidFill>
                  <a:srgbClr val="000066"/>
                </a:solidFill>
                <a:latin typeface="Arial" pitchFamily="34" charset="0"/>
              </a:rPr>
              <a:t>Carol Benjamin</a:t>
            </a:r>
          </a:p>
        </p:txBody>
      </p:sp>
      <p:sp>
        <p:nvSpPr>
          <p:cNvPr id="483449" name="Text Box 127"/>
          <p:cNvSpPr txBox="1">
            <a:spLocks noChangeArrowheads="1"/>
          </p:cNvSpPr>
          <p:nvPr/>
        </p:nvSpPr>
        <p:spPr bwMode="auto">
          <a:xfrm rot="16200000">
            <a:off x="3282683" y="1277680"/>
            <a:ext cx="1141512" cy="261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74" tIns="45687" rIns="91374" bIns="45687">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a:spcBef>
                <a:spcPct val="50000"/>
              </a:spcBef>
            </a:pPr>
            <a:r>
              <a:rPr lang="en-AU" dirty="0">
                <a:solidFill>
                  <a:srgbClr val="000066"/>
                </a:solidFill>
                <a:latin typeface="Arial" pitchFamily="34" charset="0"/>
              </a:rPr>
              <a:t>Tom  Smart</a:t>
            </a:r>
            <a:endParaRPr lang="en-US" dirty="0">
              <a:solidFill>
                <a:srgbClr val="000066"/>
              </a:solidFill>
              <a:latin typeface="Arial" pitchFamily="34" charset="0"/>
            </a:endParaRPr>
          </a:p>
        </p:txBody>
      </p:sp>
      <p:sp>
        <p:nvSpPr>
          <p:cNvPr id="483450" name="Text Box 128"/>
          <p:cNvSpPr txBox="1">
            <a:spLocks noChangeArrowheads="1"/>
          </p:cNvSpPr>
          <p:nvPr/>
        </p:nvSpPr>
        <p:spPr bwMode="auto">
          <a:xfrm rot="16200000">
            <a:off x="5150364" y="1245517"/>
            <a:ext cx="1150442" cy="216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74" tIns="45687" rIns="91374" bIns="45687"/>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a:spcBef>
                <a:spcPct val="50000"/>
              </a:spcBef>
            </a:pPr>
            <a:r>
              <a:rPr lang="en-US" dirty="0">
                <a:solidFill>
                  <a:srgbClr val="000066"/>
                </a:solidFill>
                <a:latin typeface="Arial" pitchFamily="34" charset="0"/>
              </a:rPr>
              <a:t>Matt  Woods</a:t>
            </a:r>
          </a:p>
        </p:txBody>
      </p:sp>
      <p:sp>
        <p:nvSpPr>
          <p:cNvPr id="483451" name="Text Box 129"/>
          <p:cNvSpPr txBox="1">
            <a:spLocks noChangeArrowheads="1"/>
          </p:cNvSpPr>
          <p:nvPr/>
        </p:nvSpPr>
        <p:spPr bwMode="auto">
          <a:xfrm>
            <a:off x="393152" y="6093162"/>
            <a:ext cx="1401536" cy="288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74" tIns="45687" rIns="91374" bIns="45687"/>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algn="ctr">
              <a:spcBef>
                <a:spcPct val="50000"/>
              </a:spcBef>
            </a:pPr>
            <a:r>
              <a:rPr lang="en-US">
                <a:solidFill>
                  <a:srgbClr val="000066"/>
                </a:solidFill>
                <a:latin typeface="Arial" pitchFamily="34" charset="0"/>
              </a:rPr>
              <a:t>Matt Woods</a:t>
            </a:r>
            <a:r>
              <a:rPr lang="en-US" b="1">
                <a:solidFill>
                  <a:srgbClr val="000066"/>
                </a:solidFill>
                <a:latin typeface="Arial" pitchFamily="34" charset="0"/>
              </a:rPr>
              <a:t> Investment Manager</a:t>
            </a:r>
            <a:r>
              <a:rPr lang="en-US">
                <a:solidFill>
                  <a:srgbClr val="000066"/>
                </a:solidFill>
                <a:latin typeface="Arial" pitchFamily="34" charset="0"/>
              </a:rPr>
              <a:t>                   </a:t>
            </a:r>
            <a:r>
              <a:rPr lang="en-US" i="1">
                <a:solidFill>
                  <a:srgbClr val="000066"/>
                </a:solidFill>
                <a:latin typeface="Arial" pitchFamily="34" charset="0"/>
              </a:rPr>
              <a:t>( Strategist)</a:t>
            </a:r>
          </a:p>
        </p:txBody>
      </p:sp>
      <p:graphicFrame>
        <p:nvGraphicFramePr>
          <p:cNvPr id="30" name="Group 131"/>
          <p:cNvGraphicFramePr>
            <a:graphicFrameLocks noGrp="1"/>
          </p:cNvGraphicFramePr>
          <p:nvPr>
            <p:extLst>
              <p:ext uri="{D42A27DB-BD31-4B8C-83A1-F6EECF244321}">
                <p14:modId xmlns:p14="http://schemas.microsoft.com/office/powerpoint/2010/main" val="1000294520"/>
              </p:ext>
            </p:extLst>
          </p:nvPr>
        </p:nvGraphicFramePr>
        <p:xfrm>
          <a:off x="1906532" y="1954862"/>
          <a:ext cx="4032247" cy="4674690"/>
        </p:xfrm>
        <a:graphic>
          <a:graphicData uri="http://schemas.openxmlformats.org/drawingml/2006/table">
            <a:tbl>
              <a:tblPr/>
              <a:tblGrid>
                <a:gridCol w="449035"/>
                <a:gridCol w="449036"/>
                <a:gridCol w="446011"/>
                <a:gridCol w="452060"/>
                <a:gridCol w="446011"/>
                <a:gridCol w="449036"/>
                <a:gridCol w="446011"/>
                <a:gridCol w="449036"/>
                <a:gridCol w="446011"/>
              </a:tblGrid>
              <a:tr h="519410">
                <a:tc>
                  <a:txBody>
                    <a:bodyPr/>
                    <a:lstStyle>
                      <a:lvl1pPr marL="0" algn="l" defTabSz="914237" rtl="0" eaLnBrk="1" latinLnBrk="0" hangingPunct="1">
                        <a:defRPr sz="1800" kern="1200">
                          <a:solidFill>
                            <a:schemeClr val="tx1"/>
                          </a:solidFill>
                          <a:latin typeface="Times New Roman"/>
                        </a:defRPr>
                      </a:lvl1pPr>
                      <a:lvl2pPr marL="457119" algn="l" defTabSz="914237" rtl="0" eaLnBrk="1" latinLnBrk="0" hangingPunct="1">
                        <a:defRPr sz="1800" kern="1200">
                          <a:solidFill>
                            <a:schemeClr val="tx1"/>
                          </a:solidFill>
                          <a:latin typeface="Times New Roman"/>
                        </a:defRPr>
                      </a:lvl2pPr>
                      <a:lvl3pPr marL="914237" algn="l" defTabSz="914237" rtl="0" eaLnBrk="1" latinLnBrk="0" hangingPunct="1">
                        <a:defRPr sz="1800" kern="1200">
                          <a:solidFill>
                            <a:schemeClr val="tx1"/>
                          </a:solidFill>
                          <a:latin typeface="Times New Roman"/>
                        </a:defRPr>
                      </a:lvl3pPr>
                      <a:lvl4pPr marL="1371355" algn="l" defTabSz="914237" rtl="0" eaLnBrk="1" latinLnBrk="0" hangingPunct="1">
                        <a:defRPr sz="1800" kern="1200">
                          <a:solidFill>
                            <a:schemeClr val="tx1"/>
                          </a:solidFill>
                          <a:latin typeface="Times New Roman"/>
                        </a:defRPr>
                      </a:lvl4pPr>
                      <a:lvl5pPr marL="1828474" algn="l" defTabSz="914237" rtl="0" eaLnBrk="1" latinLnBrk="0" hangingPunct="1">
                        <a:defRPr sz="1800" kern="1200">
                          <a:solidFill>
                            <a:schemeClr val="tx1"/>
                          </a:solidFill>
                          <a:latin typeface="Times New Roman"/>
                        </a:defRPr>
                      </a:lvl5pPr>
                      <a:lvl6pPr marL="2285592" algn="l" defTabSz="914237" rtl="0" eaLnBrk="1" latinLnBrk="0" hangingPunct="1">
                        <a:defRPr sz="1800" kern="1200">
                          <a:solidFill>
                            <a:schemeClr val="tx1"/>
                          </a:solidFill>
                          <a:latin typeface="Times New Roman"/>
                        </a:defRPr>
                      </a:lvl6pPr>
                      <a:lvl7pPr marL="2742711" algn="l" defTabSz="914237" rtl="0" eaLnBrk="1" latinLnBrk="0" hangingPunct="1">
                        <a:defRPr sz="1800" kern="1200">
                          <a:solidFill>
                            <a:schemeClr val="tx1"/>
                          </a:solidFill>
                          <a:latin typeface="Times New Roman"/>
                        </a:defRPr>
                      </a:lvl7pPr>
                      <a:lvl8pPr marL="3199829" algn="l" defTabSz="914237" rtl="0" eaLnBrk="1" latinLnBrk="0" hangingPunct="1">
                        <a:defRPr sz="1800" kern="1200">
                          <a:solidFill>
                            <a:schemeClr val="tx1"/>
                          </a:solidFill>
                          <a:latin typeface="Times New Roman"/>
                        </a:defRPr>
                      </a:lvl8pPr>
                      <a:lvl9pPr marL="3656948" algn="l" defTabSz="914237" rtl="0" eaLnBrk="1" latinLnBrk="0" hangingPunct="1">
                        <a:defRPr sz="1800" kern="1200">
                          <a:solidFill>
                            <a:schemeClr val="tx1"/>
                          </a:solidFill>
                          <a:latin typeface="Times New Roman"/>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000066"/>
                        </a:solidFill>
                        <a:effectLst/>
                        <a:latin typeface="Times New Roman" pitchFamily="18" charset="0"/>
                        <a:cs typeface="Arial" pitchFamily="34" charset="0"/>
                      </a:endParaRPr>
                    </a:p>
                  </a:txBody>
                  <a:tcPr marL="92017" marR="92017" marT="45295" marB="45295" horzOverflow="overflow">
                    <a:lnL w="28575"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a:noFill/>
                    </a:lnTlToBr>
                    <a:lnBlToTr>
                      <a:noFill/>
                    </a:lnBlToTr>
                    <a:solidFill>
                      <a:srgbClr val="339966"/>
                    </a:solidFill>
                  </a:tcPr>
                </a:tc>
                <a:tc>
                  <a:txBody>
                    <a:bodyPr/>
                    <a:lstStyle>
                      <a:lvl1pPr marL="0" algn="l" defTabSz="914237" rtl="0" eaLnBrk="1" latinLnBrk="0" hangingPunct="1">
                        <a:defRPr sz="1800" kern="1200">
                          <a:solidFill>
                            <a:schemeClr val="tx1"/>
                          </a:solidFill>
                          <a:latin typeface="Times New Roman"/>
                        </a:defRPr>
                      </a:lvl1pPr>
                      <a:lvl2pPr marL="457119" algn="l" defTabSz="914237" rtl="0" eaLnBrk="1" latinLnBrk="0" hangingPunct="1">
                        <a:defRPr sz="1800" kern="1200">
                          <a:solidFill>
                            <a:schemeClr val="tx1"/>
                          </a:solidFill>
                          <a:latin typeface="Times New Roman"/>
                        </a:defRPr>
                      </a:lvl2pPr>
                      <a:lvl3pPr marL="914237" algn="l" defTabSz="914237" rtl="0" eaLnBrk="1" latinLnBrk="0" hangingPunct="1">
                        <a:defRPr sz="1800" kern="1200">
                          <a:solidFill>
                            <a:schemeClr val="tx1"/>
                          </a:solidFill>
                          <a:latin typeface="Times New Roman"/>
                        </a:defRPr>
                      </a:lvl3pPr>
                      <a:lvl4pPr marL="1371355" algn="l" defTabSz="914237" rtl="0" eaLnBrk="1" latinLnBrk="0" hangingPunct="1">
                        <a:defRPr sz="1800" kern="1200">
                          <a:solidFill>
                            <a:schemeClr val="tx1"/>
                          </a:solidFill>
                          <a:latin typeface="Times New Roman"/>
                        </a:defRPr>
                      </a:lvl4pPr>
                      <a:lvl5pPr marL="1828474" algn="l" defTabSz="914237" rtl="0" eaLnBrk="1" latinLnBrk="0" hangingPunct="1">
                        <a:defRPr sz="1800" kern="1200">
                          <a:solidFill>
                            <a:schemeClr val="tx1"/>
                          </a:solidFill>
                          <a:latin typeface="Times New Roman"/>
                        </a:defRPr>
                      </a:lvl5pPr>
                      <a:lvl6pPr marL="2285592" algn="l" defTabSz="914237" rtl="0" eaLnBrk="1" latinLnBrk="0" hangingPunct="1">
                        <a:defRPr sz="1800" kern="1200">
                          <a:solidFill>
                            <a:schemeClr val="tx1"/>
                          </a:solidFill>
                          <a:latin typeface="Times New Roman"/>
                        </a:defRPr>
                      </a:lvl6pPr>
                      <a:lvl7pPr marL="2742711" algn="l" defTabSz="914237" rtl="0" eaLnBrk="1" latinLnBrk="0" hangingPunct="1">
                        <a:defRPr sz="1800" kern="1200">
                          <a:solidFill>
                            <a:schemeClr val="tx1"/>
                          </a:solidFill>
                          <a:latin typeface="Times New Roman"/>
                        </a:defRPr>
                      </a:lvl7pPr>
                      <a:lvl8pPr marL="3199829" algn="l" defTabSz="914237" rtl="0" eaLnBrk="1" latinLnBrk="0" hangingPunct="1">
                        <a:defRPr sz="1800" kern="1200">
                          <a:solidFill>
                            <a:schemeClr val="tx1"/>
                          </a:solidFill>
                          <a:latin typeface="Times New Roman"/>
                        </a:defRPr>
                      </a:lvl8pPr>
                      <a:lvl9pPr marL="3656948" algn="l" defTabSz="914237" rtl="0" eaLnBrk="1" latinLnBrk="0" hangingPunct="1">
                        <a:defRPr sz="1800" kern="1200">
                          <a:solidFill>
                            <a:schemeClr val="tx1"/>
                          </a:solidFill>
                          <a:latin typeface="Times New Roman"/>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000066"/>
                        </a:solidFill>
                        <a:effectLst/>
                        <a:latin typeface="Times New Roman" pitchFamily="18" charset="0"/>
                        <a:cs typeface="Arial" pitchFamily="34" charset="0"/>
                      </a:endParaRPr>
                    </a:p>
                  </a:txBody>
                  <a:tcPr marL="92017" marR="92017" marT="45295" marB="45295" horzOverflow="overflow">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a:noFill/>
                    </a:lnTlToBr>
                    <a:lnBlToTr>
                      <a:noFill/>
                    </a:lnBlToTr>
                    <a:solidFill>
                      <a:srgbClr val="6ED088"/>
                    </a:solidFill>
                  </a:tcPr>
                </a:tc>
                <a:tc>
                  <a:txBody>
                    <a:bodyPr/>
                    <a:lstStyle>
                      <a:lvl1pPr marL="0" algn="l" defTabSz="914237" rtl="0" eaLnBrk="1" latinLnBrk="0" hangingPunct="1">
                        <a:defRPr sz="1800" kern="1200">
                          <a:solidFill>
                            <a:schemeClr val="tx1"/>
                          </a:solidFill>
                          <a:latin typeface="Times New Roman"/>
                        </a:defRPr>
                      </a:lvl1pPr>
                      <a:lvl2pPr marL="457119" algn="l" defTabSz="914237" rtl="0" eaLnBrk="1" latinLnBrk="0" hangingPunct="1">
                        <a:defRPr sz="1800" kern="1200">
                          <a:solidFill>
                            <a:schemeClr val="tx1"/>
                          </a:solidFill>
                          <a:latin typeface="Times New Roman"/>
                        </a:defRPr>
                      </a:lvl2pPr>
                      <a:lvl3pPr marL="914237" algn="l" defTabSz="914237" rtl="0" eaLnBrk="1" latinLnBrk="0" hangingPunct="1">
                        <a:defRPr sz="1800" kern="1200">
                          <a:solidFill>
                            <a:schemeClr val="tx1"/>
                          </a:solidFill>
                          <a:latin typeface="Times New Roman"/>
                        </a:defRPr>
                      </a:lvl3pPr>
                      <a:lvl4pPr marL="1371355" algn="l" defTabSz="914237" rtl="0" eaLnBrk="1" latinLnBrk="0" hangingPunct="1">
                        <a:defRPr sz="1800" kern="1200">
                          <a:solidFill>
                            <a:schemeClr val="tx1"/>
                          </a:solidFill>
                          <a:latin typeface="Times New Roman"/>
                        </a:defRPr>
                      </a:lvl4pPr>
                      <a:lvl5pPr marL="1828474" algn="l" defTabSz="914237" rtl="0" eaLnBrk="1" latinLnBrk="0" hangingPunct="1">
                        <a:defRPr sz="1800" kern="1200">
                          <a:solidFill>
                            <a:schemeClr val="tx1"/>
                          </a:solidFill>
                          <a:latin typeface="Times New Roman"/>
                        </a:defRPr>
                      </a:lvl5pPr>
                      <a:lvl6pPr marL="2285592" algn="l" defTabSz="914237" rtl="0" eaLnBrk="1" latinLnBrk="0" hangingPunct="1">
                        <a:defRPr sz="1800" kern="1200">
                          <a:solidFill>
                            <a:schemeClr val="tx1"/>
                          </a:solidFill>
                          <a:latin typeface="Times New Roman"/>
                        </a:defRPr>
                      </a:lvl6pPr>
                      <a:lvl7pPr marL="2742711" algn="l" defTabSz="914237" rtl="0" eaLnBrk="1" latinLnBrk="0" hangingPunct="1">
                        <a:defRPr sz="1800" kern="1200">
                          <a:solidFill>
                            <a:schemeClr val="tx1"/>
                          </a:solidFill>
                          <a:latin typeface="Times New Roman"/>
                        </a:defRPr>
                      </a:lvl7pPr>
                      <a:lvl8pPr marL="3199829" algn="l" defTabSz="914237" rtl="0" eaLnBrk="1" latinLnBrk="0" hangingPunct="1">
                        <a:defRPr sz="1800" kern="1200">
                          <a:solidFill>
                            <a:schemeClr val="tx1"/>
                          </a:solidFill>
                          <a:latin typeface="Times New Roman"/>
                        </a:defRPr>
                      </a:lvl8pPr>
                      <a:lvl9pPr marL="3656948" algn="l" defTabSz="914237" rtl="0" eaLnBrk="1" latinLnBrk="0" hangingPunct="1">
                        <a:defRPr sz="1800" kern="1200">
                          <a:solidFill>
                            <a:schemeClr val="tx1"/>
                          </a:solidFill>
                          <a:latin typeface="Times New Roman"/>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000066"/>
                        </a:solidFill>
                        <a:effectLst/>
                        <a:latin typeface="Times New Roman" pitchFamily="18" charset="0"/>
                        <a:cs typeface="Arial" pitchFamily="34" charset="0"/>
                      </a:endParaRPr>
                    </a:p>
                  </a:txBody>
                  <a:tcPr marL="92017" marR="92017" marT="45295" marB="45295" horzOverflow="overflow">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a:noFill/>
                    </a:lnTlToBr>
                    <a:lnBlToTr>
                      <a:noFill/>
                    </a:lnBlToTr>
                    <a:solidFill>
                      <a:srgbClr val="CCFFCC"/>
                    </a:solidFill>
                  </a:tcPr>
                </a:tc>
                <a:tc>
                  <a:txBody>
                    <a:bodyPr/>
                    <a:lstStyle>
                      <a:lvl1pPr marL="0" algn="l" defTabSz="914237" rtl="0" eaLnBrk="1" latinLnBrk="0" hangingPunct="1">
                        <a:defRPr sz="1800" kern="1200">
                          <a:solidFill>
                            <a:schemeClr val="tx1"/>
                          </a:solidFill>
                          <a:latin typeface="Times New Roman"/>
                        </a:defRPr>
                      </a:lvl1pPr>
                      <a:lvl2pPr marL="457119" algn="l" defTabSz="914237" rtl="0" eaLnBrk="1" latinLnBrk="0" hangingPunct="1">
                        <a:defRPr sz="1800" kern="1200">
                          <a:solidFill>
                            <a:schemeClr val="tx1"/>
                          </a:solidFill>
                          <a:latin typeface="Times New Roman"/>
                        </a:defRPr>
                      </a:lvl2pPr>
                      <a:lvl3pPr marL="914237" algn="l" defTabSz="914237" rtl="0" eaLnBrk="1" latinLnBrk="0" hangingPunct="1">
                        <a:defRPr sz="1800" kern="1200">
                          <a:solidFill>
                            <a:schemeClr val="tx1"/>
                          </a:solidFill>
                          <a:latin typeface="Times New Roman"/>
                        </a:defRPr>
                      </a:lvl3pPr>
                      <a:lvl4pPr marL="1371355" algn="l" defTabSz="914237" rtl="0" eaLnBrk="1" latinLnBrk="0" hangingPunct="1">
                        <a:defRPr sz="1800" kern="1200">
                          <a:solidFill>
                            <a:schemeClr val="tx1"/>
                          </a:solidFill>
                          <a:latin typeface="Times New Roman"/>
                        </a:defRPr>
                      </a:lvl4pPr>
                      <a:lvl5pPr marL="1828474" algn="l" defTabSz="914237" rtl="0" eaLnBrk="1" latinLnBrk="0" hangingPunct="1">
                        <a:defRPr sz="1800" kern="1200">
                          <a:solidFill>
                            <a:schemeClr val="tx1"/>
                          </a:solidFill>
                          <a:latin typeface="Times New Roman"/>
                        </a:defRPr>
                      </a:lvl5pPr>
                      <a:lvl6pPr marL="2285592" algn="l" defTabSz="914237" rtl="0" eaLnBrk="1" latinLnBrk="0" hangingPunct="1">
                        <a:defRPr sz="1800" kern="1200">
                          <a:solidFill>
                            <a:schemeClr val="tx1"/>
                          </a:solidFill>
                          <a:latin typeface="Times New Roman"/>
                        </a:defRPr>
                      </a:lvl6pPr>
                      <a:lvl7pPr marL="2742711" algn="l" defTabSz="914237" rtl="0" eaLnBrk="1" latinLnBrk="0" hangingPunct="1">
                        <a:defRPr sz="1800" kern="1200">
                          <a:solidFill>
                            <a:schemeClr val="tx1"/>
                          </a:solidFill>
                          <a:latin typeface="Times New Roman"/>
                        </a:defRPr>
                      </a:lvl7pPr>
                      <a:lvl8pPr marL="3199829" algn="l" defTabSz="914237" rtl="0" eaLnBrk="1" latinLnBrk="0" hangingPunct="1">
                        <a:defRPr sz="1800" kern="1200">
                          <a:solidFill>
                            <a:schemeClr val="tx1"/>
                          </a:solidFill>
                          <a:latin typeface="Times New Roman"/>
                        </a:defRPr>
                      </a:lvl8pPr>
                      <a:lvl9pPr marL="3656948" algn="l" defTabSz="914237" rtl="0" eaLnBrk="1" latinLnBrk="0" hangingPunct="1">
                        <a:defRPr sz="1800" kern="1200">
                          <a:solidFill>
                            <a:schemeClr val="tx1"/>
                          </a:solidFill>
                          <a:latin typeface="Times New Roman"/>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000066"/>
                        </a:solidFill>
                        <a:effectLst/>
                        <a:latin typeface="Times New Roman" pitchFamily="18" charset="0"/>
                        <a:cs typeface="Arial" pitchFamily="34" charset="0"/>
                      </a:endParaRPr>
                    </a:p>
                  </a:txBody>
                  <a:tcPr marL="92017" marR="92017" marT="45295" marB="45295" horzOverflow="overflow">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a:noFill/>
                    </a:lnTlToBr>
                    <a:lnBlToTr>
                      <a:noFill/>
                    </a:lnBlToTr>
                    <a:solidFill>
                      <a:srgbClr val="CCFFCC"/>
                    </a:solidFill>
                  </a:tcPr>
                </a:tc>
                <a:tc>
                  <a:txBody>
                    <a:bodyPr/>
                    <a:lstStyle>
                      <a:lvl1pPr marL="0" algn="l" defTabSz="914237" rtl="0" eaLnBrk="1" latinLnBrk="0" hangingPunct="1">
                        <a:defRPr sz="1800" kern="1200">
                          <a:solidFill>
                            <a:schemeClr val="tx1"/>
                          </a:solidFill>
                          <a:latin typeface="Times New Roman"/>
                        </a:defRPr>
                      </a:lvl1pPr>
                      <a:lvl2pPr marL="457119" algn="l" defTabSz="914237" rtl="0" eaLnBrk="1" latinLnBrk="0" hangingPunct="1">
                        <a:defRPr sz="1800" kern="1200">
                          <a:solidFill>
                            <a:schemeClr val="tx1"/>
                          </a:solidFill>
                          <a:latin typeface="Times New Roman"/>
                        </a:defRPr>
                      </a:lvl2pPr>
                      <a:lvl3pPr marL="914237" algn="l" defTabSz="914237" rtl="0" eaLnBrk="1" latinLnBrk="0" hangingPunct="1">
                        <a:defRPr sz="1800" kern="1200">
                          <a:solidFill>
                            <a:schemeClr val="tx1"/>
                          </a:solidFill>
                          <a:latin typeface="Times New Roman"/>
                        </a:defRPr>
                      </a:lvl3pPr>
                      <a:lvl4pPr marL="1371355" algn="l" defTabSz="914237" rtl="0" eaLnBrk="1" latinLnBrk="0" hangingPunct="1">
                        <a:defRPr sz="1800" kern="1200">
                          <a:solidFill>
                            <a:schemeClr val="tx1"/>
                          </a:solidFill>
                          <a:latin typeface="Times New Roman"/>
                        </a:defRPr>
                      </a:lvl4pPr>
                      <a:lvl5pPr marL="1828474" algn="l" defTabSz="914237" rtl="0" eaLnBrk="1" latinLnBrk="0" hangingPunct="1">
                        <a:defRPr sz="1800" kern="1200">
                          <a:solidFill>
                            <a:schemeClr val="tx1"/>
                          </a:solidFill>
                          <a:latin typeface="Times New Roman"/>
                        </a:defRPr>
                      </a:lvl5pPr>
                      <a:lvl6pPr marL="2285592" algn="l" defTabSz="914237" rtl="0" eaLnBrk="1" latinLnBrk="0" hangingPunct="1">
                        <a:defRPr sz="1800" kern="1200">
                          <a:solidFill>
                            <a:schemeClr val="tx1"/>
                          </a:solidFill>
                          <a:latin typeface="Times New Roman"/>
                        </a:defRPr>
                      </a:lvl6pPr>
                      <a:lvl7pPr marL="2742711" algn="l" defTabSz="914237" rtl="0" eaLnBrk="1" latinLnBrk="0" hangingPunct="1">
                        <a:defRPr sz="1800" kern="1200">
                          <a:solidFill>
                            <a:schemeClr val="tx1"/>
                          </a:solidFill>
                          <a:latin typeface="Times New Roman"/>
                        </a:defRPr>
                      </a:lvl7pPr>
                      <a:lvl8pPr marL="3199829" algn="l" defTabSz="914237" rtl="0" eaLnBrk="1" latinLnBrk="0" hangingPunct="1">
                        <a:defRPr sz="1800" kern="1200">
                          <a:solidFill>
                            <a:schemeClr val="tx1"/>
                          </a:solidFill>
                          <a:latin typeface="Times New Roman"/>
                        </a:defRPr>
                      </a:lvl8pPr>
                      <a:lvl9pPr marL="3656948" algn="l" defTabSz="914237" rtl="0" eaLnBrk="1" latinLnBrk="0" hangingPunct="1">
                        <a:defRPr sz="1800" kern="1200">
                          <a:solidFill>
                            <a:schemeClr val="tx1"/>
                          </a:solidFill>
                          <a:latin typeface="Times New Roman"/>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000066"/>
                        </a:solidFill>
                        <a:effectLst/>
                        <a:latin typeface="Times New Roman" pitchFamily="18" charset="0"/>
                        <a:cs typeface="Arial" pitchFamily="34" charset="0"/>
                      </a:endParaRPr>
                    </a:p>
                  </a:txBody>
                  <a:tcPr marL="92017" marR="92017" marT="45295" marB="45295" horzOverflow="overflow">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a:noFill/>
                    </a:lnTlToBr>
                    <a:lnBlToTr>
                      <a:noFill/>
                    </a:lnBlToTr>
                    <a:solidFill>
                      <a:srgbClr val="6ED088"/>
                    </a:solidFill>
                  </a:tcPr>
                </a:tc>
                <a:tc>
                  <a:txBody>
                    <a:bodyPr/>
                    <a:lstStyle>
                      <a:lvl1pPr marL="0" algn="l" defTabSz="914237" rtl="0" eaLnBrk="1" latinLnBrk="0" hangingPunct="1">
                        <a:defRPr sz="1800" kern="1200">
                          <a:solidFill>
                            <a:schemeClr val="tx1"/>
                          </a:solidFill>
                          <a:latin typeface="Times New Roman"/>
                        </a:defRPr>
                      </a:lvl1pPr>
                      <a:lvl2pPr marL="457119" algn="l" defTabSz="914237" rtl="0" eaLnBrk="1" latinLnBrk="0" hangingPunct="1">
                        <a:defRPr sz="1800" kern="1200">
                          <a:solidFill>
                            <a:schemeClr val="tx1"/>
                          </a:solidFill>
                          <a:latin typeface="Times New Roman"/>
                        </a:defRPr>
                      </a:lvl2pPr>
                      <a:lvl3pPr marL="914237" algn="l" defTabSz="914237" rtl="0" eaLnBrk="1" latinLnBrk="0" hangingPunct="1">
                        <a:defRPr sz="1800" kern="1200">
                          <a:solidFill>
                            <a:schemeClr val="tx1"/>
                          </a:solidFill>
                          <a:latin typeface="Times New Roman"/>
                        </a:defRPr>
                      </a:lvl3pPr>
                      <a:lvl4pPr marL="1371355" algn="l" defTabSz="914237" rtl="0" eaLnBrk="1" latinLnBrk="0" hangingPunct="1">
                        <a:defRPr sz="1800" kern="1200">
                          <a:solidFill>
                            <a:schemeClr val="tx1"/>
                          </a:solidFill>
                          <a:latin typeface="Times New Roman"/>
                        </a:defRPr>
                      </a:lvl4pPr>
                      <a:lvl5pPr marL="1828474" algn="l" defTabSz="914237" rtl="0" eaLnBrk="1" latinLnBrk="0" hangingPunct="1">
                        <a:defRPr sz="1800" kern="1200">
                          <a:solidFill>
                            <a:schemeClr val="tx1"/>
                          </a:solidFill>
                          <a:latin typeface="Times New Roman"/>
                        </a:defRPr>
                      </a:lvl5pPr>
                      <a:lvl6pPr marL="2285592" algn="l" defTabSz="914237" rtl="0" eaLnBrk="1" latinLnBrk="0" hangingPunct="1">
                        <a:defRPr sz="1800" kern="1200">
                          <a:solidFill>
                            <a:schemeClr val="tx1"/>
                          </a:solidFill>
                          <a:latin typeface="Times New Roman"/>
                        </a:defRPr>
                      </a:lvl6pPr>
                      <a:lvl7pPr marL="2742711" algn="l" defTabSz="914237" rtl="0" eaLnBrk="1" latinLnBrk="0" hangingPunct="1">
                        <a:defRPr sz="1800" kern="1200">
                          <a:solidFill>
                            <a:schemeClr val="tx1"/>
                          </a:solidFill>
                          <a:latin typeface="Times New Roman"/>
                        </a:defRPr>
                      </a:lvl7pPr>
                      <a:lvl8pPr marL="3199829" algn="l" defTabSz="914237" rtl="0" eaLnBrk="1" latinLnBrk="0" hangingPunct="1">
                        <a:defRPr sz="1800" kern="1200">
                          <a:solidFill>
                            <a:schemeClr val="tx1"/>
                          </a:solidFill>
                          <a:latin typeface="Times New Roman"/>
                        </a:defRPr>
                      </a:lvl8pPr>
                      <a:lvl9pPr marL="3656948" algn="l" defTabSz="914237" rtl="0" eaLnBrk="1" latinLnBrk="0" hangingPunct="1">
                        <a:defRPr sz="1800" kern="1200">
                          <a:solidFill>
                            <a:schemeClr val="tx1"/>
                          </a:solidFill>
                          <a:latin typeface="Times New Roman"/>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000066"/>
                        </a:solidFill>
                        <a:effectLst/>
                        <a:latin typeface="Times New Roman" pitchFamily="18" charset="0"/>
                        <a:cs typeface="Arial" pitchFamily="34" charset="0"/>
                      </a:endParaRPr>
                    </a:p>
                  </a:txBody>
                  <a:tcPr marL="92017" marR="92017" marT="45295" marB="45295" horzOverflow="overflow">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a:noFill/>
                    </a:lnTlToBr>
                    <a:lnBlToTr>
                      <a:noFill/>
                    </a:lnBlToTr>
                    <a:solidFill>
                      <a:srgbClr val="CCFFCC"/>
                    </a:solidFill>
                  </a:tcPr>
                </a:tc>
                <a:tc>
                  <a:txBody>
                    <a:bodyPr/>
                    <a:lstStyle>
                      <a:lvl1pPr marL="0" algn="l" defTabSz="914237" rtl="0" eaLnBrk="1" latinLnBrk="0" hangingPunct="1">
                        <a:defRPr sz="1800" kern="1200">
                          <a:solidFill>
                            <a:schemeClr val="tx1"/>
                          </a:solidFill>
                          <a:latin typeface="Times New Roman"/>
                        </a:defRPr>
                      </a:lvl1pPr>
                      <a:lvl2pPr marL="457119" algn="l" defTabSz="914237" rtl="0" eaLnBrk="1" latinLnBrk="0" hangingPunct="1">
                        <a:defRPr sz="1800" kern="1200">
                          <a:solidFill>
                            <a:schemeClr val="tx1"/>
                          </a:solidFill>
                          <a:latin typeface="Times New Roman"/>
                        </a:defRPr>
                      </a:lvl2pPr>
                      <a:lvl3pPr marL="914237" algn="l" defTabSz="914237" rtl="0" eaLnBrk="1" latinLnBrk="0" hangingPunct="1">
                        <a:defRPr sz="1800" kern="1200">
                          <a:solidFill>
                            <a:schemeClr val="tx1"/>
                          </a:solidFill>
                          <a:latin typeface="Times New Roman"/>
                        </a:defRPr>
                      </a:lvl3pPr>
                      <a:lvl4pPr marL="1371355" algn="l" defTabSz="914237" rtl="0" eaLnBrk="1" latinLnBrk="0" hangingPunct="1">
                        <a:defRPr sz="1800" kern="1200">
                          <a:solidFill>
                            <a:schemeClr val="tx1"/>
                          </a:solidFill>
                          <a:latin typeface="Times New Roman"/>
                        </a:defRPr>
                      </a:lvl4pPr>
                      <a:lvl5pPr marL="1828474" algn="l" defTabSz="914237" rtl="0" eaLnBrk="1" latinLnBrk="0" hangingPunct="1">
                        <a:defRPr sz="1800" kern="1200">
                          <a:solidFill>
                            <a:schemeClr val="tx1"/>
                          </a:solidFill>
                          <a:latin typeface="Times New Roman"/>
                        </a:defRPr>
                      </a:lvl5pPr>
                      <a:lvl6pPr marL="2285592" algn="l" defTabSz="914237" rtl="0" eaLnBrk="1" latinLnBrk="0" hangingPunct="1">
                        <a:defRPr sz="1800" kern="1200">
                          <a:solidFill>
                            <a:schemeClr val="tx1"/>
                          </a:solidFill>
                          <a:latin typeface="Times New Roman"/>
                        </a:defRPr>
                      </a:lvl6pPr>
                      <a:lvl7pPr marL="2742711" algn="l" defTabSz="914237" rtl="0" eaLnBrk="1" latinLnBrk="0" hangingPunct="1">
                        <a:defRPr sz="1800" kern="1200">
                          <a:solidFill>
                            <a:schemeClr val="tx1"/>
                          </a:solidFill>
                          <a:latin typeface="Times New Roman"/>
                        </a:defRPr>
                      </a:lvl7pPr>
                      <a:lvl8pPr marL="3199829" algn="l" defTabSz="914237" rtl="0" eaLnBrk="1" latinLnBrk="0" hangingPunct="1">
                        <a:defRPr sz="1800" kern="1200">
                          <a:solidFill>
                            <a:schemeClr val="tx1"/>
                          </a:solidFill>
                          <a:latin typeface="Times New Roman"/>
                        </a:defRPr>
                      </a:lvl8pPr>
                      <a:lvl9pPr marL="3656948" algn="l" defTabSz="914237" rtl="0" eaLnBrk="1" latinLnBrk="0" hangingPunct="1">
                        <a:defRPr sz="1800" kern="1200">
                          <a:solidFill>
                            <a:schemeClr val="tx1"/>
                          </a:solidFill>
                          <a:latin typeface="Times New Roman"/>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000066"/>
                        </a:solidFill>
                        <a:effectLst/>
                        <a:latin typeface="Times New Roman" pitchFamily="18" charset="0"/>
                        <a:cs typeface="Arial" pitchFamily="34" charset="0"/>
                      </a:endParaRPr>
                    </a:p>
                  </a:txBody>
                  <a:tcPr marL="92017" marR="92017" marT="45295" marB="45295" horzOverflow="overflow">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a:noFill/>
                    </a:lnTlToBr>
                    <a:lnBlToTr>
                      <a:noFill/>
                    </a:lnBlToTr>
                    <a:solidFill>
                      <a:srgbClr val="6ED088"/>
                    </a:solidFill>
                  </a:tcPr>
                </a:tc>
                <a:tc>
                  <a:txBody>
                    <a:bodyPr/>
                    <a:lstStyle>
                      <a:lvl1pPr marL="0" algn="l" defTabSz="914237" rtl="0" eaLnBrk="1" latinLnBrk="0" hangingPunct="1">
                        <a:defRPr sz="1800" kern="1200">
                          <a:solidFill>
                            <a:schemeClr val="tx1"/>
                          </a:solidFill>
                          <a:latin typeface="Times New Roman"/>
                        </a:defRPr>
                      </a:lvl1pPr>
                      <a:lvl2pPr marL="457119" algn="l" defTabSz="914237" rtl="0" eaLnBrk="1" latinLnBrk="0" hangingPunct="1">
                        <a:defRPr sz="1800" kern="1200">
                          <a:solidFill>
                            <a:schemeClr val="tx1"/>
                          </a:solidFill>
                          <a:latin typeface="Times New Roman"/>
                        </a:defRPr>
                      </a:lvl2pPr>
                      <a:lvl3pPr marL="914237" algn="l" defTabSz="914237" rtl="0" eaLnBrk="1" latinLnBrk="0" hangingPunct="1">
                        <a:defRPr sz="1800" kern="1200">
                          <a:solidFill>
                            <a:schemeClr val="tx1"/>
                          </a:solidFill>
                          <a:latin typeface="Times New Roman"/>
                        </a:defRPr>
                      </a:lvl3pPr>
                      <a:lvl4pPr marL="1371355" algn="l" defTabSz="914237" rtl="0" eaLnBrk="1" latinLnBrk="0" hangingPunct="1">
                        <a:defRPr sz="1800" kern="1200">
                          <a:solidFill>
                            <a:schemeClr val="tx1"/>
                          </a:solidFill>
                          <a:latin typeface="Times New Roman"/>
                        </a:defRPr>
                      </a:lvl4pPr>
                      <a:lvl5pPr marL="1828474" algn="l" defTabSz="914237" rtl="0" eaLnBrk="1" latinLnBrk="0" hangingPunct="1">
                        <a:defRPr sz="1800" kern="1200">
                          <a:solidFill>
                            <a:schemeClr val="tx1"/>
                          </a:solidFill>
                          <a:latin typeface="Times New Roman"/>
                        </a:defRPr>
                      </a:lvl5pPr>
                      <a:lvl6pPr marL="2285592" algn="l" defTabSz="914237" rtl="0" eaLnBrk="1" latinLnBrk="0" hangingPunct="1">
                        <a:defRPr sz="1800" kern="1200">
                          <a:solidFill>
                            <a:schemeClr val="tx1"/>
                          </a:solidFill>
                          <a:latin typeface="Times New Roman"/>
                        </a:defRPr>
                      </a:lvl6pPr>
                      <a:lvl7pPr marL="2742711" algn="l" defTabSz="914237" rtl="0" eaLnBrk="1" latinLnBrk="0" hangingPunct="1">
                        <a:defRPr sz="1800" kern="1200">
                          <a:solidFill>
                            <a:schemeClr val="tx1"/>
                          </a:solidFill>
                          <a:latin typeface="Times New Roman"/>
                        </a:defRPr>
                      </a:lvl7pPr>
                      <a:lvl8pPr marL="3199829" algn="l" defTabSz="914237" rtl="0" eaLnBrk="1" latinLnBrk="0" hangingPunct="1">
                        <a:defRPr sz="1800" kern="1200">
                          <a:solidFill>
                            <a:schemeClr val="tx1"/>
                          </a:solidFill>
                          <a:latin typeface="Times New Roman"/>
                        </a:defRPr>
                      </a:lvl8pPr>
                      <a:lvl9pPr marL="3656948" algn="l" defTabSz="914237" rtl="0" eaLnBrk="1" latinLnBrk="0" hangingPunct="1">
                        <a:defRPr sz="1800" kern="1200">
                          <a:solidFill>
                            <a:schemeClr val="tx1"/>
                          </a:solidFill>
                          <a:latin typeface="Times New Roman"/>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000066"/>
                        </a:solidFill>
                        <a:effectLst/>
                        <a:latin typeface="Times New Roman" pitchFamily="18" charset="0"/>
                        <a:cs typeface="Arial" pitchFamily="34" charset="0"/>
                      </a:endParaRPr>
                    </a:p>
                  </a:txBody>
                  <a:tcPr marL="92017" marR="92017" marT="45295" marB="45295" horzOverflow="overflow">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a:noFill/>
                    </a:lnTlToBr>
                    <a:lnBlToTr>
                      <a:noFill/>
                    </a:lnBlToTr>
                    <a:solidFill>
                      <a:srgbClr val="CCFFCC"/>
                    </a:solidFill>
                  </a:tcPr>
                </a:tc>
                <a:tc>
                  <a:txBody>
                    <a:bodyPr/>
                    <a:lstStyle>
                      <a:lvl1pPr marL="0" algn="l" defTabSz="914237" rtl="0" eaLnBrk="1" latinLnBrk="0" hangingPunct="1">
                        <a:defRPr sz="1800" kern="1200">
                          <a:solidFill>
                            <a:schemeClr val="tx1"/>
                          </a:solidFill>
                          <a:latin typeface="Times New Roman"/>
                        </a:defRPr>
                      </a:lvl1pPr>
                      <a:lvl2pPr marL="457119" algn="l" defTabSz="914237" rtl="0" eaLnBrk="1" latinLnBrk="0" hangingPunct="1">
                        <a:defRPr sz="1800" kern="1200">
                          <a:solidFill>
                            <a:schemeClr val="tx1"/>
                          </a:solidFill>
                          <a:latin typeface="Times New Roman"/>
                        </a:defRPr>
                      </a:lvl2pPr>
                      <a:lvl3pPr marL="914237" algn="l" defTabSz="914237" rtl="0" eaLnBrk="1" latinLnBrk="0" hangingPunct="1">
                        <a:defRPr sz="1800" kern="1200">
                          <a:solidFill>
                            <a:schemeClr val="tx1"/>
                          </a:solidFill>
                          <a:latin typeface="Times New Roman"/>
                        </a:defRPr>
                      </a:lvl3pPr>
                      <a:lvl4pPr marL="1371355" algn="l" defTabSz="914237" rtl="0" eaLnBrk="1" latinLnBrk="0" hangingPunct="1">
                        <a:defRPr sz="1800" kern="1200">
                          <a:solidFill>
                            <a:schemeClr val="tx1"/>
                          </a:solidFill>
                          <a:latin typeface="Times New Roman"/>
                        </a:defRPr>
                      </a:lvl4pPr>
                      <a:lvl5pPr marL="1828474" algn="l" defTabSz="914237" rtl="0" eaLnBrk="1" latinLnBrk="0" hangingPunct="1">
                        <a:defRPr sz="1800" kern="1200">
                          <a:solidFill>
                            <a:schemeClr val="tx1"/>
                          </a:solidFill>
                          <a:latin typeface="Times New Roman"/>
                        </a:defRPr>
                      </a:lvl5pPr>
                      <a:lvl6pPr marL="2285592" algn="l" defTabSz="914237" rtl="0" eaLnBrk="1" latinLnBrk="0" hangingPunct="1">
                        <a:defRPr sz="1800" kern="1200">
                          <a:solidFill>
                            <a:schemeClr val="tx1"/>
                          </a:solidFill>
                          <a:latin typeface="Times New Roman"/>
                        </a:defRPr>
                      </a:lvl6pPr>
                      <a:lvl7pPr marL="2742711" algn="l" defTabSz="914237" rtl="0" eaLnBrk="1" latinLnBrk="0" hangingPunct="1">
                        <a:defRPr sz="1800" kern="1200">
                          <a:solidFill>
                            <a:schemeClr val="tx1"/>
                          </a:solidFill>
                          <a:latin typeface="Times New Roman"/>
                        </a:defRPr>
                      </a:lvl7pPr>
                      <a:lvl8pPr marL="3199829" algn="l" defTabSz="914237" rtl="0" eaLnBrk="1" latinLnBrk="0" hangingPunct="1">
                        <a:defRPr sz="1800" kern="1200">
                          <a:solidFill>
                            <a:schemeClr val="tx1"/>
                          </a:solidFill>
                          <a:latin typeface="Times New Roman"/>
                        </a:defRPr>
                      </a:lvl8pPr>
                      <a:lvl9pPr marL="3656948" algn="l" defTabSz="914237" rtl="0" eaLnBrk="1" latinLnBrk="0" hangingPunct="1">
                        <a:defRPr sz="1800" kern="1200">
                          <a:solidFill>
                            <a:schemeClr val="tx1"/>
                          </a:solidFill>
                          <a:latin typeface="Times New Roman"/>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000066"/>
                        </a:solidFill>
                        <a:effectLst/>
                        <a:latin typeface="Times New Roman" pitchFamily="18" charset="0"/>
                        <a:cs typeface="Arial" pitchFamily="34" charset="0"/>
                      </a:endParaRPr>
                    </a:p>
                  </a:txBody>
                  <a:tcPr marL="92017" marR="92017" marT="45295" marB="45295" horzOverflow="overflow">
                    <a:lnL w="12700"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a:noFill/>
                    </a:lnTlToBr>
                    <a:lnBlToTr>
                      <a:noFill/>
                    </a:lnBlToTr>
                    <a:solidFill>
                      <a:srgbClr val="339966"/>
                    </a:solidFill>
                  </a:tcPr>
                </a:tc>
              </a:tr>
              <a:tr h="519410">
                <a:tc>
                  <a:txBody>
                    <a:bodyPr/>
                    <a:lstStyle>
                      <a:lvl1pPr marL="0" algn="l" defTabSz="914237" rtl="0" eaLnBrk="1" latinLnBrk="0" hangingPunct="1">
                        <a:defRPr sz="1800" kern="1200">
                          <a:solidFill>
                            <a:schemeClr val="tx1"/>
                          </a:solidFill>
                          <a:latin typeface="Times New Roman"/>
                        </a:defRPr>
                      </a:lvl1pPr>
                      <a:lvl2pPr marL="457119" algn="l" defTabSz="914237" rtl="0" eaLnBrk="1" latinLnBrk="0" hangingPunct="1">
                        <a:defRPr sz="1800" kern="1200">
                          <a:solidFill>
                            <a:schemeClr val="tx1"/>
                          </a:solidFill>
                          <a:latin typeface="Times New Roman"/>
                        </a:defRPr>
                      </a:lvl2pPr>
                      <a:lvl3pPr marL="914237" algn="l" defTabSz="914237" rtl="0" eaLnBrk="1" latinLnBrk="0" hangingPunct="1">
                        <a:defRPr sz="1800" kern="1200">
                          <a:solidFill>
                            <a:schemeClr val="tx1"/>
                          </a:solidFill>
                          <a:latin typeface="Times New Roman"/>
                        </a:defRPr>
                      </a:lvl3pPr>
                      <a:lvl4pPr marL="1371355" algn="l" defTabSz="914237" rtl="0" eaLnBrk="1" latinLnBrk="0" hangingPunct="1">
                        <a:defRPr sz="1800" kern="1200">
                          <a:solidFill>
                            <a:schemeClr val="tx1"/>
                          </a:solidFill>
                          <a:latin typeface="Times New Roman"/>
                        </a:defRPr>
                      </a:lvl4pPr>
                      <a:lvl5pPr marL="1828474" algn="l" defTabSz="914237" rtl="0" eaLnBrk="1" latinLnBrk="0" hangingPunct="1">
                        <a:defRPr sz="1800" kern="1200">
                          <a:solidFill>
                            <a:schemeClr val="tx1"/>
                          </a:solidFill>
                          <a:latin typeface="Times New Roman"/>
                        </a:defRPr>
                      </a:lvl5pPr>
                      <a:lvl6pPr marL="2285592" algn="l" defTabSz="914237" rtl="0" eaLnBrk="1" latinLnBrk="0" hangingPunct="1">
                        <a:defRPr sz="1800" kern="1200">
                          <a:solidFill>
                            <a:schemeClr val="tx1"/>
                          </a:solidFill>
                          <a:latin typeface="Times New Roman"/>
                        </a:defRPr>
                      </a:lvl6pPr>
                      <a:lvl7pPr marL="2742711" algn="l" defTabSz="914237" rtl="0" eaLnBrk="1" latinLnBrk="0" hangingPunct="1">
                        <a:defRPr sz="1800" kern="1200">
                          <a:solidFill>
                            <a:schemeClr val="tx1"/>
                          </a:solidFill>
                          <a:latin typeface="Times New Roman"/>
                        </a:defRPr>
                      </a:lvl7pPr>
                      <a:lvl8pPr marL="3199829" algn="l" defTabSz="914237" rtl="0" eaLnBrk="1" latinLnBrk="0" hangingPunct="1">
                        <a:defRPr sz="1800" kern="1200">
                          <a:solidFill>
                            <a:schemeClr val="tx1"/>
                          </a:solidFill>
                          <a:latin typeface="Times New Roman"/>
                        </a:defRPr>
                      </a:lvl8pPr>
                      <a:lvl9pPr marL="3656948" algn="l" defTabSz="914237" rtl="0" eaLnBrk="1" latinLnBrk="0" hangingPunct="1">
                        <a:defRPr sz="1800" kern="1200">
                          <a:solidFill>
                            <a:schemeClr val="tx1"/>
                          </a:solidFill>
                          <a:latin typeface="Times New Roman"/>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000066"/>
                        </a:solidFill>
                        <a:effectLst/>
                        <a:latin typeface="Times New Roman" pitchFamily="18" charset="0"/>
                        <a:cs typeface="Arial" pitchFamily="34" charset="0"/>
                      </a:endParaRPr>
                    </a:p>
                  </a:txBody>
                  <a:tcPr marL="92017" marR="92017" marT="45295" marB="45295" horzOverflow="overflow">
                    <a:lnL w="28575"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a:noFill/>
                    </a:lnTlToBr>
                    <a:lnBlToTr>
                      <a:noFill/>
                    </a:lnBlToTr>
                    <a:solidFill>
                      <a:srgbClr val="6ED088"/>
                    </a:solidFill>
                  </a:tcPr>
                </a:tc>
                <a:tc>
                  <a:txBody>
                    <a:bodyPr/>
                    <a:lstStyle>
                      <a:lvl1pPr marL="0" algn="l" defTabSz="914237" rtl="0" eaLnBrk="1" latinLnBrk="0" hangingPunct="1">
                        <a:defRPr sz="1800" kern="1200">
                          <a:solidFill>
                            <a:schemeClr val="tx1"/>
                          </a:solidFill>
                          <a:latin typeface="Times New Roman"/>
                        </a:defRPr>
                      </a:lvl1pPr>
                      <a:lvl2pPr marL="457119" algn="l" defTabSz="914237" rtl="0" eaLnBrk="1" latinLnBrk="0" hangingPunct="1">
                        <a:defRPr sz="1800" kern="1200">
                          <a:solidFill>
                            <a:schemeClr val="tx1"/>
                          </a:solidFill>
                          <a:latin typeface="Times New Roman"/>
                        </a:defRPr>
                      </a:lvl2pPr>
                      <a:lvl3pPr marL="914237" algn="l" defTabSz="914237" rtl="0" eaLnBrk="1" latinLnBrk="0" hangingPunct="1">
                        <a:defRPr sz="1800" kern="1200">
                          <a:solidFill>
                            <a:schemeClr val="tx1"/>
                          </a:solidFill>
                          <a:latin typeface="Times New Roman"/>
                        </a:defRPr>
                      </a:lvl3pPr>
                      <a:lvl4pPr marL="1371355" algn="l" defTabSz="914237" rtl="0" eaLnBrk="1" latinLnBrk="0" hangingPunct="1">
                        <a:defRPr sz="1800" kern="1200">
                          <a:solidFill>
                            <a:schemeClr val="tx1"/>
                          </a:solidFill>
                          <a:latin typeface="Times New Roman"/>
                        </a:defRPr>
                      </a:lvl4pPr>
                      <a:lvl5pPr marL="1828474" algn="l" defTabSz="914237" rtl="0" eaLnBrk="1" latinLnBrk="0" hangingPunct="1">
                        <a:defRPr sz="1800" kern="1200">
                          <a:solidFill>
                            <a:schemeClr val="tx1"/>
                          </a:solidFill>
                          <a:latin typeface="Times New Roman"/>
                        </a:defRPr>
                      </a:lvl5pPr>
                      <a:lvl6pPr marL="2285592" algn="l" defTabSz="914237" rtl="0" eaLnBrk="1" latinLnBrk="0" hangingPunct="1">
                        <a:defRPr sz="1800" kern="1200">
                          <a:solidFill>
                            <a:schemeClr val="tx1"/>
                          </a:solidFill>
                          <a:latin typeface="Times New Roman"/>
                        </a:defRPr>
                      </a:lvl6pPr>
                      <a:lvl7pPr marL="2742711" algn="l" defTabSz="914237" rtl="0" eaLnBrk="1" latinLnBrk="0" hangingPunct="1">
                        <a:defRPr sz="1800" kern="1200">
                          <a:solidFill>
                            <a:schemeClr val="tx1"/>
                          </a:solidFill>
                          <a:latin typeface="Times New Roman"/>
                        </a:defRPr>
                      </a:lvl7pPr>
                      <a:lvl8pPr marL="3199829" algn="l" defTabSz="914237" rtl="0" eaLnBrk="1" latinLnBrk="0" hangingPunct="1">
                        <a:defRPr sz="1800" kern="1200">
                          <a:solidFill>
                            <a:schemeClr val="tx1"/>
                          </a:solidFill>
                          <a:latin typeface="Times New Roman"/>
                        </a:defRPr>
                      </a:lvl8pPr>
                      <a:lvl9pPr marL="3656948" algn="l" defTabSz="914237" rtl="0" eaLnBrk="1" latinLnBrk="0" hangingPunct="1">
                        <a:defRPr sz="1800" kern="1200">
                          <a:solidFill>
                            <a:schemeClr val="tx1"/>
                          </a:solidFill>
                          <a:latin typeface="Times New Roman"/>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000066"/>
                        </a:solidFill>
                        <a:effectLst/>
                        <a:latin typeface="Times New Roman" pitchFamily="18" charset="0"/>
                        <a:cs typeface="Arial" pitchFamily="34" charset="0"/>
                      </a:endParaRPr>
                    </a:p>
                  </a:txBody>
                  <a:tcPr marL="92017" marR="92017" marT="45295" marB="45295" horzOverflow="overflow">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a:noFill/>
                    </a:lnTlToBr>
                    <a:lnBlToTr>
                      <a:noFill/>
                    </a:lnBlToTr>
                    <a:solidFill>
                      <a:srgbClr val="339966"/>
                    </a:solidFill>
                  </a:tcPr>
                </a:tc>
                <a:tc>
                  <a:txBody>
                    <a:bodyPr/>
                    <a:lstStyle>
                      <a:lvl1pPr marL="0" algn="l" defTabSz="914237" rtl="0" eaLnBrk="1" latinLnBrk="0" hangingPunct="1">
                        <a:defRPr sz="1800" kern="1200">
                          <a:solidFill>
                            <a:schemeClr val="tx1"/>
                          </a:solidFill>
                          <a:latin typeface="Times New Roman"/>
                        </a:defRPr>
                      </a:lvl1pPr>
                      <a:lvl2pPr marL="457119" algn="l" defTabSz="914237" rtl="0" eaLnBrk="1" latinLnBrk="0" hangingPunct="1">
                        <a:defRPr sz="1800" kern="1200">
                          <a:solidFill>
                            <a:schemeClr val="tx1"/>
                          </a:solidFill>
                          <a:latin typeface="Times New Roman"/>
                        </a:defRPr>
                      </a:lvl2pPr>
                      <a:lvl3pPr marL="914237" algn="l" defTabSz="914237" rtl="0" eaLnBrk="1" latinLnBrk="0" hangingPunct="1">
                        <a:defRPr sz="1800" kern="1200">
                          <a:solidFill>
                            <a:schemeClr val="tx1"/>
                          </a:solidFill>
                          <a:latin typeface="Times New Roman"/>
                        </a:defRPr>
                      </a:lvl3pPr>
                      <a:lvl4pPr marL="1371355" algn="l" defTabSz="914237" rtl="0" eaLnBrk="1" latinLnBrk="0" hangingPunct="1">
                        <a:defRPr sz="1800" kern="1200">
                          <a:solidFill>
                            <a:schemeClr val="tx1"/>
                          </a:solidFill>
                          <a:latin typeface="Times New Roman"/>
                        </a:defRPr>
                      </a:lvl4pPr>
                      <a:lvl5pPr marL="1828474" algn="l" defTabSz="914237" rtl="0" eaLnBrk="1" latinLnBrk="0" hangingPunct="1">
                        <a:defRPr sz="1800" kern="1200">
                          <a:solidFill>
                            <a:schemeClr val="tx1"/>
                          </a:solidFill>
                          <a:latin typeface="Times New Roman"/>
                        </a:defRPr>
                      </a:lvl5pPr>
                      <a:lvl6pPr marL="2285592" algn="l" defTabSz="914237" rtl="0" eaLnBrk="1" latinLnBrk="0" hangingPunct="1">
                        <a:defRPr sz="1800" kern="1200">
                          <a:solidFill>
                            <a:schemeClr val="tx1"/>
                          </a:solidFill>
                          <a:latin typeface="Times New Roman"/>
                        </a:defRPr>
                      </a:lvl6pPr>
                      <a:lvl7pPr marL="2742711" algn="l" defTabSz="914237" rtl="0" eaLnBrk="1" latinLnBrk="0" hangingPunct="1">
                        <a:defRPr sz="1800" kern="1200">
                          <a:solidFill>
                            <a:schemeClr val="tx1"/>
                          </a:solidFill>
                          <a:latin typeface="Times New Roman"/>
                        </a:defRPr>
                      </a:lvl7pPr>
                      <a:lvl8pPr marL="3199829" algn="l" defTabSz="914237" rtl="0" eaLnBrk="1" latinLnBrk="0" hangingPunct="1">
                        <a:defRPr sz="1800" kern="1200">
                          <a:solidFill>
                            <a:schemeClr val="tx1"/>
                          </a:solidFill>
                          <a:latin typeface="Times New Roman"/>
                        </a:defRPr>
                      </a:lvl8pPr>
                      <a:lvl9pPr marL="3656948" algn="l" defTabSz="914237" rtl="0" eaLnBrk="1" latinLnBrk="0" hangingPunct="1">
                        <a:defRPr sz="1800" kern="1200">
                          <a:solidFill>
                            <a:schemeClr val="tx1"/>
                          </a:solidFill>
                          <a:latin typeface="Times New Roman"/>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000066"/>
                        </a:solidFill>
                        <a:effectLst/>
                        <a:latin typeface="Times New Roman" pitchFamily="18" charset="0"/>
                        <a:cs typeface="Arial" pitchFamily="34" charset="0"/>
                      </a:endParaRPr>
                    </a:p>
                  </a:txBody>
                  <a:tcPr marL="92017" marR="92017" marT="45295" marB="45295" horzOverflow="overflow">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a:noFill/>
                    </a:lnTlToBr>
                    <a:lnBlToTr>
                      <a:noFill/>
                    </a:lnBlToTr>
                    <a:solidFill>
                      <a:srgbClr val="6ED088"/>
                    </a:solidFill>
                  </a:tcPr>
                </a:tc>
                <a:tc>
                  <a:txBody>
                    <a:bodyPr/>
                    <a:lstStyle>
                      <a:lvl1pPr marL="0" algn="l" defTabSz="914237" rtl="0" eaLnBrk="1" latinLnBrk="0" hangingPunct="1">
                        <a:defRPr sz="1800" kern="1200">
                          <a:solidFill>
                            <a:schemeClr val="tx1"/>
                          </a:solidFill>
                          <a:latin typeface="Times New Roman"/>
                        </a:defRPr>
                      </a:lvl1pPr>
                      <a:lvl2pPr marL="457119" algn="l" defTabSz="914237" rtl="0" eaLnBrk="1" latinLnBrk="0" hangingPunct="1">
                        <a:defRPr sz="1800" kern="1200">
                          <a:solidFill>
                            <a:schemeClr val="tx1"/>
                          </a:solidFill>
                          <a:latin typeface="Times New Roman"/>
                        </a:defRPr>
                      </a:lvl2pPr>
                      <a:lvl3pPr marL="914237" algn="l" defTabSz="914237" rtl="0" eaLnBrk="1" latinLnBrk="0" hangingPunct="1">
                        <a:defRPr sz="1800" kern="1200">
                          <a:solidFill>
                            <a:schemeClr val="tx1"/>
                          </a:solidFill>
                          <a:latin typeface="Times New Roman"/>
                        </a:defRPr>
                      </a:lvl3pPr>
                      <a:lvl4pPr marL="1371355" algn="l" defTabSz="914237" rtl="0" eaLnBrk="1" latinLnBrk="0" hangingPunct="1">
                        <a:defRPr sz="1800" kern="1200">
                          <a:solidFill>
                            <a:schemeClr val="tx1"/>
                          </a:solidFill>
                          <a:latin typeface="Times New Roman"/>
                        </a:defRPr>
                      </a:lvl4pPr>
                      <a:lvl5pPr marL="1828474" algn="l" defTabSz="914237" rtl="0" eaLnBrk="1" latinLnBrk="0" hangingPunct="1">
                        <a:defRPr sz="1800" kern="1200">
                          <a:solidFill>
                            <a:schemeClr val="tx1"/>
                          </a:solidFill>
                          <a:latin typeface="Times New Roman"/>
                        </a:defRPr>
                      </a:lvl5pPr>
                      <a:lvl6pPr marL="2285592" algn="l" defTabSz="914237" rtl="0" eaLnBrk="1" latinLnBrk="0" hangingPunct="1">
                        <a:defRPr sz="1800" kern="1200">
                          <a:solidFill>
                            <a:schemeClr val="tx1"/>
                          </a:solidFill>
                          <a:latin typeface="Times New Roman"/>
                        </a:defRPr>
                      </a:lvl6pPr>
                      <a:lvl7pPr marL="2742711" algn="l" defTabSz="914237" rtl="0" eaLnBrk="1" latinLnBrk="0" hangingPunct="1">
                        <a:defRPr sz="1800" kern="1200">
                          <a:solidFill>
                            <a:schemeClr val="tx1"/>
                          </a:solidFill>
                          <a:latin typeface="Times New Roman"/>
                        </a:defRPr>
                      </a:lvl7pPr>
                      <a:lvl8pPr marL="3199829" algn="l" defTabSz="914237" rtl="0" eaLnBrk="1" latinLnBrk="0" hangingPunct="1">
                        <a:defRPr sz="1800" kern="1200">
                          <a:solidFill>
                            <a:schemeClr val="tx1"/>
                          </a:solidFill>
                          <a:latin typeface="Times New Roman"/>
                        </a:defRPr>
                      </a:lvl8pPr>
                      <a:lvl9pPr marL="3656948" algn="l" defTabSz="914237" rtl="0" eaLnBrk="1" latinLnBrk="0" hangingPunct="1">
                        <a:defRPr sz="1800" kern="1200">
                          <a:solidFill>
                            <a:schemeClr val="tx1"/>
                          </a:solidFill>
                          <a:latin typeface="Times New Roman"/>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000066"/>
                        </a:solidFill>
                        <a:effectLst/>
                        <a:latin typeface="Times New Roman" pitchFamily="18" charset="0"/>
                        <a:cs typeface="Arial" pitchFamily="34" charset="0"/>
                      </a:endParaRPr>
                    </a:p>
                  </a:txBody>
                  <a:tcPr marL="92017" marR="92017" marT="45295" marB="45295" horzOverflow="overflow">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a:noFill/>
                    </a:lnTlToBr>
                    <a:lnBlToTr>
                      <a:noFill/>
                    </a:lnBlToTr>
                    <a:solidFill>
                      <a:srgbClr val="CCFFCC"/>
                    </a:solidFill>
                  </a:tcPr>
                </a:tc>
                <a:tc>
                  <a:txBody>
                    <a:bodyPr/>
                    <a:lstStyle>
                      <a:lvl1pPr marL="0" algn="l" defTabSz="914237" rtl="0" eaLnBrk="1" latinLnBrk="0" hangingPunct="1">
                        <a:defRPr sz="1800" kern="1200">
                          <a:solidFill>
                            <a:schemeClr val="tx1"/>
                          </a:solidFill>
                          <a:latin typeface="Times New Roman"/>
                        </a:defRPr>
                      </a:lvl1pPr>
                      <a:lvl2pPr marL="457119" algn="l" defTabSz="914237" rtl="0" eaLnBrk="1" latinLnBrk="0" hangingPunct="1">
                        <a:defRPr sz="1800" kern="1200">
                          <a:solidFill>
                            <a:schemeClr val="tx1"/>
                          </a:solidFill>
                          <a:latin typeface="Times New Roman"/>
                        </a:defRPr>
                      </a:lvl2pPr>
                      <a:lvl3pPr marL="914237" algn="l" defTabSz="914237" rtl="0" eaLnBrk="1" latinLnBrk="0" hangingPunct="1">
                        <a:defRPr sz="1800" kern="1200">
                          <a:solidFill>
                            <a:schemeClr val="tx1"/>
                          </a:solidFill>
                          <a:latin typeface="Times New Roman"/>
                        </a:defRPr>
                      </a:lvl3pPr>
                      <a:lvl4pPr marL="1371355" algn="l" defTabSz="914237" rtl="0" eaLnBrk="1" latinLnBrk="0" hangingPunct="1">
                        <a:defRPr sz="1800" kern="1200">
                          <a:solidFill>
                            <a:schemeClr val="tx1"/>
                          </a:solidFill>
                          <a:latin typeface="Times New Roman"/>
                        </a:defRPr>
                      </a:lvl4pPr>
                      <a:lvl5pPr marL="1828474" algn="l" defTabSz="914237" rtl="0" eaLnBrk="1" latinLnBrk="0" hangingPunct="1">
                        <a:defRPr sz="1800" kern="1200">
                          <a:solidFill>
                            <a:schemeClr val="tx1"/>
                          </a:solidFill>
                          <a:latin typeface="Times New Roman"/>
                        </a:defRPr>
                      </a:lvl5pPr>
                      <a:lvl6pPr marL="2285592" algn="l" defTabSz="914237" rtl="0" eaLnBrk="1" latinLnBrk="0" hangingPunct="1">
                        <a:defRPr sz="1800" kern="1200">
                          <a:solidFill>
                            <a:schemeClr val="tx1"/>
                          </a:solidFill>
                          <a:latin typeface="Times New Roman"/>
                        </a:defRPr>
                      </a:lvl6pPr>
                      <a:lvl7pPr marL="2742711" algn="l" defTabSz="914237" rtl="0" eaLnBrk="1" latinLnBrk="0" hangingPunct="1">
                        <a:defRPr sz="1800" kern="1200">
                          <a:solidFill>
                            <a:schemeClr val="tx1"/>
                          </a:solidFill>
                          <a:latin typeface="Times New Roman"/>
                        </a:defRPr>
                      </a:lvl7pPr>
                      <a:lvl8pPr marL="3199829" algn="l" defTabSz="914237" rtl="0" eaLnBrk="1" latinLnBrk="0" hangingPunct="1">
                        <a:defRPr sz="1800" kern="1200">
                          <a:solidFill>
                            <a:schemeClr val="tx1"/>
                          </a:solidFill>
                          <a:latin typeface="Times New Roman"/>
                        </a:defRPr>
                      </a:lvl8pPr>
                      <a:lvl9pPr marL="3656948" algn="l" defTabSz="914237" rtl="0" eaLnBrk="1" latinLnBrk="0" hangingPunct="1">
                        <a:defRPr sz="1800" kern="1200">
                          <a:solidFill>
                            <a:schemeClr val="tx1"/>
                          </a:solidFill>
                          <a:latin typeface="Times New Roman"/>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000066"/>
                        </a:solidFill>
                        <a:effectLst/>
                        <a:latin typeface="Times New Roman" pitchFamily="18" charset="0"/>
                        <a:cs typeface="Arial" pitchFamily="34" charset="0"/>
                      </a:endParaRPr>
                    </a:p>
                  </a:txBody>
                  <a:tcPr marL="92017" marR="92017" marT="45295" marB="45295" horzOverflow="overflow">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a:noFill/>
                    </a:lnTlToBr>
                    <a:lnBlToTr>
                      <a:noFill/>
                    </a:lnBlToTr>
                    <a:solidFill>
                      <a:srgbClr val="6ED088"/>
                    </a:solidFill>
                  </a:tcPr>
                </a:tc>
                <a:tc>
                  <a:txBody>
                    <a:bodyPr/>
                    <a:lstStyle>
                      <a:lvl1pPr marL="0" algn="l" defTabSz="914237" rtl="0" eaLnBrk="1" latinLnBrk="0" hangingPunct="1">
                        <a:defRPr sz="1800" kern="1200">
                          <a:solidFill>
                            <a:schemeClr val="tx1"/>
                          </a:solidFill>
                          <a:latin typeface="Times New Roman"/>
                        </a:defRPr>
                      </a:lvl1pPr>
                      <a:lvl2pPr marL="457119" algn="l" defTabSz="914237" rtl="0" eaLnBrk="1" latinLnBrk="0" hangingPunct="1">
                        <a:defRPr sz="1800" kern="1200">
                          <a:solidFill>
                            <a:schemeClr val="tx1"/>
                          </a:solidFill>
                          <a:latin typeface="Times New Roman"/>
                        </a:defRPr>
                      </a:lvl2pPr>
                      <a:lvl3pPr marL="914237" algn="l" defTabSz="914237" rtl="0" eaLnBrk="1" latinLnBrk="0" hangingPunct="1">
                        <a:defRPr sz="1800" kern="1200">
                          <a:solidFill>
                            <a:schemeClr val="tx1"/>
                          </a:solidFill>
                          <a:latin typeface="Times New Roman"/>
                        </a:defRPr>
                      </a:lvl3pPr>
                      <a:lvl4pPr marL="1371355" algn="l" defTabSz="914237" rtl="0" eaLnBrk="1" latinLnBrk="0" hangingPunct="1">
                        <a:defRPr sz="1800" kern="1200">
                          <a:solidFill>
                            <a:schemeClr val="tx1"/>
                          </a:solidFill>
                          <a:latin typeface="Times New Roman"/>
                        </a:defRPr>
                      </a:lvl4pPr>
                      <a:lvl5pPr marL="1828474" algn="l" defTabSz="914237" rtl="0" eaLnBrk="1" latinLnBrk="0" hangingPunct="1">
                        <a:defRPr sz="1800" kern="1200">
                          <a:solidFill>
                            <a:schemeClr val="tx1"/>
                          </a:solidFill>
                          <a:latin typeface="Times New Roman"/>
                        </a:defRPr>
                      </a:lvl5pPr>
                      <a:lvl6pPr marL="2285592" algn="l" defTabSz="914237" rtl="0" eaLnBrk="1" latinLnBrk="0" hangingPunct="1">
                        <a:defRPr sz="1800" kern="1200">
                          <a:solidFill>
                            <a:schemeClr val="tx1"/>
                          </a:solidFill>
                          <a:latin typeface="Times New Roman"/>
                        </a:defRPr>
                      </a:lvl6pPr>
                      <a:lvl7pPr marL="2742711" algn="l" defTabSz="914237" rtl="0" eaLnBrk="1" latinLnBrk="0" hangingPunct="1">
                        <a:defRPr sz="1800" kern="1200">
                          <a:solidFill>
                            <a:schemeClr val="tx1"/>
                          </a:solidFill>
                          <a:latin typeface="Times New Roman"/>
                        </a:defRPr>
                      </a:lvl7pPr>
                      <a:lvl8pPr marL="3199829" algn="l" defTabSz="914237" rtl="0" eaLnBrk="1" latinLnBrk="0" hangingPunct="1">
                        <a:defRPr sz="1800" kern="1200">
                          <a:solidFill>
                            <a:schemeClr val="tx1"/>
                          </a:solidFill>
                          <a:latin typeface="Times New Roman"/>
                        </a:defRPr>
                      </a:lvl8pPr>
                      <a:lvl9pPr marL="3656948" algn="l" defTabSz="914237" rtl="0" eaLnBrk="1" latinLnBrk="0" hangingPunct="1">
                        <a:defRPr sz="1800" kern="1200">
                          <a:solidFill>
                            <a:schemeClr val="tx1"/>
                          </a:solidFill>
                          <a:latin typeface="Times New Roman"/>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000066"/>
                        </a:solidFill>
                        <a:effectLst/>
                        <a:latin typeface="Times New Roman" pitchFamily="18" charset="0"/>
                        <a:cs typeface="Arial" pitchFamily="34" charset="0"/>
                      </a:endParaRPr>
                    </a:p>
                  </a:txBody>
                  <a:tcPr marL="92017" marR="92017" marT="45295" marB="45295" horzOverflow="overflow">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a:noFill/>
                    </a:lnTlToBr>
                    <a:lnBlToTr>
                      <a:noFill/>
                    </a:lnBlToTr>
                    <a:solidFill>
                      <a:srgbClr val="CCFFCC"/>
                    </a:solidFill>
                  </a:tcPr>
                </a:tc>
                <a:tc>
                  <a:txBody>
                    <a:bodyPr/>
                    <a:lstStyle>
                      <a:lvl1pPr marL="0" algn="l" defTabSz="914237" rtl="0" eaLnBrk="1" latinLnBrk="0" hangingPunct="1">
                        <a:defRPr sz="1800" kern="1200">
                          <a:solidFill>
                            <a:schemeClr val="tx1"/>
                          </a:solidFill>
                          <a:latin typeface="Times New Roman"/>
                        </a:defRPr>
                      </a:lvl1pPr>
                      <a:lvl2pPr marL="457119" algn="l" defTabSz="914237" rtl="0" eaLnBrk="1" latinLnBrk="0" hangingPunct="1">
                        <a:defRPr sz="1800" kern="1200">
                          <a:solidFill>
                            <a:schemeClr val="tx1"/>
                          </a:solidFill>
                          <a:latin typeface="Times New Roman"/>
                        </a:defRPr>
                      </a:lvl2pPr>
                      <a:lvl3pPr marL="914237" algn="l" defTabSz="914237" rtl="0" eaLnBrk="1" latinLnBrk="0" hangingPunct="1">
                        <a:defRPr sz="1800" kern="1200">
                          <a:solidFill>
                            <a:schemeClr val="tx1"/>
                          </a:solidFill>
                          <a:latin typeface="Times New Roman"/>
                        </a:defRPr>
                      </a:lvl3pPr>
                      <a:lvl4pPr marL="1371355" algn="l" defTabSz="914237" rtl="0" eaLnBrk="1" latinLnBrk="0" hangingPunct="1">
                        <a:defRPr sz="1800" kern="1200">
                          <a:solidFill>
                            <a:schemeClr val="tx1"/>
                          </a:solidFill>
                          <a:latin typeface="Times New Roman"/>
                        </a:defRPr>
                      </a:lvl4pPr>
                      <a:lvl5pPr marL="1828474" algn="l" defTabSz="914237" rtl="0" eaLnBrk="1" latinLnBrk="0" hangingPunct="1">
                        <a:defRPr sz="1800" kern="1200">
                          <a:solidFill>
                            <a:schemeClr val="tx1"/>
                          </a:solidFill>
                          <a:latin typeface="Times New Roman"/>
                        </a:defRPr>
                      </a:lvl5pPr>
                      <a:lvl6pPr marL="2285592" algn="l" defTabSz="914237" rtl="0" eaLnBrk="1" latinLnBrk="0" hangingPunct="1">
                        <a:defRPr sz="1800" kern="1200">
                          <a:solidFill>
                            <a:schemeClr val="tx1"/>
                          </a:solidFill>
                          <a:latin typeface="Times New Roman"/>
                        </a:defRPr>
                      </a:lvl6pPr>
                      <a:lvl7pPr marL="2742711" algn="l" defTabSz="914237" rtl="0" eaLnBrk="1" latinLnBrk="0" hangingPunct="1">
                        <a:defRPr sz="1800" kern="1200">
                          <a:solidFill>
                            <a:schemeClr val="tx1"/>
                          </a:solidFill>
                          <a:latin typeface="Times New Roman"/>
                        </a:defRPr>
                      </a:lvl7pPr>
                      <a:lvl8pPr marL="3199829" algn="l" defTabSz="914237" rtl="0" eaLnBrk="1" latinLnBrk="0" hangingPunct="1">
                        <a:defRPr sz="1800" kern="1200">
                          <a:solidFill>
                            <a:schemeClr val="tx1"/>
                          </a:solidFill>
                          <a:latin typeface="Times New Roman"/>
                        </a:defRPr>
                      </a:lvl8pPr>
                      <a:lvl9pPr marL="3656948" algn="l" defTabSz="914237" rtl="0" eaLnBrk="1" latinLnBrk="0" hangingPunct="1">
                        <a:defRPr sz="1800" kern="1200">
                          <a:solidFill>
                            <a:schemeClr val="tx1"/>
                          </a:solidFill>
                          <a:latin typeface="Times New Roman"/>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000066"/>
                        </a:solidFill>
                        <a:effectLst/>
                        <a:latin typeface="Times New Roman" pitchFamily="18" charset="0"/>
                        <a:cs typeface="Arial" pitchFamily="34" charset="0"/>
                      </a:endParaRPr>
                    </a:p>
                  </a:txBody>
                  <a:tcPr marL="92017" marR="92017" marT="45295" marB="45295" horzOverflow="overflow">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a:noFill/>
                    </a:lnTlToBr>
                    <a:lnBlToTr>
                      <a:noFill/>
                    </a:lnBlToTr>
                    <a:solidFill>
                      <a:srgbClr val="CCFFCC"/>
                    </a:solidFill>
                  </a:tcPr>
                </a:tc>
                <a:tc>
                  <a:txBody>
                    <a:bodyPr/>
                    <a:lstStyle>
                      <a:lvl1pPr marL="0" algn="l" defTabSz="914237" rtl="0" eaLnBrk="1" latinLnBrk="0" hangingPunct="1">
                        <a:defRPr sz="1800" kern="1200">
                          <a:solidFill>
                            <a:schemeClr val="tx1"/>
                          </a:solidFill>
                          <a:latin typeface="Times New Roman"/>
                        </a:defRPr>
                      </a:lvl1pPr>
                      <a:lvl2pPr marL="457119" algn="l" defTabSz="914237" rtl="0" eaLnBrk="1" latinLnBrk="0" hangingPunct="1">
                        <a:defRPr sz="1800" kern="1200">
                          <a:solidFill>
                            <a:schemeClr val="tx1"/>
                          </a:solidFill>
                          <a:latin typeface="Times New Roman"/>
                        </a:defRPr>
                      </a:lvl2pPr>
                      <a:lvl3pPr marL="914237" algn="l" defTabSz="914237" rtl="0" eaLnBrk="1" latinLnBrk="0" hangingPunct="1">
                        <a:defRPr sz="1800" kern="1200">
                          <a:solidFill>
                            <a:schemeClr val="tx1"/>
                          </a:solidFill>
                          <a:latin typeface="Times New Roman"/>
                        </a:defRPr>
                      </a:lvl3pPr>
                      <a:lvl4pPr marL="1371355" algn="l" defTabSz="914237" rtl="0" eaLnBrk="1" latinLnBrk="0" hangingPunct="1">
                        <a:defRPr sz="1800" kern="1200">
                          <a:solidFill>
                            <a:schemeClr val="tx1"/>
                          </a:solidFill>
                          <a:latin typeface="Times New Roman"/>
                        </a:defRPr>
                      </a:lvl4pPr>
                      <a:lvl5pPr marL="1828474" algn="l" defTabSz="914237" rtl="0" eaLnBrk="1" latinLnBrk="0" hangingPunct="1">
                        <a:defRPr sz="1800" kern="1200">
                          <a:solidFill>
                            <a:schemeClr val="tx1"/>
                          </a:solidFill>
                          <a:latin typeface="Times New Roman"/>
                        </a:defRPr>
                      </a:lvl5pPr>
                      <a:lvl6pPr marL="2285592" algn="l" defTabSz="914237" rtl="0" eaLnBrk="1" latinLnBrk="0" hangingPunct="1">
                        <a:defRPr sz="1800" kern="1200">
                          <a:solidFill>
                            <a:schemeClr val="tx1"/>
                          </a:solidFill>
                          <a:latin typeface="Times New Roman"/>
                        </a:defRPr>
                      </a:lvl6pPr>
                      <a:lvl7pPr marL="2742711" algn="l" defTabSz="914237" rtl="0" eaLnBrk="1" latinLnBrk="0" hangingPunct="1">
                        <a:defRPr sz="1800" kern="1200">
                          <a:solidFill>
                            <a:schemeClr val="tx1"/>
                          </a:solidFill>
                          <a:latin typeface="Times New Roman"/>
                        </a:defRPr>
                      </a:lvl7pPr>
                      <a:lvl8pPr marL="3199829" algn="l" defTabSz="914237" rtl="0" eaLnBrk="1" latinLnBrk="0" hangingPunct="1">
                        <a:defRPr sz="1800" kern="1200">
                          <a:solidFill>
                            <a:schemeClr val="tx1"/>
                          </a:solidFill>
                          <a:latin typeface="Times New Roman"/>
                        </a:defRPr>
                      </a:lvl8pPr>
                      <a:lvl9pPr marL="3656948" algn="l" defTabSz="914237" rtl="0" eaLnBrk="1" latinLnBrk="0" hangingPunct="1">
                        <a:defRPr sz="1800" kern="1200">
                          <a:solidFill>
                            <a:schemeClr val="tx1"/>
                          </a:solidFill>
                          <a:latin typeface="Times New Roman"/>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000066"/>
                        </a:solidFill>
                        <a:effectLst/>
                        <a:latin typeface="Times New Roman" pitchFamily="18" charset="0"/>
                        <a:cs typeface="Arial" pitchFamily="34" charset="0"/>
                      </a:endParaRPr>
                    </a:p>
                  </a:txBody>
                  <a:tcPr marL="92017" marR="92017" marT="45295" marB="45295" horzOverflow="overflow">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a:noFill/>
                    </a:lnTlToBr>
                    <a:lnBlToTr>
                      <a:noFill/>
                    </a:lnBlToTr>
                    <a:solidFill>
                      <a:srgbClr val="6ED088"/>
                    </a:solidFill>
                  </a:tcPr>
                </a:tc>
                <a:tc>
                  <a:txBody>
                    <a:bodyPr/>
                    <a:lstStyle>
                      <a:lvl1pPr marL="0" algn="l" defTabSz="914237" rtl="0" eaLnBrk="1" latinLnBrk="0" hangingPunct="1">
                        <a:defRPr sz="1800" kern="1200">
                          <a:solidFill>
                            <a:schemeClr val="tx1"/>
                          </a:solidFill>
                          <a:latin typeface="Times New Roman"/>
                        </a:defRPr>
                      </a:lvl1pPr>
                      <a:lvl2pPr marL="457119" algn="l" defTabSz="914237" rtl="0" eaLnBrk="1" latinLnBrk="0" hangingPunct="1">
                        <a:defRPr sz="1800" kern="1200">
                          <a:solidFill>
                            <a:schemeClr val="tx1"/>
                          </a:solidFill>
                          <a:latin typeface="Times New Roman"/>
                        </a:defRPr>
                      </a:lvl2pPr>
                      <a:lvl3pPr marL="914237" algn="l" defTabSz="914237" rtl="0" eaLnBrk="1" latinLnBrk="0" hangingPunct="1">
                        <a:defRPr sz="1800" kern="1200">
                          <a:solidFill>
                            <a:schemeClr val="tx1"/>
                          </a:solidFill>
                          <a:latin typeface="Times New Roman"/>
                        </a:defRPr>
                      </a:lvl3pPr>
                      <a:lvl4pPr marL="1371355" algn="l" defTabSz="914237" rtl="0" eaLnBrk="1" latinLnBrk="0" hangingPunct="1">
                        <a:defRPr sz="1800" kern="1200">
                          <a:solidFill>
                            <a:schemeClr val="tx1"/>
                          </a:solidFill>
                          <a:latin typeface="Times New Roman"/>
                        </a:defRPr>
                      </a:lvl4pPr>
                      <a:lvl5pPr marL="1828474" algn="l" defTabSz="914237" rtl="0" eaLnBrk="1" latinLnBrk="0" hangingPunct="1">
                        <a:defRPr sz="1800" kern="1200">
                          <a:solidFill>
                            <a:schemeClr val="tx1"/>
                          </a:solidFill>
                          <a:latin typeface="Times New Roman"/>
                        </a:defRPr>
                      </a:lvl5pPr>
                      <a:lvl6pPr marL="2285592" algn="l" defTabSz="914237" rtl="0" eaLnBrk="1" latinLnBrk="0" hangingPunct="1">
                        <a:defRPr sz="1800" kern="1200">
                          <a:solidFill>
                            <a:schemeClr val="tx1"/>
                          </a:solidFill>
                          <a:latin typeface="Times New Roman"/>
                        </a:defRPr>
                      </a:lvl6pPr>
                      <a:lvl7pPr marL="2742711" algn="l" defTabSz="914237" rtl="0" eaLnBrk="1" latinLnBrk="0" hangingPunct="1">
                        <a:defRPr sz="1800" kern="1200">
                          <a:solidFill>
                            <a:schemeClr val="tx1"/>
                          </a:solidFill>
                          <a:latin typeface="Times New Roman"/>
                        </a:defRPr>
                      </a:lvl7pPr>
                      <a:lvl8pPr marL="3199829" algn="l" defTabSz="914237" rtl="0" eaLnBrk="1" latinLnBrk="0" hangingPunct="1">
                        <a:defRPr sz="1800" kern="1200">
                          <a:solidFill>
                            <a:schemeClr val="tx1"/>
                          </a:solidFill>
                          <a:latin typeface="Times New Roman"/>
                        </a:defRPr>
                      </a:lvl8pPr>
                      <a:lvl9pPr marL="3656948" algn="l" defTabSz="914237" rtl="0" eaLnBrk="1" latinLnBrk="0" hangingPunct="1">
                        <a:defRPr sz="1800" kern="1200">
                          <a:solidFill>
                            <a:schemeClr val="tx1"/>
                          </a:solidFill>
                          <a:latin typeface="Times New Roman"/>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000066"/>
                        </a:solidFill>
                        <a:effectLst/>
                        <a:latin typeface="Times New Roman" pitchFamily="18" charset="0"/>
                        <a:cs typeface="Arial" pitchFamily="34" charset="0"/>
                      </a:endParaRPr>
                    </a:p>
                  </a:txBody>
                  <a:tcPr marL="92017" marR="92017" marT="45295" marB="45295" horzOverflow="overflow">
                    <a:lnL w="12700"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a:noFill/>
                    </a:lnTlToBr>
                    <a:lnBlToTr>
                      <a:noFill/>
                    </a:lnBlToTr>
                    <a:solidFill>
                      <a:srgbClr val="6ED088"/>
                    </a:solidFill>
                  </a:tcPr>
                </a:tc>
              </a:tr>
              <a:tr h="519410">
                <a:tc>
                  <a:txBody>
                    <a:bodyPr/>
                    <a:lstStyle>
                      <a:lvl1pPr marL="0" algn="l" defTabSz="914237" rtl="0" eaLnBrk="1" latinLnBrk="0" hangingPunct="1">
                        <a:defRPr sz="1800" kern="1200">
                          <a:solidFill>
                            <a:schemeClr val="tx1"/>
                          </a:solidFill>
                          <a:latin typeface="Times New Roman"/>
                        </a:defRPr>
                      </a:lvl1pPr>
                      <a:lvl2pPr marL="457119" algn="l" defTabSz="914237" rtl="0" eaLnBrk="1" latinLnBrk="0" hangingPunct="1">
                        <a:defRPr sz="1800" kern="1200">
                          <a:solidFill>
                            <a:schemeClr val="tx1"/>
                          </a:solidFill>
                          <a:latin typeface="Times New Roman"/>
                        </a:defRPr>
                      </a:lvl2pPr>
                      <a:lvl3pPr marL="914237" algn="l" defTabSz="914237" rtl="0" eaLnBrk="1" latinLnBrk="0" hangingPunct="1">
                        <a:defRPr sz="1800" kern="1200">
                          <a:solidFill>
                            <a:schemeClr val="tx1"/>
                          </a:solidFill>
                          <a:latin typeface="Times New Roman"/>
                        </a:defRPr>
                      </a:lvl3pPr>
                      <a:lvl4pPr marL="1371355" algn="l" defTabSz="914237" rtl="0" eaLnBrk="1" latinLnBrk="0" hangingPunct="1">
                        <a:defRPr sz="1800" kern="1200">
                          <a:solidFill>
                            <a:schemeClr val="tx1"/>
                          </a:solidFill>
                          <a:latin typeface="Times New Roman"/>
                        </a:defRPr>
                      </a:lvl4pPr>
                      <a:lvl5pPr marL="1828474" algn="l" defTabSz="914237" rtl="0" eaLnBrk="1" latinLnBrk="0" hangingPunct="1">
                        <a:defRPr sz="1800" kern="1200">
                          <a:solidFill>
                            <a:schemeClr val="tx1"/>
                          </a:solidFill>
                          <a:latin typeface="Times New Roman"/>
                        </a:defRPr>
                      </a:lvl5pPr>
                      <a:lvl6pPr marL="2285592" algn="l" defTabSz="914237" rtl="0" eaLnBrk="1" latinLnBrk="0" hangingPunct="1">
                        <a:defRPr sz="1800" kern="1200">
                          <a:solidFill>
                            <a:schemeClr val="tx1"/>
                          </a:solidFill>
                          <a:latin typeface="Times New Roman"/>
                        </a:defRPr>
                      </a:lvl6pPr>
                      <a:lvl7pPr marL="2742711" algn="l" defTabSz="914237" rtl="0" eaLnBrk="1" latinLnBrk="0" hangingPunct="1">
                        <a:defRPr sz="1800" kern="1200">
                          <a:solidFill>
                            <a:schemeClr val="tx1"/>
                          </a:solidFill>
                          <a:latin typeface="Times New Roman"/>
                        </a:defRPr>
                      </a:lvl7pPr>
                      <a:lvl8pPr marL="3199829" algn="l" defTabSz="914237" rtl="0" eaLnBrk="1" latinLnBrk="0" hangingPunct="1">
                        <a:defRPr sz="1800" kern="1200">
                          <a:solidFill>
                            <a:schemeClr val="tx1"/>
                          </a:solidFill>
                          <a:latin typeface="Times New Roman"/>
                        </a:defRPr>
                      </a:lvl8pPr>
                      <a:lvl9pPr marL="3656948" algn="l" defTabSz="914237" rtl="0" eaLnBrk="1" latinLnBrk="0" hangingPunct="1">
                        <a:defRPr sz="1800" kern="1200">
                          <a:solidFill>
                            <a:schemeClr val="tx1"/>
                          </a:solidFill>
                          <a:latin typeface="Times New Roman"/>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000066"/>
                        </a:solidFill>
                        <a:effectLst/>
                        <a:latin typeface="Times New Roman" pitchFamily="18" charset="0"/>
                        <a:cs typeface="Arial" pitchFamily="34" charset="0"/>
                      </a:endParaRPr>
                    </a:p>
                  </a:txBody>
                  <a:tcPr marL="92017" marR="92017" marT="45295" marB="45295" horzOverflow="overflow">
                    <a:lnL w="28575"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a:noFill/>
                    </a:lnTlToBr>
                    <a:lnBlToTr>
                      <a:noFill/>
                    </a:lnBlToTr>
                    <a:solidFill>
                      <a:srgbClr val="CCFFCC"/>
                    </a:solidFill>
                  </a:tcPr>
                </a:tc>
                <a:tc>
                  <a:txBody>
                    <a:bodyPr/>
                    <a:lstStyle>
                      <a:lvl1pPr marL="0" algn="l" defTabSz="914237" rtl="0" eaLnBrk="1" latinLnBrk="0" hangingPunct="1">
                        <a:defRPr sz="1800" kern="1200">
                          <a:solidFill>
                            <a:schemeClr val="tx1"/>
                          </a:solidFill>
                          <a:latin typeface="Times New Roman"/>
                        </a:defRPr>
                      </a:lvl1pPr>
                      <a:lvl2pPr marL="457119" algn="l" defTabSz="914237" rtl="0" eaLnBrk="1" latinLnBrk="0" hangingPunct="1">
                        <a:defRPr sz="1800" kern="1200">
                          <a:solidFill>
                            <a:schemeClr val="tx1"/>
                          </a:solidFill>
                          <a:latin typeface="Times New Roman"/>
                        </a:defRPr>
                      </a:lvl2pPr>
                      <a:lvl3pPr marL="914237" algn="l" defTabSz="914237" rtl="0" eaLnBrk="1" latinLnBrk="0" hangingPunct="1">
                        <a:defRPr sz="1800" kern="1200">
                          <a:solidFill>
                            <a:schemeClr val="tx1"/>
                          </a:solidFill>
                          <a:latin typeface="Times New Roman"/>
                        </a:defRPr>
                      </a:lvl3pPr>
                      <a:lvl4pPr marL="1371355" algn="l" defTabSz="914237" rtl="0" eaLnBrk="1" latinLnBrk="0" hangingPunct="1">
                        <a:defRPr sz="1800" kern="1200">
                          <a:solidFill>
                            <a:schemeClr val="tx1"/>
                          </a:solidFill>
                          <a:latin typeface="Times New Roman"/>
                        </a:defRPr>
                      </a:lvl4pPr>
                      <a:lvl5pPr marL="1828474" algn="l" defTabSz="914237" rtl="0" eaLnBrk="1" latinLnBrk="0" hangingPunct="1">
                        <a:defRPr sz="1800" kern="1200">
                          <a:solidFill>
                            <a:schemeClr val="tx1"/>
                          </a:solidFill>
                          <a:latin typeface="Times New Roman"/>
                        </a:defRPr>
                      </a:lvl5pPr>
                      <a:lvl6pPr marL="2285592" algn="l" defTabSz="914237" rtl="0" eaLnBrk="1" latinLnBrk="0" hangingPunct="1">
                        <a:defRPr sz="1800" kern="1200">
                          <a:solidFill>
                            <a:schemeClr val="tx1"/>
                          </a:solidFill>
                          <a:latin typeface="Times New Roman"/>
                        </a:defRPr>
                      </a:lvl6pPr>
                      <a:lvl7pPr marL="2742711" algn="l" defTabSz="914237" rtl="0" eaLnBrk="1" latinLnBrk="0" hangingPunct="1">
                        <a:defRPr sz="1800" kern="1200">
                          <a:solidFill>
                            <a:schemeClr val="tx1"/>
                          </a:solidFill>
                          <a:latin typeface="Times New Roman"/>
                        </a:defRPr>
                      </a:lvl7pPr>
                      <a:lvl8pPr marL="3199829" algn="l" defTabSz="914237" rtl="0" eaLnBrk="1" latinLnBrk="0" hangingPunct="1">
                        <a:defRPr sz="1800" kern="1200">
                          <a:solidFill>
                            <a:schemeClr val="tx1"/>
                          </a:solidFill>
                          <a:latin typeface="Times New Roman"/>
                        </a:defRPr>
                      </a:lvl8pPr>
                      <a:lvl9pPr marL="3656948" algn="l" defTabSz="914237" rtl="0" eaLnBrk="1" latinLnBrk="0" hangingPunct="1">
                        <a:defRPr sz="1800" kern="1200">
                          <a:solidFill>
                            <a:schemeClr val="tx1"/>
                          </a:solidFill>
                          <a:latin typeface="Times New Roman"/>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000066"/>
                        </a:solidFill>
                        <a:effectLst/>
                        <a:latin typeface="Times New Roman" pitchFamily="18" charset="0"/>
                        <a:cs typeface="Arial" pitchFamily="34" charset="0"/>
                      </a:endParaRPr>
                    </a:p>
                  </a:txBody>
                  <a:tcPr marL="92017" marR="92017" marT="45295" marB="45295" horzOverflow="overflow">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a:noFill/>
                    </a:lnTlToBr>
                    <a:lnBlToTr>
                      <a:noFill/>
                    </a:lnBlToTr>
                    <a:solidFill>
                      <a:srgbClr val="6ED088"/>
                    </a:solidFill>
                  </a:tcPr>
                </a:tc>
                <a:tc>
                  <a:txBody>
                    <a:bodyPr/>
                    <a:lstStyle>
                      <a:lvl1pPr marL="0" algn="l" defTabSz="914237" rtl="0" eaLnBrk="1" latinLnBrk="0" hangingPunct="1">
                        <a:defRPr sz="1800" kern="1200">
                          <a:solidFill>
                            <a:schemeClr val="tx1"/>
                          </a:solidFill>
                          <a:latin typeface="Times New Roman"/>
                        </a:defRPr>
                      </a:lvl1pPr>
                      <a:lvl2pPr marL="457119" algn="l" defTabSz="914237" rtl="0" eaLnBrk="1" latinLnBrk="0" hangingPunct="1">
                        <a:defRPr sz="1800" kern="1200">
                          <a:solidFill>
                            <a:schemeClr val="tx1"/>
                          </a:solidFill>
                          <a:latin typeface="Times New Roman"/>
                        </a:defRPr>
                      </a:lvl2pPr>
                      <a:lvl3pPr marL="914237" algn="l" defTabSz="914237" rtl="0" eaLnBrk="1" latinLnBrk="0" hangingPunct="1">
                        <a:defRPr sz="1800" kern="1200">
                          <a:solidFill>
                            <a:schemeClr val="tx1"/>
                          </a:solidFill>
                          <a:latin typeface="Times New Roman"/>
                        </a:defRPr>
                      </a:lvl3pPr>
                      <a:lvl4pPr marL="1371355" algn="l" defTabSz="914237" rtl="0" eaLnBrk="1" latinLnBrk="0" hangingPunct="1">
                        <a:defRPr sz="1800" kern="1200">
                          <a:solidFill>
                            <a:schemeClr val="tx1"/>
                          </a:solidFill>
                          <a:latin typeface="Times New Roman"/>
                        </a:defRPr>
                      </a:lvl4pPr>
                      <a:lvl5pPr marL="1828474" algn="l" defTabSz="914237" rtl="0" eaLnBrk="1" latinLnBrk="0" hangingPunct="1">
                        <a:defRPr sz="1800" kern="1200">
                          <a:solidFill>
                            <a:schemeClr val="tx1"/>
                          </a:solidFill>
                          <a:latin typeface="Times New Roman"/>
                        </a:defRPr>
                      </a:lvl5pPr>
                      <a:lvl6pPr marL="2285592" algn="l" defTabSz="914237" rtl="0" eaLnBrk="1" latinLnBrk="0" hangingPunct="1">
                        <a:defRPr sz="1800" kern="1200">
                          <a:solidFill>
                            <a:schemeClr val="tx1"/>
                          </a:solidFill>
                          <a:latin typeface="Times New Roman"/>
                        </a:defRPr>
                      </a:lvl6pPr>
                      <a:lvl7pPr marL="2742711" algn="l" defTabSz="914237" rtl="0" eaLnBrk="1" latinLnBrk="0" hangingPunct="1">
                        <a:defRPr sz="1800" kern="1200">
                          <a:solidFill>
                            <a:schemeClr val="tx1"/>
                          </a:solidFill>
                          <a:latin typeface="Times New Roman"/>
                        </a:defRPr>
                      </a:lvl7pPr>
                      <a:lvl8pPr marL="3199829" algn="l" defTabSz="914237" rtl="0" eaLnBrk="1" latinLnBrk="0" hangingPunct="1">
                        <a:defRPr sz="1800" kern="1200">
                          <a:solidFill>
                            <a:schemeClr val="tx1"/>
                          </a:solidFill>
                          <a:latin typeface="Times New Roman"/>
                        </a:defRPr>
                      </a:lvl8pPr>
                      <a:lvl9pPr marL="3656948" algn="l" defTabSz="914237" rtl="0" eaLnBrk="1" latinLnBrk="0" hangingPunct="1">
                        <a:defRPr sz="1800" kern="1200">
                          <a:solidFill>
                            <a:schemeClr val="tx1"/>
                          </a:solidFill>
                          <a:latin typeface="Times New Roman"/>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000066"/>
                        </a:solidFill>
                        <a:effectLst/>
                        <a:latin typeface="Times New Roman" pitchFamily="18" charset="0"/>
                        <a:cs typeface="Arial" pitchFamily="34" charset="0"/>
                      </a:endParaRPr>
                    </a:p>
                  </a:txBody>
                  <a:tcPr marL="92017" marR="92017" marT="45295" marB="45295" horzOverflow="overflow">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a:noFill/>
                    </a:lnTlToBr>
                    <a:lnBlToTr>
                      <a:noFill/>
                    </a:lnBlToTr>
                    <a:solidFill>
                      <a:srgbClr val="339966"/>
                    </a:solidFill>
                  </a:tcPr>
                </a:tc>
                <a:tc>
                  <a:txBody>
                    <a:bodyPr/>
                    <a:lstStyle>
                      <a:lvl1pPr marL="0" algn="l" defTabSz="914237" rtl="0" eaLnBrk="1" latinLnBrk="0" hangingPunct="1">
                        <a:defRPr sz="1800" kern="1200">
                          <a:solidFill>
                            <a:schemeClr val="tx1"/>
                          </a:solidFill>
                          <a:latin typeface="Times New Roman"/>
                        </a:defRPr>
                      </a:lvl1pPr>
                      <a:lvl2pPr marL="457119" algn="l" defTabSz="914237" rtl="0" eaLnBrk="1" latinLnBrk="0" hangingPunct="1">
                        <a:defRPr sz="1800" kern="1200">
                          <a:solidFill>
                            <a:schemeClr val="tx1"/>
                          </a:solidFill>
                          <a:latin typeface="Times New Roman"/>
                        </a:defRPr>
                      </a:lvl2pPr>
                      <a:lvl3pPr marL="914237" algn="l" defTabSz="914237" rtl="0" eaLnBrk="1" latinLnBrk="0" hangingPunct="1">
                        <a:defRPr sz="1800" kern="1200">
                          <a:solidFill>
                            <a:schemeClr val="tx1"/>
                          </a:solidFill>
                          <a:latin typeface="Times New Roman"/>
                        </a:defRPr>
                      </a:lvl3pPr>
                      <a:lvl4pPr marL="1371355" algn="l" defTabSz="914237" rtl="0" eaLnBrk="1" latinLnBrk="0" hangingPunct="1">
                        <a:defRPr sz="1800" kern="1200">
                          <a:solidFill>
                            <a:schemeClr val="tx1"/>
                          </a:solidFill>
                          <a:latin typeface="Times New Roman"/>
                        </a:defRPr>
                      </a:lvl4pPr>
                      <a:lvl5pPr marL="1828474" algn="l" defTabSz="914237" rtl="0" eaLnBrk="1" latinLnBrk="0" hangingPunct="1">
                        <a:defRPr sz="1800" kern="1200">
                          <a:solidFill>
                            <a:schemeClr val="tx1"/>
                          </a:solidFill>
                          <a:latin typeface="Times New Roman"/>
                        </a:defRPr>
                      </a:lvl5pPr>
                      <a:lvl6pPr marL="2285592" algn="l" defTabSz="914237" rtl="0" eaLnBrk="1" latinLnBrk="0" hangingPunct="1">
                        <a:defRPr sz="1800" kern="1200">
                          <a:solidFill>
                            <a:schemeClr val="tx1"/>
                          </a:solidFill>
                          <a:latin typeface="Times New Roman"/>
                        </a:defRPr>
                      </a:lvl6pPr>
                      <a:lvl7pPr marL="2742711" algn="l" defTabSz="914237" rtl="0" eaLnBrk="1" latinLnBrk="0" hangingPunct="1">
                        <a:defRPr sz="1800" kern="1200">
                          <a:solidFill>
                            <a:schemeClr val="tx1"/>
                          </a:solidFill>
                          <a:latin typeface="Times New Roman"/>
                        </a:defRPr>
                      </a:lvl7pPr>
                      <a:lvl8pPr marL="3199829" algn="l" defTabSz="914237" rtl="0" eaLnBrk="1" latinLnBrk="0" hangingPunct="1">
                        <a:defRPr sz="1800" kern="1200">
                          <a:solidFill>
                            <a:schemeClr val="tx1"/>
                          </a:solidFill>
                          <a:latin typeface="Times New Roman"/>
                        </a:defRPr>
                      </a:lvl8pPr>
                      <a:lvl9pPr marL="3656948" algn="l" defTabSz="914237" rtl="0" eaLnBrk="1" latinLnBrk="0" hangingPunct="1">
                        <a:defRPr sz="1800" kern="1200">
                          <a:solidFill>
                            <a:schemeClr val="tx1"/>
                          </a:solidFill>
                          <a:latin typeface="Times New Roman"/>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000066"/>
                        </a:solidFill>
                        <a:effectLst/>
                        <a:latin typeface="Times New Roman" pitchFamily="18" charset="0"/>
                        <a:cs typeface="Arial" pitchFamily="34" charset="0"/>
                      </a:endParaRPr>
                    </a:p>
                  </a:txBody>
                  <a:tcPr marL="92017" marR="92017" marT="45295" marB="45295" horzOverflow="overflow">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a:noFill/>
                    </a:lnTlToBr>
                    <a:lnBlToTr>
                      <a:noFill/>
                    </a:lnBlToTr>
                    <a:solidFill>
                      <a:srgbClr val="339966"/>
                    </a:solidFill>
                  </a:tcPr>
                </a:tc>
                <a:tc>
                  <a:txBody>
                    <a:bodyPr/>
                    <a:lstStyle>
                      <a:lvl1pPr marL="0" algn="l" defTabSz="914237" rtl="0" eaLnBrk="1" latinLnBrk="0" hangingPunct="1">
                        <a:defRPr sz="1800" kern="1200">
                          <a:solidFill>
                            <a:schemeClr val="tx1"/>
                          </a:solidFill>
                          <a:latin typeface="Times New Roman"/>
                        </a:defRPr>
                      </a:lvl1pPr>
                      <a:lvl2pPr marL="457119" algn="l" defTabSz="914237" rtl="0" eaLnBrk="1" latinLnBrk="0" hangingPunct="1">
                        <a:defRPr sz="1800" kern="1200">
                          <a:solidFill>
                            <a:schemeClr val="tx1"/>
                          </a:solidFill>
                          <a:latin typeface="Times New Roman"/>
                        </a:defRPr>
                      </a:lvl2pPr>
                      <a:lvl3pPr marL="914237" algn="l" defTabSz="914237" rtl="0" eaLnBrk="1" latinLnBrk="0" hangingPunct="1">
                        <a:defRPr sz="1800" kern="1200">
                          <a:solidFill>
                            <a:schemeClr val="tx1"/>
                          </a:solidFill>
                          <a:latin typeface="Times New Roman"/>
                        </a:defRPr>
                      </a:lvl3pPr>
                      <a:lvl4pPr marL="1371355" algn="l" defTabSz="914237" rtl="0" eaLnBrk="1" latinLnBrk="0" hangingPunct="1">
                        <a:defRPr sz="1800" kern="1200">
                          <a:solidFill>
                            <a:schemeClr val="tx1"/>
                          </a:solidFill>
                          <a:latin typeface="Times New Roman"/>
                        </a:defRPr>
                      </a:lvl4pPr>
                      <a:lvl5pPr marL="1828474" algn="l" defTabSz="914237" rtl="0" eaLnBrk="1" latinLnBrk="0" hangingPunct="1">
                        <a:defRPr sz="1800" kern="1200">
                          <a:solidFill>
                            <a:schemeClr val="tx1"/>
                          </a:solidFill>
                          <a:latin typeface="Times New Roman"/>
                        </a:defRPr>
                      </a:lvl5pPr>
                      <a:lvl6pPr marL="2285592" algn="l" defTabSz="914237" rtl="0" eaLnBrk="1" latinLnBrk="0" hangingPunct="1">
                        <a:defRPr sz="1800" kern="1200">
                          <a:solidFill>
                            <a:schemeClr val="tx1"/>
                          </a:solidFill>
                          <a:latin typeface="Times New Roman"/>
                        </a:defRPr>
                      </a:lvl6pPr>
                      <a:lvl7pPr marL="2742711" algn="l" defTabSz="914237" rtl="0" eaLnBrk="1" latinLnBrk="0" hangingPunct="1">
                        <a:defRPr sz="1800" kern="1200">
                          <a:solidFill>
                            <a:schemeClr val="tx1"/>
                          </a:solidFill>
                          <a:latin typeface="Times New Roman"/>
                        </a:defRPr>
                      </a:lvl7pPr>
                      <a:lvl8pPr marL="3199829" algn="l" defTabSz="914237" rtl="0" eaLnBrk="1" latinLnBrk="0" hangingPunct="1">
                        <a:defRPr sz="1800" kern="1200">
                          <a:solidFill>
                            <a:schemeClr val="tx1"/>
                          </a:solidFill>
                          <a:latin typeface="Times New Roman"/>
                        </a:defRPr>
                      </a:lvl8pPr>
                      <a:lvl9pPr marL="3656948" algn="l" defTabSz="914237" rtl="0" eaLnBrk="1" latinLnBrk="0" hangingPunct="1">
                        <a:defRPr sz="1800" kern="1200">
                          <a:solidFill>
                            <a:schemeClr val="tx1"/>
                          </a:solidFill>
                          <a:latin typeface="Times New Roman"/>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000066"/>
                        </a:solidFill>
                        <a:effectLst/>
                        <a:latin typeface="Times New Roman" pitchFamily="18" charset="0"/>
                        <a:cs typeface="Arial" pitchFamily="34" charset="0"/>
                      </a:endParaRPr>
                    </a:p>
                  </a:txBody>
                  <a:tcPr marL="92017" marR="92017" marT="45295" marB="45295" horzOverflow="overflow">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a:noFill/>
                    </a:lnTlToBr>
                    <a:lnBlToTr>
                      <a:noFill/>
                    </a:lnBlToTr>
                    <a:solidFill>
                      <a:srgbClr val="6ED088"/>
                    </a:solidFill>
                  </a:tcPr>
                </a:tc>
                <a:tc>
                  <a:txBody>
                    <a:bodyPr/>
                    <a:lstStyle>
                      <a:lvl1pPr marL="0" algn="l" defTabSz="914237" rtl="0" eaLnBrk="1" latinLnBrk="0" hangingPunct="1">
                        <a:defRPr sz="1800" kern="1200">
                          <a:solidFill>
                            <a:schemeClr val="tx1"/>
                          </a:solidFill>
                          <a:latin typeface="Times New Roman"/>
                        </a:defRPr>
                      </a:lvl1pPr>
                      <a:lvl2pPr marL="457119" algn="l" defTabSz="914237" rtl="0" eaLnBrk="1" latinLnBrk="0" hangingPunct="1">
                        <a:defRPr sz="1800" kern="1200">
                          <a:solidFill>
                            <a:schemeClr val="tx1"/>
                          </a:solidFill>
                          <a:latin typeface="Times New Roman"/>
                        </a:defRPr>
                      </a:lvl2pPr>
                      <a:lvl3pPr marL="914237" algn="l" defTabSz="914237" rtl="0" eaLnBrk="1" latinLnBrk="0" hangingPunct="1">
                        <a:defRPr sz="1800" kern="1200">
                          <a:solidFill>
                            <a:schemeClr val="tx1"/>
                          </a:solidFill>
                          <a:latin typeface="Times New Roman"/>
                        </a:defRPr>
                      </a:lvl3pPr>
                      <a:lvl4pPr marL="1371355" algn="l" defTabSz="914237" rtl="0" eaLnBrk="1" latinLnBrk="0" hangingPunct="1">
                        <a:defRPr sz="1800" kern="1200">
                          <a:solidFill>
                            <a:schemeClr val="tx1"/>
                          </a:solidFill>
                          <a:latin typeface="Times New Roman"/>
                        </a:defRPr>
                      </a:lvl4pPr>
                      <a:lvl5pPr marL="1828474" algn="l" defTabSz="914237" rtl="0" eaLnBrk="1" latinLnBrk="0" hangingPunct="1">
                        <a:defRPr sz="1800" kern="1200">
                          <a:solidFill>
                            <a:schemeClr val="tx1"/>
                          </a:solidFill>
                          <a:latin typeface="Times New Roman"/>
                        </a:defRPr>
                      </a:lvl5pPr>
                      <a:lvl6pPr marL="2285592" algn="l" defTabSz="914237" rtl="0" eaLnBrk="1" latinLnBrk="0" hangingPunct="1">
                        <a:defRPr sz="1800" kern="1200">
                          <a:solidFill>
                            <a:schemeClr val="tx1"/>
                          </a:solidFill>
                          <a:latin typeface="Times New Roman"/>
                        </a:defRPr>
                      </a:lvl6pPr>
                      <a:lvl7pPr marL="2742711" algn="l" defTabSz="914237" rtl="0" eaLnBrk="1" latinLnBrk="0" hangingPunct="1">
                        <a:defRPr sz="1800" kern="1200">
                          <a:solidFill>
                            <a:schemeClr val="tx1"/>
                          </a:solidFill>
                          <a:latin typeface="Times New Roman"/>
                        </a:defRPr>
                      </a:lvl7pPr>
                      <a:lvl8pPr marL="3199829" algn="l" defTabSz="914237" rtl="0" eaLnBrk="1" latinLnBrk="0" hangingPunct="1">
                        <a:defRPr sz="1800" kern="1200">
                          <a:solidFill>
                            <a:schemeClr val="tx1"/>
                          </a:solidFill>
                          <a:latin typeface="Times New Roman"/>
                        </a:defRPr>
                      </a:lvl8pPr>
                      <a:lvl9pPr marL="3656948" algn="l" defTabSz="914237" rtl="0" eaLnBrk="1" latinLnBrk="0" hangingPunct="1">
                        <a:defRPr sz="1800" kern="1200">
                          <a:solidFill>
                            <a:schemeClr val="tx1"/>
                          </a:solidFill>
                          <a:latin typeface="Times New Roman"/>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000066"/>
                        </a:solidFill>
                        <a:effectLst/>
                        <a:latin typeface="Times New Roman" pitchFamily="18" charset="0"/>
                        <a:cs typeface="Arial" pitchFamily="34" charset="0"/>
                      </a:endParaRPr>
                    </a:p>
                  </a:txBody>
                  <a:tcPr marL="92017" marR="92017" marT="45295" marB="45295" horzOverflow="overflow">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a:noFill/>
                    </a:lnTlToBr>
                    <a:lnBlToTr>
                      <a:noFill/>
                    </a:lnBlToTr>
                    <a:solidFill>
                      <a:srgbClr val="339966"/>
                    </a:solidFill>
                  </a:tcPr>
                </a:tc>
                <a:tc>
                  <a:txBody>
                    <a:bodyPr/>
                    <a:lstStyle>
                      <a:lvl1pPr marL="0" algn="l" defTabSz="914237" rtl="0" eaLnBrk="1" latinLnBrk="0" hangingPunct="1">
                        <a:defRPr sz="1800" kern="1200">
                          <a:solidFill>
                            <a:schemeClr val="tx1"/>
                          </a:solidFill>
                          <a:latin typeface="Times New Roman"/>
                        </a:defRPr>
                      </a:lvl1pPr>
                      <a:lvl2pPr marL="457119" algn="l" defTabSz="914237" rtl="0" eaLnBrk="1" latinLnBrk="0" hangingPunct="1">
                        <a:defRPr sz="1800" kern="1200">
                          <a:solidFill>
                            <a:schemeClr val="tx1"/>
                          </a:solidFill>
                          <a:latin typeface="Times New Roman"/>
                        </a:defRPr>
                      </a:lvl2pPr>
                      <a:lvl3pPr marL="914237" algn="l" defTabSz="914237" rtl="0" eaLnBrk="1" latinLnBrk="0" hangingPunct="1">
                        <a:defRPr sz="1800" kern="1200">
                          <a:solidFill>
                            <a:schemeClr val="tx1"/>
                          </a:solidFill>
                          <a:latin typeface="Times New Roman"/>
                        </a:defRPr>
                      </a:lvl3pPr>
                      <a:lvl4pPr marL="1371355" algn="l" defTabSz="914237" rtl="0" eaLnBrk="1" latinLnBrk="0" hangingPunct="1">
                        <a:defRPr sz="1800" kern="1200">
                          <a:solidFill>
                            <a:schemeClr val="tx1"/>
                          </a:solidFill>
                          <a:latin typeface="Times New Roman"/>
                        </a:defRPr>
                      </a:lvl4pPr>
                      <a:lvl5pPr marL="1828474" algn="l" defTabSz="914237" rtl="0" eaLnBrk="1" latinLnBrk="0" hangingPunct="1">
                        <a:defRPr sz="1800" kern="1200">
                          <a:solidFill>
                            <a:schemeClr val="tx1"/>
                          </a:solidFill>
                          <a:latin typeface="Times New Roman"/>
                        </a:defRPr>
                      </a:lvl5pPr>
                      <a:lvl6pPr marL="2285592" algn="l" defTabSz="914237" rtl="0" eaLnBrk="1" latinLnBrk="0" hangingPunct="1">
                        <a:defRPr sz="1800" kern="1200">
                          <a:solidFill>
                            <a:schemeClr val="tx1"/>
                          </a:solidFill>
                          <a:latin typeface="Times New Roman"/>
                        </a:defRPr>
                      </a:lvl6pPr>
                      <a:lvl7pPr marL="2742711" algn="l" defTabSz="914237" rtl="0" eaLnBrk="1" latinLnBrk="0" hangingPunct="1">
                        <a:defRPr sz="1800" kern="1200">
                          <a:solidFill>
                            <a:schemeClr val="tx1"/>
                          </a:solidFill>
                          <a:latin typeface="Times New Roman"/>
                        </a:defRPr>
                      </a:lvl7pPr>
                      <a:lvl8pPr marL="3199829" algn="l" defTabSz="914237" rtl="0" eaLnBrk="1" latinLnBrk="0" hangingPunct="1">
                        <a:defRPr sz="1800" kern="1200">
                          <a:solidFill>
                            <a:schemeClr val="tx1"/>
                          </a:solidFill>
                          <a:latin typeface="Times New Roman"/>
                        </a:defRPr>
                      </a:lvl8pPr>
                      <a:lvl9pPr marL="3656948" algn="l" defTabSz="914237" rtl="0" eaLnBrk="1" latinLnBrk="0" hangingPunct="1">
                        <a:defRPr sz="1800" kern="1200">
                          <a:solidFill>
                            <a:schemeClr val="tx1"/>
                          </a:solidFill>
                          <a:latin typeface="Times New Roman"/>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000066"/>
                        </a:solidFill>
                        <a:effectLst/>
                        <a:latin typeface="Times New Roman" pitchFamily="18" charset="0"/>
                        <a:cs typeface="Arial" pitchFamily="34" charset="0"/>
                      </a:endParaRPr>
                    </a:p>
                  </a:txBody>
                  <a:tcPr marL="92017" marR="92017" marT="45295" marB="45295" horzOverflow="overflow">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a:noFill/>
                    </a:lnTlToBr>
                    <a:lnBlToTr>
                      <a:noFill/>
                    </a:lnBlToTr>
                    <a:solidFill>
                      <a:srgbClr val="CCFFCC"/>
                    </a:solidFill>
                  </a:tcPr>
                </a:tc>
                <a:tc>
                  <a:txBody>
                    <a:bodyPr/>
                    <a:lstStyle>
                      <a:lvl1pPr marL="0" algn="l" defTabSz="914237" rtl="0" eaLnBrk="1" latinLnBrk="0" hangingPunct="1">
                        <a:defRPr sz="1800" kern="1200">
                          <a:solidFill>
                            <a:schemeClr val="tx1"/>
                          </a:solidFill>
                          <a:latin typeface="Times New Roman"/>
                        </a:defRPr>
                      </a:lvl1pPr>
                      <a:lvl2pPr marL="457119" algn="l" defTabSz="914237" rtl="0" eaLnBrk="1" latinLnBrk="0" hangingPunct="1">
                        <a:defRPr sz="1800" kern="1200">
                          <a:solidFill>
                            <a:schemeClr val="tx1"/>
                          </a:solidFill>
                          <a:latin typeface="Times New Roman"/>
                        </a:defRPr>
                      </a:lvl2pPr>
                      <a:lvl3pPr marL="914237" algn="l" defTabSz="914237" rtl="0" eaLnBrk="1" latinLnBrk="0" hangingPunct="1">
                        <a:defRPr sz="1800" kern="1200">
                          <a:solidFill>
                            <a:schemeClr val="tx1"/>
                          </a:solidFill>
                          <a:latin typeface="Times New Roman"/>
                        </a:defRPr>
                      </a:lvl3pPr>
                      <a:lvl4pPr marL="1371355" algn="l" defTabSz="914237" rtl="0" eaLnBrk="1" latinLnBrk="0" hangingPunct="1">
                        <a:defRPr sz="1800" kern="1200">
                          <a:solidFill>
                            <a:schemeClr val="tx1"/>
                          </a:solidFill>
                          <a:latin typeface="Times New Roman"/>
                        </a:defRPr>
                      </a:lvl4pPr>
                      <a:lvl5pPr marL="1828474" algn="l" defTabSz="914237" rtl="0" eaLnBrk="1" latinLnBrk="0" hangingPunct="1">
                        <a:defRPr sz="1800" kern="1200">
                          <a:solidFill>
                            <a:schemeClr val="tx1"/>
                          </a:solidFill>
                          <a:latin typeface="Times New Roman"/>
                        </a:defRPr>
                      </a:lvl5pPr>
                      <a:lvl6pPr marL="2285592" algn="l" defTabSz="914237" rtl="0" eaLnBrk="1" latinLnBrk="0" hangingPunct="1">
                        <a:defRPr sz="1800" kern="1200">
                          <a:solidFill>
                            <a:schemeClr val="tx1"/>
                          </a:solidFill>
                          <a:latin typeface="Times New Roman"/>
                        </a:defRPr>
                      </a:lvl6pPr>
                      <a:lvl7pPr marL="2742711" algn="l" defTabSz="914237" rtl="0" eaLnBrk="1" latinLnBrk="0" hangingPunct="1">
                        <a:defRPr sz="1800" kern="1200">
                          <a:solidFill>
                            <a:schemeClr val="tx1"/>
                          </a:solidFill>
                          <a:latin typeface="Times New Roman"/>
                        </a:defRPr>
                      </a:lvl7pPr>
                      <a:lvl8pPr marL="3199829" algn="l" defTabSz="914237" rtl="0" eaLnBrk="1" latinLnBrk="0" hangingPunct="1">
                        <a:defRPr sz="1800" kern="1200">
                          <a:solidFill>
                            <a:schemeClr val="tx1"/>
                          </a:solidFill>
                          <a:latin typeface="Times New Roman"/>
                        </a:defRPr>
                      </a:lvl8pPr>
                      <a:lvl9pPr marL="3656948" algn="l" defTabSz="914237" rtl="0" eaLnBrk="1" latinLnBrk="0" hangingPunct="1">
                        <a:defRPr sz="1800" kern="1200">
                          <a:solidFill>
                            <a:schemeClr val="tx1"/>
                          </a:solidFill>
                          <a:latin typeface="Times New Roman"/>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000066"/>
                        </a:solidFill>
                        <a:effectLst/>
                        <a:latin typeface="Times New Roman" pitchFamily="18" charset="0"/>
                        <a:cs typeface="Arial" pitchFamily="34" charset="0"/>
                      </a:endParaRPr>
                    </a:p>
                  </a:txBody>
                  <a:tcPr marL="92017" marR="92017" marT="45295" marB="45295" horzOverflow="overflow">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a:noFill/>
                    </a:lnTlToBr>
                    <a:lnBlToTr>
                      <a:noFill/>
                    </a:lnBlToTr>
                    <a:solidFill>
                      <a:srgbClr val="339966"/>
                    </a:solidFill>
                  </a:tcPr>
                </a:tc>
                <a:tc>
                  <a:txBody>
                    <a:bodyPr/>
                    <a:lstStyle>
                      <a:lvl1pPr marL="0" algn="l" defTabSz="914237" rtl="0" eaLnBrk="1" latinLnBrk="0" hangingPunct="1">
                        <a:defRPr sz="1800" kern="1200">
                          <a:solidFill>
                            <a:schemeClr val="tx1"/>
                          </a:solidFill>
                          <a:latin typeface="Times New Roman"/>
                        </a:defRPr>
                      </a:lvl1pPr>
                      <a:lvl2pPr marL="457119" algn="l" defTabSz="914237" rtl="0" eaLnBrk="1" latinLnBrk="0" hangingPunct="1">
                        <a:defRPr sz="1800" kern="1200">
                          <a:solidFill>
                            <a:schemeClr val="tx1"/>
                          </a:solidFill>
                          <a:latin typeface="Times New Roman"/>
                        </a:defRPr>
                      </a:lvl2pPr>
                      <a:lvl3pPr marL="914237" algn="l" defTabSz="914237" rtl="0" eaLnBrk="1" latinLnBrk="0" hangingPunct="1">
                        <a:defRPr sz="1800" kern="1200">
                          <a:solidFill>
                            <a:schemeClr val="tx1"/>
                          </a:solidFill>
                          <a:latin typeface="Times New Roman"/>
                        </a:defRPr>
                      </a:lvl3pPr>
                      <a:lvl4pPr marL="1371355" algn="l" defTabSz="914237" rtl="0" eaLnBrk="1" latinLnBrk="0" hangingPunct="1">
                        <a:defRPr sz="1800" kern="1200">
                          <a:solidFill>
                            <a:schemeClr val="tx1"/>
                          </a:solidFill>
                          <a:latin typeface="Times New Roman"/>
                        </a:defRPr>
                      </a:lvl4pPr>
                      <a:lvl5pPr marL="1828474" algn="l" defTabSz="914237" rtl="0" eaLnBrk="1" latinLnBrk="0" hangingPunct="1">
                        <a:defRPr sz="1800" kern="1200">
                          <a:solidFill>
                            <a:schemeClr val="tx1"/>
                          </a:solidFill>
                          <a:latin typeface="Times New Roman"/>
                        </a:defRPr>
                      </a:lvl5pPr>
                      <a:lvl6pPr marL="2285592" algn="l" defTabSz="914237" rtl="0" eaLnBrk="1" latinLnBrk="0" hangingPunct="1">
                        <a:defRPr sz="1800" kern="1200">
                          <a:solidFill>
                            <a:schemeClr val="tx1"/>
                          </a:solidFill>
                          <a:latin typeface="Times New Roman"/>
                        </a:defRPr>
                      </a:lvl6pPr>
                      <a:lvl7pPr marL="2742711" algn="l" defTabSz="914237" rtl="0" eaLnBrk="1" latinLnBrk="0" hangingPunct="1">
                        <a:defRPr sz="1800" kern="1200">
                          <a:solidFill>
                            <a:schemeClr val="tx1"/>
                          </a:solidFill>
                          <a:latin typeface="Times New Roman"/>
                        </a:defRPr>
                      </a:lvl7pPr>
                      <a:lvl8pPr marL="3199829" algn="l" defTabSz="914237" rtl="0" eaLnBrk="1" latinLnBrk="0" hangingPunct="1">
                        <a:defRPr sz="1800" kern="1200">
                          <a:solidFill>
                            <a:schemeClr val="tx1"/>
                          </a:solidFill>
                          <a:latin typeface="Times New Roman"/>
                        </a:defRPr>
                      </a:lvl8pPr>
                      <a:lvl9pPr marL="3656948" algn="l" defTabSz="914237" rtl="0" eaLnBrk="1" latinLnBrk="0" hangingPunct="1">
                        <a:defRPr sz="1800" kern="1200">
                          <a:solidFill>
                            <a:schemeClr val="tx1"/>
                          </a:solidFill>
                          <a:latin typeface="Times New Roman"/>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000066"/>
                        </a:solidFill>
                        <a:effectLst/>
                        <a:latin typeface="Times New Roman" pitchFamily="18" charset="0"/>
                        <a:cs typeface="Arial" pitchFamily="34" charset="0"/>
                      </a:endParaRPr>
                    </a:p>
                  </a:txBody>
                  <a:tcPr marL="92017" marR="92017" marT="45295" marB="45295" horzOverflow="overflow">
                    <a:lnL w="12700"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a:noFill/>
                    </a:lnTlToBr>
                    <a:lnBlToTr>
                      <a:noFill/>
                    </a:lnBlToTr>
                    <a:solidFill>
                      <a:srgbClr val="CCFFCC"/>
                    </a:solidFill>
                  </a:tcPr>
                </a:tc>
              </a:tr>
              <a:tr h="519410">
                <a:tc>
                  <a:txBody>
                    <a:bodyPr/>
                    <a:lstStyle>
                      <a:lvl1pPr marL="0" algn="l" defTabSz="914237" rtl="0" eaLnBrk="1" latinLnBrk="0" hangingPunct="1">
                        <a:defRPr sz="1800" kern="1200">
                          <a:solidFill>
                            <a:schemeClr val="tx1"/>
                          </a:solidFill>
                          <a:latin typeface="Times New Roman"/>
                        </a:defRPr>
                      </a:lvl1pPr>
                      <a:lvl2pPr marL="457119" algn="l" defTabSz="914237" rtl="0" eaLnBrk="1" latinLnBrk="0" hangingPunct="1">
                        <a:defRPr sz="1800" kern="1200">
                          <a:solidFill>
                            <a:schemeClr val="tx1"/>
                          </a:solidFill>
                          <a:latin typeface="Times New Roman"/>
                        </a:defRPr>
                      </a:lvl2pPr>
                      <a:lvl3pPr marL="914237" algn="l" defTabSz="914237" rtl="0" eaLnBrk="1" latinLnBrk="0" hangingPunct="1">
                        <a:defRPr sz="1800" kern="1200">
                          <a:solidFill>
                            <a:schemeClr val="tx1"/>
                          </a:solidFill>
                          <a:latin typeface="Times New Roman"/>
                        </a:defRPr>
                      </a:lvl3pPr>
                      <a:lvl4pPr marL="1371355" algn="l" defTabSz="914237" rtl="0" eaLnBrk="1" latinLnBrk="0" hangingPunct="1">
                        <a:defRPr sz="1800" kern="1200">
                          <a:solidFill>
                            <a:schemeClr val="tx1"/>
                          </a:solidFill>
                          <a:latin typeface="Times New Roman"/>
                        </a:defRPr>
                      </a:lvl4pPr>
                      <a:lvl5pPr marL="1828474" algn="l" defTabSz="914237" rtl="0" eaLnBrk="1" latinLnBrk="0" hangingPunct="1">
                        <a:defRPr sz="1800" kern="1200">
                          <a:solidFill>
                            <a:schemeClr val="tx1"/>
                          </a:solidFill>
                          <a:latin typeface="Times New Roman"/>
                        </a:defRPr>
                      </a:lvl5pPr>
                      <a:lvl6pPr marL="2285592" algn="l" defTabSz="914237" rtl="0" eaLnBrk="1" latinLnBrk="0" hangingPunct="1">
                        <a:defRPr sz="1800" kern="1200">
                          <a:solidFill>
                            <a:schemeClr val="tx1"/>
                          </a:solidFill>
                          <a:latin typeface="Times New Roman"/>
                        </a:defRPr>
                      </a:lvl6pPr>
                      <a:lvl7pPr marL="2742711" algn="l" defTabSz="914237" rtl="0" eaLnBrk="1" latinLnBrk="0" hangingPunct="1">
                        <a:defRPr sz="1800" kern="1200">
                          <a:solidFill>
                            <a:schemeClr val="tx1"/>
                          </a:solidFill>
                          <a:latin typeface="Times New Roman"/>
                        </a:defRPr>
                      </a:lvl7pPr>
                      <a:lvl8pPr marL="3199829" algn="l" defTabSz="914237" rtl="0" eaLnBrk="1" latinLnBrk="0" hangingPunct="1">
                        <a:defRPr sz="1800" kern="1200">
                          <a:solidFill>
                            <a:schemeClr val="tx1"/>
                          </a:solidFill>
                          <a:latin typeface="Times New Roman"/>
                        </a:defRPr>
                      </a:lvl8pPr>
                      <a:lvl9pPr marL="3656948" algn="l" defTabSz="914237" rtl="0" eaLnBrk="1" latinLnBrk="0" hangingPunct="1">
                        <a:defRPr sz="1800" kern="1200">
                          <a:solidFill>
                            <a:schemeClr val="tx1"/>
                          </a:solidFill>
                          <a:latin typeface="Times New Roman"/>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000066"/>
                        </a:solidFill>
                        <a:effectLst/>
                        <a:latin typeface="Times New Roman" pitchFamily="18" charset="0"/>
                        <a:cs typeface="Arial" pitchFamily="34" charset="0"/>
                      </a:endParaRPr>
                    </a:p>
                  </a:txBody>
                  <a:tcPr marL="92017" marR="92017" marT="45295" marB="45295" horzOverflow="overflow">
                    <a:lnL w="28575"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a:noFill/>
                    </a:lnTlToBr>
                    <a:lnBlToTr>
                      <a:noFill/>
                    </a:lnBlToTr>
                    <a:solidFill>
                      <a:srgbClr val="CCFFCC"/>
                    </a:solidFill>
                  </a:tcPr>
                </a:tc>
                <a:tc>
                  <a:txBody>
                    <a:bodyPr/>
                    <a:lstStyle>
                      <a:lvl1pPr marL="0" algn="l" defTabSz="914237" rtl="0" eaLnBrk="1" latinLnBrk="0" hangingPunct="1">
                        <a:defRPr sz="1800" kern="1200">
                          <a:solidFill>
                            <a:schemeClr val="tx1"/>
                          </a:solidFill>
                          <a:latin typeface="Times New Roman"/>
                        </a:defRPr>
                      </a:lvl1pPr>
                      <a:lvl2pPr marL="457119" algn="l" defTabSz="914237" rtl="0" eaLnBrk="1" latinLnBrk="0" hangingPunct="1">
                        <a:defRPr sz="1800" kern="1200">
                          <a:solidFill>
                            <a:schemeClr val="tx1"/>
                          </a:solidFill>
                          <a:latin typeface="Times New Roman"/>
                        </a:defRPr>
                      </a:lvl2pPr>
                      <a:lvl3pPr marL="914237" algn="l" defTabSz="914237" rtl="0" eaLnBrk="1" latinLnBrk="0" hangingPunct="1">
                        <a:defRPr sz="1800" kern="1200">
                          <a:solidFill>
                            <a:schemeClr val="tx1"/>
                          </a:solidFill>
                          <a:latin typeface="Times New Roman"/>
                        </a:defRPr>
                      </a:lvl3pPr>
                      <a:lvl4pPr marL="1371355" algn="l" defTabSz="914237" rtl="0" eaLnBrk="1" latinLnBrk="0" hangingPunct="1">
                        <a:defRPr sz="1800" kern="1200">
                          <a:solidFill>
                            <a:schemeClr val="tx1"/>
                          </a:solidFill>
                          <a:latin typeface="Times New Roman"/>
                        </a:defRPr>
                      </a:lvl4pPr>
                      <a:lvl5pPr marL="1828474" algn="l" defTabSz="914237" rtl="0" eaLnBrk="1" latinLnBrk="0" hangingPunct="1">
                        <a:defRPr sz="1800" kern="1200">
                          <a:solidFill>
                            <a:schemeClr val="tx1"/>
                          </a:solidFill>
                          <a:latin typeface="Times New Roman"/>
                        </a:defRPr>
                      </a:lvl5pPr>
                      <a:lvl6pPr marL="2285592" algn="l" defTabSz="914237" rtl="0" eaLnBrk="1" latinLnBrk="0" hangingPunct="1">
                        <a:defRPr sz="1800" kern="1200">
                          <a:solidFill>
                            <a:schemeClr val="tx1"/>
                          </a:solidFill>
                          <a:latin typeface="Times New Roman"/>
                        </a:defRPr>
                      </a:lvl6pPr>
                      <a:lvl7pPr marL="2742711" algn="l" defTabSz="914237" rtl="0" eaLnBrk="1" latinLnBrk="0" hangingPunct="1">
                        <a:defRPr sz="1800" kern="1200">
                          <a:solidFill>
                            <a:schemeClr val="tx1"/>
                          </a:solidFill>
                          <a:latin typeface="Times New Roman"/>
                        </a:defRPr>
                      </a:lvl7pPr>
                      <a:lvl8pPr marL="3199829" algn="l" defTabSz="914237" rtl="0" eaLnBrk="1" latinLnBrk="0" hangingPunct="1">
                        <a:defRPr sz="1800" kern="1200">
                          <a:solidFill>
                            <a:schemeClr val="tx1"/>
                          </a:solidFill>
                          <a:latin typeface="Times New Roman"/>
                        </a:defRPr>
                      </a:lvl8pPr>
                      <a:lvl9pPr marL="3656948" algn="l" defTabSz="914237" rtl="0" eaLnBrk="1" latinLnBrk="0" hangingPunct="1">
                        <a:defRPr sz="1800" kern="1200">
                          <a:solidFill>
                            <a:schemeClr val="tx1"/>
                          </a:solidFill>
                          <a:latin typeface="Times New Roman"/>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000066"/>
                        </a:solidFill>
                        <a:effectLst/>
                        <a:latin typeface="Times New Roman" pitchFamily="18" charset="0"/>
                        <a:cs typeface="Arial" pitchFamily="34" charset="0"/>
                      </a:endParaRPr>
                    </a:p>
                  </a:txBody>
                  <a:tcPr marL="92017" marR="92017" marT="45295" marB="45295" horzOverflow="overflow">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a:noFill/>
                    </a:lnTlToBr>
                    <a:lnBlToTr>
                      <a:noFill/>
                    </a:lnBlToTr>
                    <a:solidFill>
                      <a:srgbClr val="CCFFCC"/>
                    </a:solidFill>
                  </a:tcPr>
                </a:tc>
                <a:tc>
                  <a:txBody>
                    <a:bodyPr/>
                    <a:lstStyle>
                      <a:lvl1pPr marL="0" algn="l" defTabSz="914237" rtl="0" eaLnBrk="1" latinLnBrk="0" hangingPunct="1">
                        <a:defRPr sz="1800" kern="1200">
                          <a:solidFill>
                            <a:schemeClr val="tx1"/>
                          </a:solidFill>
                          <a:latin typeface="Times New Roman"/>
                        </a:defRPr>
                      </a:lvl1pPr>
                      <a:lvl2pPr marL="457119" algn="l" defTabSz="914237" rtl="0" eaLnBrk="1" latinLnBrk="0" hangingPunct="1">
                        <a:defRPr sz="1800" kern="1200">
                          <a:solidFill>
                            <a:schemeClr val="tx1"/>
                          </a:solidFill>
                          <a:latin typeface="Times New Roman"/>
                        </a:defRPr>
                      </a:lvl2pPr>
                      <a:lvl3pPr marL="914237" algn="l" defTabSz="914237" rtl="0" eaLnBrk="1" latinLnBrk="0" hangingPunct="1">
                        <a:defRPr sz="1800" kern="1200">
                          <a:solidFill>
                            <a:schemeClr val="tx1"/>
                          </a:solidFill>
                          <a:latin typeface="Times New Roman"/>
                        </a:defRPr>
                      </a:lvl3pPr>
                      <a:lvl4pPr marL="1371355" algn="l" defTabSz="914237" rtl="0" eaLnBrk="1" latinLnBrk="0" hangingPunct="1">
                        <a:defRPr sz="1800" kern="1200">
                          <a:solidFill>
                            <a:schemeClr val="tx1"/>
                          </a:solidFill>
                          <a:latin typeface="Times New Roman"/>
                        </a:defRPr>
                      </a:lvl4pPr>
                      <a:lvl5pPr marL="1828474" algn="l" defTabSz="914237" rtl="0" eaLnBrk="1" latinLnBrk="0" hangingPunct="1">
                        <a:defRPr sz="1800" kern="1200">
                          <a:solidFill>
                            <a:schemeClr val="tx1"/>
                          </a:solidFill>
                          <a:latin typeface="Times New Roman"/>
                        </a:defRPr>
                      </a:lvl5pPr>
                      <a:lvl6pPr marL="2285592" algn="l" defTabSz="914237" rtl="0" eaLnBrk="1" latinLnBrk="0" hangingPunct="1">
                        <a:defRPr sz="1800" kern="1200">
                          <a:solidFill>
                            <a:schemeClr val="tx1"/>
                          </a:solidFill>
                          <a:latin typeface="Times New Roman"/>
                        </a:defRPr>
                      </a:lvl6pPr>
                      <a:lvl7pPr marL="2742711" algn="l" defTabSz="914237" rtl="0" eaLnBrk="1" latinLnBrk="0" hangingPunct="1">
                        <a:defRPr sz="1800" kern="1200">
                          <a:solidFill>
                            <a:schemeClr val="tx1"/>
                          </a:solidFill>
                          <a:latin typeface="Times New Roman"/>
                        </a:defRPr>
                      </a:lvl7pPr>
                      <a:lvl8pPr marL="3199829" algn="l" defTabSz="914237" rtl="0" eaLnBrk="1" latinLnBrk="0" hangingPunct="1">
                        <a:defRPr sz="1800" kern="1200">
                          <a:solidFill>
                            <a:schemeClr val="tx1"/>
                          </a:solidFill>
                          <a:latin typeface="Times New Roman"/>
                        </a:defRPr>
                      </a:lvl8pPr>
                      <a:lvl9pPr marL="3656948" algn="l" defTabSz="914237" rtl="0" eaLnBrk="1" latinLnBrk="0" hangingPunct="1">
                        <a:defRPr sz="1800" kern="1200">
                          <a:solidFill>
                            <a:schemeClr val="tx1"/>
                          </a:solidFill>
                          <a:latin typeface="Times New Roman"/>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000066"/>
                        </a:solidFill>
                        <a:effectLst/>
                        <a:latin typeface="Times New Roman" pitchFamily="18" charset="0"/>
                        <a:cs typeface="Arial" pitchFamily="34" charset="0"/>
                      </a:endParaRPr>
                    </a:p>
                  </a:txBody>
                  <a:tcPr marL="92017" marR="92017" marT="45295" marB="45295" horzOverflow="overflow">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a:noFill/>
                    </a:lnTlToBr>
                    <a:lnBlToTr>
                      <a:noFill/>
                    </a:lnBlToTr>
                    <a:solidFill>
                      <a:srgbClr val="339966"/>
                    </a:solidFill>
                  </a:tcPr>
                </a:tc>
                <a:tc>
                  <a:txBody>
                    <a:bodyPr/>
                    <a:lstStyle>
                      <a:lvl1pPr marL="0" algn="l" defTabSz="914237" rtl="0" eaLnBrk="1" latinLnBrk="0" hangingPunct="1">
                        <a:defRPr sz="1800" kern="1200">
                          <a:solidFill>
                            <a:schemeClr val="tx1"/>
                          </a:solidFill>
                          <a:latin typeface="Times New Roman"/>
                        </a:defRPr>
                      </a:lvl1pPr>
                      <a:lvl2pPr marL="457119" algn="l" defTabSz="914237" rtl="0" eaLnBrk="1" latinLnBrk="0" hangingPunct="1">
                        <a:defRPr sz="1800" kern="1200">
                          <a:solidFill>
                            <a:schemeClr val="tx1"/>
                          </a:solidFill>
                          <a:latin typeface="Times New Roman"/>
                        </a:defRPr>
                      </a:lvl2pPr>
                      <a:lvl3pPr marL="914237" algn="l" defTabSz="914237" rtl="0" eaLnBrk="1" latinLnBrk="0" hangingPunct="1">
                        <a:defRPr sz="1800" kern="1200">
                          <a:solidFill>
                            <a:schemeClr val="tx1"/>
                          </a:solidFill>
                          <a:latin typeface="Times New Roman"/>
                        </a:defRPr>
                      </a:lvl3pPr>
                      <a:lvl4pPr marL="1371355" algn="l" defTabSz="914237" rtl="0" eaLnBrk="1" latinLnBrk="0" hangingPunct="1">
                        <a:defRPr sz="1800" kern="1200">
                          <a:solidFill>
                            <a:schemeClr val="tx1"/>
                          </a:solidFill>
                          <a:latin typeface="Times New Roman"/>
                        </a:defRPr>
                      </a:lvl4pPr>
                      <a:lvl5pPr marL="1828474" algn="l" defTabSz="914237" rtl="0" eaLnBrk="1" latinLnBrk="0" hangingPunct="1">
                        <a:defRPr sz="1800" kern="1200">
                          <a:solidFill>
                            <a:schemeClr val="tx1"/>
                          </a:solidFill>
                          <a:latin typeface="Times New Roman"/>
                        </a:defRPr>
                      </a:lvl5pPr>
                      <a:lvl6pPr marL="2285592" algn="l" defTabSz="914237" rtl="0" eaLnBrk="1" latinLnBrk="0" hangingPunct="1">
                        <a:defRPr sz="1800" kern="1200">
                          <a:solidFill>
                            <a:schemeClr val="tx1"/>
                          </a:solidFill>
                          <a:latin typeface="Times New Roman"/>
                        </a:defRPr>
                      </a:lvl6pPr>
                      <a:lvl7pPr marL="2742711" algn="l" defTabSz="914237" rtl="0" eaLnBrk="1" latinLnBrk="0" hangingPunct="1">
                        <a:defRPr sz="1800" kern="1200">
                          <a:solidFill>
                            <a:schemeClr val="tx1"/>
                          </a:solidFill>
                          <a:latin typeface="Times New Roman"/>
                        </a:defRPr>
                      </a:lvl7pPr>
                      <a:lvl8pPr marL="3199829" algn="l" defTabSz="914237" rtl="0" eaLnBrk="1" latinLnBrk="0" hangingPunct="1">
                        <a:defRPr sz="1800" kern="1200">
                          <a:solidFill>
                            <a:schemeClr val="tx1"/>
                          </a:solidFill>
                          <a:latin typeface="Times New Roman"/>
                        </a:defRPr>
                      </a:lvl8pPr>
                      <a:lvl9pPr marL="3656948" algn="l" defTabSz="914237" rtl="0" eaLnBrk="1" latinLnBrk="0" hangingPunct="1">
                        <a:defRPr sz="1800" kern="1200">
                          <a:solidFill>
                            <a:schemeClr val="tx1"/>
                          </a:solidFill>
                          <a:latin typeface="Times New Roman"/>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000066"/>
                        </a:solidFill>
                        <a:effectLst/>
                        <a:latin typeface="Times New Roman" pitchFamily="18" charset="0"/>
                        <a:cs typeface="Arial" pitchFamily="34" charset="0"/>
                      </a:endParaRPr>
                    </a:p>
                  </a:txBody>
                  <a:tcPr marL="92017" marR="92017" marT="45295" marB="45295" horzOverflow="overflow">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a:noFill/>
                    </a:lnTlToBr>
                    <a:lnBlToTr>
                      <a:noFill/>
                    </a:lnBlToTr>
                    <a:solidFill>
                      <a:srgbClr val="339966"/>
                    </a:solidFill>
                  </a:tcPr>
                </a:tc>
                <a:tc>
                  <a:txBody>
                    <a:bodyPr/>
                    <a:lstStyle>
                      <a:lvl1pPr marL="0" algn="l" defTabSz="914237" rtl="0" eaLnBrk="1" latinLnBrk="0" hangingPunct="1">
                        <a:defRPr sz="1800" kern="1200">
                          <a:solidFill>
                            <a:schemeClr val="tx1"/>
                          </a:solidFill>
                          <a:latin typeface="Times New Roman"/>
                        </a:defRPr>
                      </a:lvl1pPr>
                      <a:lvl2pPr marL="457119" algn="l" defTabSz="914237" rtl="0" eaLnBrk="1" latinLnBrk="0" hangingPunct="1">
                        <a:defRPr sz="1800" kern="1200">
                          <a:solidFill>
                            <a:schemeClr val="tx1"/>
                          </a:solidFill>
                          <a:latin typeface="Times New Roman"/>
                        </a:defRPr>
                      </a:lvl2pPr>
                      <a:lvl3pPr marL="914237" algn="l" defTabSz="914237" rtl="0" eaLnBrk="1" latinLnBrk="0" hangingPunct="1">
                        <a:defRPr sz="1800" kern="1200">
                          <a:solidFill>
                            <a:schemeClr val="tx1"/>
                          </a:solidFill>
                          <a:latin typeface="Times New Roman"/>
                        </a:defRPr>
                      </a:lvl3pPr>
                      <a:lvl4pPr marL="1371355" algn="l" defTabSz="914237" rtl="0" eaLnBrk="1" latinLnBrk="0" hangingPunct="1">
                        <a:defRPr sz="1800" kern="1200">
                          <a:solidFill>
                            <a:schemeClr val="tx1"/>
                          </a:solidFill>
                          <a:latin typeface="Times New Roman"/>
                        </a:defRPr>
                      </a:lvl4pPr>
                      <a:lvl5pPr marL="1828474" algn="l" defTabSz="914237" rtl="0" eaLnBrk="1" latinLnBrk="0" hangingPunct="1">
                        <a:defRPr sz="1800" kern="1200">
                          <a:solidFill>
                            <a:schemeClr val="tx1"/>
                          </a:solidFill>
                          <a:latin typeface="Times New Roman"/>
                        </a:defRPr>
                      </a:lvl5pPr>
                      <a:lvl6pPr marL="2285592" algn="l" defTabSz="914237" rtl="0" eaLnBrk="1" latinLnBrk="0" hangingPunct="1">
                        <a:defRPr sz="1800" kern="1200">
                          <a:solidFill>
                            <a:schemeClr val="tx1"/>
                          </a:solidFill>
                          <a:latin typeface="Times New Roman"/>
                        </a:defRPr>
                      </a:lvl6pPr>
                      <a:lvl7pPr marL="2742711" algn="l" defTabSz="914237" rtl="0" eaLnBrk="1" latinLnBrk="0" hangingPunct="1">
                        <a:defRPr sz="1800" kern="1200">
                          <a:solidFill>
                            <a:schemeClr val="tx1"/>
                          </a:solidFill>
                          <a:latin typeface="Times New Roman"/>
                        </a:defRPr>
                      </a:lvl7pPr>
                      <a:lvl8pPr marL="3199829" algn="l" defTabSz="914237" rtl="0" eaLnBrk="1" latinLnBrk="0" hangingPunct="1">
                        <a:defRPr sz="1800" kern="1200">
                          <a:solidFill>
                            <a:schemeClr val="tx1"/>
                          </a:solidFill>
                          <a:latin typeface="Times New Roman"/>
                        </a:defRPr>
                      </a:lvl8pPr>
                      <a:lvl9pPr marL="3656948" algn="l" defTabSz="914237" rtl="0" eaLnBrk="1" latinLnBrk="0" hangingPunct="1">
                        <a:defRPr sz="1800" kern="1200">
                          <a:solidFill>
                            <a:schemeClr val="tx1"/>
                          </a:solidFill>
                          <a:latin typeface="Times New Roman"/>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000066"/>
                        </a:solidFill>
                        <a:effectLst/>
                        <a:latin typeface="Times New Roman" pitchFamily="18" charset="0"/>
                        <a:cs typeface="Arial" pitchFamily="34" charset="0"/>
                      </a:endParaRPr>
                    </a:p>
                  </a:txBody>
                  <a:tcPr marL="92017" marR="92017" marT="45295" marB="45295" horzOverflow="overflow">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a:noFill/>
                    </a:lnTlToBr>
                    <a:lnBlToTr>
                      <a:noFill/>
                    </a:lnBlToTr>
                    <a:solidFill>
                      <a:srgbClr val="6ED088"/>
                    </a:solidFill>
                  </a:tcPr>
                </a:tc>
                <a:tc>
                  <a:txBody>
                    <a:bodyPr/>
                    <a:lstStyle>
                      <a:lvl1pPr marL="0" algn="l" defTabSz="914237" rtl="0" eaLnBrk="1" latinLnBrk="0" hangingPunct="1">
                        <a:defRPr sz="1800" kern="1200">
                          <a:solidFill>
                            <a:schemeClr val="tx1"/>
                          </a:solidFill>
                          <a:latin typeface="Times New Roman"/>
                        </a:defRPr>
                      </a:lvl1pPr>
                      <a:lvl2pPr marL="457119" algn="l" defTabSz="914237" rtl="0" eaLnBrk="1" latinLnBrk="0" hangingPunct="1">
                        <a:defRPr sz="1800" kern="1200">
                          <a:solidFill>
                            <a:schemeClr val="tx1"/>
                          </a:solidFill>
                          <a:latin typeface="Times New Roman"/>
                        </a:defRPr>
                      </a:lvl2pPr>
                      <a:lvl3pPr marL="914237" algn="l" defTabSz="914237" rtl="0" eaLnBrk="1" latinLnBrk="0" hangingPunct="1">
                        <a:defRPr sz="1800" kern="1200">
                          <a:solidFill>
                            <a:schemeClr val="tx1"/>
                          </a:solidFill>
                          <a:latin typeface="Times New Roman"/>
                        </a:defRPr>
                      </a:lvl3pPr>
                      <a:lvl4pPr marL="1371355" algn="l" defTabSz="914237" rtl="0" eaLnBrk="1" latinLnBrk="0" hangingPunct="1">
                        <a:defRPr sz="1800" kern="1200">
                          <a:solidFill>
                            <a:schemeClr val="tx1"/>
                          </a:solidFill>
                          <a:latin typeface="Times New Roman"/>
                        </a:defRPr>
                      </a:lvl4pPr>
                      <a:lvl5pPr marL="1828474" algn="l" defTabSz="914237" rtl="0" eaLnBrk="1" latinLnBrk="0" hangingPunct="1">
                        <a:defRPr sz="1800" kern="1200">
                          <a:solidFill>
                            <a:schemeClr val="tx1"/>
                          </a:solidFill>
                          <a:latin typeface="Times New Roman"/>
                        </a:defRPr>
                      </a:lvl5pPr>
                      <a:lvl6pPr marL="2285592" algn="l" defTabSz="914237" rtl="0" eaLnBrk="1" latinLnBrk="0" hangingPunct="1">
                        <a:defRPr sz="1800" kern="1200">
                          <a:solidFill>
                            <a:schemeClr val="tx1"/>
                          </a:solidFill>
                          <a:latin typeface="Times New Roman"/>
                        </a:defRPr>
                      </a:lvl6pPr>
                      <a:lvl7pPr marL="2742711" algn="l" defTabSz="914237" rtl="0" eaLnBrk="1" latinLnBrk="0" hangingPunct="1">
                        <a:defRPr sz="1800" kern="1200">
                          <a:solidFill>
                            <a:schemeClr val="tx1"/>
                          </a:solidFill>
                          <a:latin typeface="Times New Roman"/>
                        </a:defRPr>
                      </a:lvl7pPr>
                      <a:lvl8pPr marL="3199829" algn="l" defTabSz="914237" rtl="0" eaLnBrk="1" latinLnBrk="0" hangingPunct="1">
                        <a:defRPr sz="1800" kern="1200">
                          <a:solidFill>
                            <a:schemeClr val="tx1"/>
                          </a:solidFill>
                          <a:latin typeface="Times New Roman"/>
                        </a:defRPr>
                      </a:lvl8pPr>
                      <a:lvl9pPr marL="3656948" algn="l" defTabSz="914237" rtl="0" eaLnBrk="1" latinLnBrk="0" hangingPunct="1">
                        <a:defRPr sz="1800" kern="1200">
                          <a:solidFill>
                            <a:schemeClr val="tx1"/>
                          </a:solidFill>
                          <a:latin typeface="Times New Roman"/>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000066"/>
                        </a:solidFill>
                        <a:effectLst/>
                        <a:latin typeface="Times New Roman" pitchFamily="18" charset="0"/>
                        <a:cs typeface="Arial" pitchFamily="34" charset="0"/>
                      </a:endParaRPr>
                    </a:p>
                  </a:txBody>
                  <a:tcPr marL="92017" marR="92017" marT="45295" marB="45295" horzOverflow="overflow">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a:noFill/>
                    </a:lnTlToBr>
                    <a:lnBlToTr>
                      <a:noFill/>
                    </a:lnBlToTr>
                    <a:solidFill>
                      <a:srgbClr val="339966"/>
                    </a:solidFill>
                  </a:tcPr>
                </a:tc>
                <a:tc>
                  <a:txBody>
                    <a:bodyPr/>
                    <a:lstStyle>
                      <a:lvl1pPr marL="0" algn="l" defTabSz="914237" rtl="0" eaLnBrk="1" latinLnBrk="0" hangingPunct="1">
                        <a:defRPr sz="1800" kern="1200">
                          <a:solidFill>
                            <a:schemeClr val="tx1"/>
                          </a:solidFill>
                          <a:latin typeface="Times New Roman"/>
                        </a:defRPr>
                      </a:lvl1pPr>
                      <a:lvl2pPr marL="457119" algn="l" defTabSz="914237" rtl="0" eaLnBrk="1" latinLnBrk="0" hangingPunct="1">
                        <a:defRPr sz="1800" kern="1200">
                          <a:solidFill>
                            <a:schemeClr val="tx1"/>
                          </a:solidFill>
                          <a:latin typeface="Times New Roman"/>
                        </a:defRPr>
                      </a:lvl2pPr>
                      <a:lvl3pPr marL="914237" algn="l" defTabSz="914237" rtl="0" eaLnBrk="1" latinLnBrk="0" hangingPunct="1">
                        <a:defRPr sz="1800" kern="1200">
                          <a:solidFill>
                            <a:schemeClr val="tx1"/>
                          </a:solidFill>
                          <a:latin typeface="Times New Roman"/>
                        </a:defRPr>
                      </a:lvl3pPr>
                      <a:lvl4pPr marL="1371355" algn="l" defTabSz="914237" rtl="0" eaLnBrk="1" latinLnBrk="0" hangingPunct="1">
                        <a:defRPr sz="1800" kern="1200">
                          <a:solidFill>
                            <a:schemeClr val="tx1"/>
                          </a:solidFill>
                          <a:latin typeface="Times New Roman"/>
                        </a:defRPr>
                      </a:lvl4pPr>
                      <a:lvl5pPr marL="1828474" algn="l" defTabSz="914237" rtl="0" eaLnBrk="1" latinLnBrk="0" hangingPunct="1">
                        <a:defRPr sz="1800" kern="1200">
                          <a:solidFill>
                            <a:schemeClr val="tx1"/>
                          </a:solidFill>
                          <a:latin typeface="Times New Roman"/>
                        </a:defRPr>
                      </a:lvl5pPr>
                      <a:lvl6pPr marL="2285592" algn="l" defTabSz="914237" rtl="0" eaLnBrk="1" latinLnBrk="0" hangingPunct="1">
                        <a:defRPr sz="1800" kern="1200">
                          <a:solidFill>
                            <a:schemeClr val="tx1"/>
                          </a:solidFill>
                          <a:latin typeface="Times New Roman"/>
                        </a:defRPr>
                      </a:lvl6pPr>
                      <a:lvl7pPr marL="2742711" algn="l" defTabSz="914237" rtl="0" eaLnBrk="1" latinLnBrk="0" hangingPunct="1">
                        <a:defRPr sz="1800" kern="1200">
                          <a:solidFill>
                            <a:schemeClr val="tx1"/>
                          </a:solidFill>
                          <a:latin typeface="Times New Roman"/>
                        </a:defRPr>
                      </a:lvl7pPr>
                      <a:lvl8pPr marL="3199829" algn="l" defTabSz="914237" rtl="0" eaLnBrk="1" latinLnBrk="0" hangingPunct="1">
                        <a:defRPr sz="1800" kern="1200">
                          <a:solidFill>
                            <a:schemeClr val="tx1"/>
                          </a:solidFill>
                          <a:latin typeface="Times New Roman"/>
                        </a:defRPr>
                      </a:lvl8pPr>
                      <a:lvl9pPr marL="3656948" algn="l" defTabSz="914237" rtl="0" eaLnBrk="1" latinLnBrk="0" hangingPunct="1">
                        <a:defRPr sz="1800" kern="1200">
                          <a:solidFill>
                            <a:schemeClr val="tx1"/>
                          </a:solidFill>
                          <a:latin typeface="Times New Roman"/>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000066"/>
                        </a:solidFill>
                        <a:effectLst/>
                        <a:latin typeface="Times New Roman" pitchFamily="18" charset="0"/>
                        <a:cs typeface="Arial" pitchFamily="34" charset="0"/>
                      </a:endParaRPr>
                    </a:p>
                  </a:txBody>
                  <a:tcPr marL="92017" marR="92017" marT="45295" marB="45295" horzOverflow="overflow">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a:noFill/>
                    </a:lnTlToBr>
                    <a:lnBlToTr>
                      <a:noFill/>
                    </a:lnBlToTr>
                    <a:solidFill>
                      <a:srgbClr val="CCFFCC"/>
                    </a:solidFill>
                  </a:tcPr>
                </a:tc>
                <a:tc>
                  <a:txBody>
                    <a:bodyPr/>
                    <a:lstStyle>
                      <a:lvl1pPr marL="0" algn="l" defTabSz="914237" rtl="0" eaLnBrk="1" latinLnBrk="0" hangingPunct="1">
                        <a:defRPr sz="1800" kern="1200">
                          <a:solidFill>
                            <a:schemeClr val="tx1"/>
                          </a:solidFill>
                          <a:latin typeface="Times New Roman"/>
                        </a:defRPr>
                      </a:lvl1pPr>
                      <a:lvl2pPr marL="457119" algn="l" defTabSz="914237" rtl="0" eaLnBrk="1" latinLnBrk="0" hangingPunct="1">
                        <a:defRPr sz="1800" kern="1200">
                          <a:solidFill>
                            <a:schemeClr val="tx1"/>
                          </a:solidFill>
                          <a:latin typeface="Times New Roman"/>
                        </a:defRPr>
                      </a:lvl2pPr>
                      <a:lvl3pPr marL="914237" algn="l" defTabSz="914237" rtl="0" eaLnBrk="1" latinLnBrk="0" hangingPunct="1">
                        <a:defRPr sz="1800" kern="1200">
                          <a:solidFill>
                            <a:schemeClr val="tx1"/>
                          </a:solidFill>
                          <a:latin typeface="Times New Roman"/>
                        </a:defRPr>
                      </a:lvl3pPr>
                      <a:lvl4pPr marL="1371355" algn="l" defTabSz="914237" rtl="0" eaLnBrk="1" latinLnBrk="0" hangingPunct="1">
                        <a:defRPr sz="1800" kern="1200">
                          <a:solidFill>
                            <a:schemeClr val="tx1"/>
                          </a:solidFill>
                          <a:latin typeface="Times New Roman"/>
                        </a:defRPr>
                      </a:lvl4pPr>
                      <a:lvl5pPr marL="1828474" algn="l" defTabSz="914237" rtl="0" eaLnBrk="1" latinLnBrk="0" hangingPunct="1">
                        <a:defRPr sz="1800" kern="1200">
                          <a:solidFill>
                            <a:schemeClr val="tx1"/>
                          </a:solidFill>
                          <a:latin typeface="Times New Roman"/>
                        </a:defRPr>
                      </a:lvl5pPr>
                      <a:lvl6pPr marL="2285592" algn="l" defTabSz="914237" rtl="0" eaLnBrk="1" latinLnBrk="0" hangingPunct="1">
                        <a:defRPr sz="1800" kern="1200">
                          <a:solidFill>
                            <a:schemeClr val="tx1"/>
                          </a:solidFill>
                          <a:latin typeface="Times New Roman"/>
                        </a:defRPr>
                      </a:lvl6pPr>
                      <a:lvl7pPr marL="2742711" algn="l" defTabSz="914237" rtl="0" eaLnBrk="1" latinLnBrk="0" hangingPunct="1">
                        <a:defRPr sz="1800" kern="1200">
                          <a:solidFill>
                            <a:schemeClr val="tx1"/>
                          </a:solidFill>
                          <a:latin typeface="Times New Roman"/>
                        </a:defRPr>
                      </a:lvl7pPr>
                      <a:lvl8pPr marL="3199829" algn="l" defTabSz="914237" rtl="0" eaLnBrk="1" latinLnBrk="0" hangingPunct="1">
                        <a:defRPr sz="1800" kern="1200">
                          <a:solidFill>
                            <a:schemeClr val="tx1"/>
                          </a:solidFill>
                          <a:latin typeface="Times New Roman"/>
                        </a:defRPr>
                      </a:lvl8pPr>
                      <a:lvl9pPr marL="3656948" algn="l" defTabSz="914237" rtl="0" eaLnBrk="1" latinLnBrk="0" hangingPunct="1">
                        <a:defRPr sz="1800" kern="1200">
                          <a:solidFill>
                            <a:schemeClr val="tx1"/>
                          </a:solidFill>
                          <a:latin typeface="Times New Roman"/>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000066"/>
                        </a:solidFill>
                        <a:effectLst/>
                        <a:latin typeface="Times New Roman" pitchFamily="18" charset="0"/>
                        <a:cs typeface="Arial" pitchFamily="34" charset="0"/>
                      </a:endParaRPr>
                    </a:p>
                  </a:txBody>
                  <a:tcPr marL="92017" marR="92017" marT="45295" marB="45295" horzOverflow="overflow">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a:noFill/>
                    </a:lnTlToBr>
                    <a:lnBlToTr>
                      <a:noFill/>
                    </a:lnBlToTr>
                    <a:solidFill>
                      <a:srgbClr val="6ED088"/>
                    </a:solidFill>
                  </a:tcPr>
                </a:tc>
                <a:tc>
                  <a:txBody>
                    <a:bodyPr/>
                    <a:lstStyle>
                      <a:lvl1pPr marL="0" algn="l" defTabSz="914237" rtl="0" eaLnBrk="1" latinLnBrk="0" hangingPunct="1">
                        <a:defRPr sz="1800" kern="1200">
                          <a:solidFill>
                            <a:schemeClr val="tx1"/>
                          </a:solidFill>
                          <a:latin typeface="Times New Roman"/>
                        </a:defRPr>
                      </a:lvl1pPr>
                      <a:lvl2pPr marL="457119" algn="l" defTabSz="914237" rtl="0" eaLnBrk="1" latinLnBrk="0" hangingPunct="1">
                        <a:defRPr sz="1800" kern="1200">
                          <a:solidFill>
                            <a:schemeClr val="tx1"/>
                          </a:solidFill>
                          <a:latin typeface="Times New Roman"/>
                        </a:defRPr>
                      </a:lvl2pPr>
                      <a:lvl3pPr marL="914237" algn="l" defTabSz="914237" rtl="0" eaLnBrk="1" latinLnBrk="0" hangingPunct="1">
                        <a:defRPr sz="1800" kern="1200">
                          <a:solidFill>
                            <a:schemeClr val="tx1"/>
                          </a:solidFill>
                          <a:latin typeface="Times New Roman"/>
                        </a:defRPr>
                      </a:lvl3pPr>
                      <a:lvl4pPr marL="1371355" algn="l" defTabSz="914237" rtl="0" eaLnBrk="1" latinLnBrk="0" hangingPunct="1">
                        <a:defRPr sz="1800" kern="1200">
                          <a:solidFill>
                            <a:schemeClr val="tx1"/>
                          </a:solidFill>
                          <a:latin typeface="Times New Roman"/>
                        </a:defRPr>
                      </a:lvl4pPr>
                      <a:lvl5pPr marL="1828474" algn="l" defTabSz="914237" rtl="0" eaLnBrk="1" latinLnBrk="0" hangingPunct="1">
                        <a:defRPr sz="1800" kern="1200">
                          <a:solidFill>
                            <a:schemeClr val="tx1"/>
                          </a:solidFill>
                          <a:latin typeface="Times New Roman"/>
                        </a:defRPr>
                      </a:lvl5pPr>
                      <a:lvl6pPr marL="2285592" algn="l" defTabSz="914237" rtl="0" eaLnBrk="1" latinLnBrk="0" hangingPunct="1">
                        <a:defRPr sz="1800" kern="1200">
                          <a:solidFill>
                            <a:schemeClr val="tx1"/>
                          </a:solidFill>
                          <a:latin typeface="Times New Roman"/>
                        </a:defRPr>
                      </a:lvl6pPr>
                      <a:lvl7pPr marL="2742711" algn="l" defTabSz="914237" rtl="0" eaLnBrk="1" latinLnBrk="0" hangingPunct="1">
                        <a:defRPr sz="1800" kern="1200">
                          <a:solidFill>
                            <a:schemeClr val="tx1"/>
                          </a:solidFill>
                          <a:latin typeface="Times New Roman"/>
                        </a:defRPr>
                      </a:lvl7pPr>
                      <a:lvl8pPr marL="3199829" algn="l" defTabSz="914237" rtl="0" eaLnBrk="1" latinLnBrk="0" hangingPunct="1">
                        <a:defRPr sz="1800" kern="1200">
                          <a:solidFill>
                            <a:schemeClr val="tx1"/>
                          </a:solidFill>
                          <a:latin typeface="Times New Roman"/>
                        </a:defRPr>
                      </a:lvl8pPr>
                      <a:lvl9pPr marL="3656948" algn="l" defTabSz="914237" rtl="0" eaLnBrk="1" latinLnBrk="0" hangingPunct="1">
                        <a:defRPr sz="1800" kern="1200">
                          <a:solidFill>
                            <a:schemeClr val="tx1"/>
                          </a:solidFill>
                          <a:latin typeface="Times New Roman"/>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000066"/>
                        </a:solidFill>
                        <a:effectLst/>
                        <a:latin typeface="Times New Roman" pitchFamily="18" charset="0"/>
                        <a:cs typeface="Arial" pitchFamily="34" charset="0"/>
                      </a:endParaRPr>
                    </a:p>
                  </a:txBody>
                  <a:tcPr marL="92017" marR="92017" marT="45295" marB="45295" horzOverflow="overflow">
                    <a:lnL w="12700"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a:noFill/>
                    </a:lnTlToBr>
                    <a:lnBlToTr>
                      <a:noFill/>
                    </a:lnBlToTr>
                    <a:solidFill>
                      <a:srgbClr val="CCFFCC"/>
                    </a:solidFill>
                  </a:tcPr>
                </a:tc>
              </a:tr>
              <a:tr h="519410">
                <a:tc>
                  <a:txBody>
                    <a:bodyPr/>
                    <a:lstStyle>
                      <a:lvl1pPr marL="0" algn="l" defTabSz="914237" rtl="0" eaLnBrk="1" latinLnBrk="0" hangingPunct="1">
                        <a:defRPr sz="1800" kern="1200">
                          <a:solidFill>
                            <a:schemeClr val="tx1"/>
                          </a:solidFill>
                          <a:latin typeface="Times New Roman"/>
                        </a:defRPr>
                      </a:lvl1pPr>
                      <a:lvl2pPr marL="457119" algn="l" defTabSz="914237" rtl="0" eaLnBrk="1" latinLnBrk="0" hangingPunct="1">
                        <a:defRPr sz="1800" kern="1200">
                          <a:solidFill>
                            <a:schemeClr val="tx1"/>
                          </a:solidFill>
                          <a:latin typeface="Times New Roman"/>
                        </a:defRPr>
                      </a:lvl2pPr>
                      <a:lvl3pPr marL="914237" algn="l" defTabSz="914237" rtl="0" eaLnBrk="1" latinLnBrk="0" hangingPunct="1">
                        <a:defRPr sz="1800" kern="1200">
                          <a:solidFill>
                            <a:schemeClr val="tx1"/>
                          </a:solidFill>
                          <a:latin typeface="Times New Roman"/>
                        </a:defRPr>
                      </a:lvl3pPr>
                      <a:lvl4pPr marL="1371355" algn="l" defTabSz="914237" rtl="0" eaLnBrk="1" latinLnBrk="0" hangingPunct="1">
                        <a:defRPr sz="1800" kern="1200">
                          <a:solidFill>
                            <a:schemeClr val="tx1"/>
                          </a:solidFill>
                          <a:latin typeface="Times New Roman"/>
                        </a:defRPr>
                      </a:lvl4pPr>
                      <a:lvl5pPr marL="1828474" algn="l" defTabSz="914237" rtl="0" eaLnBrk="1" latinLnBrk="0" hangingPunct="1">
                        <a:defRPr sz="1800" kern="1200">
                          <a:solidFill>
                            <a:schemeClr val="tx1"/>
                          </a:solidFill>
                          <a:latin typeface="Times New Roman"/>
                        </a:defRPr>
                      </a:lvl5pPr>
                      <a:lvl6pPr marL="2285592" algn="l" defTabSz="914237" rtl="0" eaLnBrk="1" latinLnBrk="0" hangingPunct="1">
                        <a:defRPr sz="1800" kern="1200">
                          <a:solidFill>
                            <a:schemeClr val="tx1"/>
                          </a:solidFill>
                          <a:latin typeface="Times New Roman"/>
                        </a:defRPr>
                      </a:lvl6pPr>
                      <a:lvl7pPr marL="2742711" algn="l" defTabSz="914237" rtl="0" eaLnBrk="1" latinLnBrk="0" hangingPunct="1">
                        <a:defRPr sz="1800" kern="1200">
                          <a:solidFill>
                            <a:schemeClr val="tx1"/>
                          </a:solidFill>
                          <a:latin typeface="Times New Roman"/>
                        </a:defRPr>
                      </a:lvl7pPr>
                      <a:lvl8pPr marL="3199829" algn="l" defTabSz="914237" rtl="0" eaLnBrk="1" latinLnBrk="0" hangingPunct="1">
                        <a:defRPr sz="1800" kern="1200">
                          <a:solidFill>
                            <a:schemeClr val="tx1"/>
                          </a:solidFill>
                          <a:latin typeface="Times New Roman"/>
                        </a:defRPr>
                      </a:lvl8pPr>
                      <a:lvl9pPr marL="3656948" algn="l" defTabSz="914237" rtl="0" eaLnBrk="1" latinLnBrk="0" hangingPunct="1">
                        <a:defRPr sz="1800" kern="1200">
                          <a:solidFill>
                            <a:schemeClr val="tx1"/>
                          </a:solidFill>
                          <a:latin typeface="Times New Roman"/>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000066"/>
                        </a:solidFill>
                        <a:effectLst/>
                        <a:latin typeface="Times New Roman" pitchFamily="18" charset="0"/>
                        <a:cs typeface="Arial" pitchFamily="34" charset="0"/>
                      </a:endParaRPr>
                    </a:p>
                  </a:txBody>
                  <a:tcPr marL="92017" marR="92017" marT="45295" marB="45295" horzOverflow="overflow">
                    <a:lnL w="28575"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a:noFill/>
                    </a:lnTlToBr>
                    <a:lnBlToTr>
                      <a:noFill/>
                    </a:lnBlToTr>
                    <a:solidFill>
                      <a:srgbClr val="6ED088"/>
                    </a:solidFill>
                  </a:tcPr>
                </a:tc>
                <a:tc>
                  <a:txBody>
                    <a:bodyPr/>
                    <a:lstStyle>
                      <a:lvl1pPr marL="0" algn="l" defTabSz="914237" rtl="0" eaLnBrk="1" latinLnBrk="0" hangingPunct="1">
                        <a:defRPr sz="1800" kern="1200">
                          <a:solidFill>
                            <a:schemeClr val="tx1"/>
                          </a:solidFill>
                          <a:latin typeface="Times New Roman"/>
                        </a:defRPr>
                      </a:lvl1pPr>
                      <a:lvl2pPr marL="457119" algn="l" defTabSz="914237" rtl="0" eaLnBrk="1" latinLnBrk="0" hangingPunct="1">
                        <a:defRPr sz="1800" kern="1200">
                          <a:solidFill>
                            <a:schemeClr val="tx1"/>
                          </a:solidFill>
                          <a:latin typeface="Times New Roman"/>
                        </a:defRPr>
                      </a:lvl2pPr>
                      <a:lvl3pPr marL="914237" algn="l" defTabSz="914237" rtl="0" eaLnBrk="1" latinLnBrk="0" hangingPunct="1">
                        <a:defRPr sz="1800" kern="1200">
                          <a:solidFill>
                            <a:schemeClr val="tx1"/>
                          </a:solidFill>
                          <a:latin typeface="Times New Roman"/>
                        </a:defRPr>
                      </a:lvl3pPr>
                      <a:lvl4pPr marL="1371355" algn="l" defTabSz="914237" rtl="0" eaLnBrk="1" latinLnBrk="0" hangingPunct="1">
                        <a:defRPr sz="1800" kern="1200">
                          <a:solidFill>
                            <a:schemeClr val="tx1"/>
                          </a:solidFill>
                          <a:latin typeface="Times New Roman"/>
                        </a:defRPr>
                      </a:lvl4pPr>
                      <a:lvl5pPr marL="1828474" algn="l" defTabSz="914237" rtl="0" eaLnBrk="1" latinLnBrk="0" hangingPunct="1">
                        <a:defRPr sz="1800" kern="1200">
                          <a:solidFill>
                            <a:schemeClr val="tx1"/>
                          </a:solidFill>
                          <a:latin typeface="Times New Roman"/>
                        </a:defRPr>
                      </a:lvl5pPr>
                      <a:lvl6pPr marL="2285592" algn="l" defTabSz="914237" rtl="0" eaLnBrk="1" latinLnBrk="0" hangingPunct="1">
                        <a:defRPr sz="1800" kern="1200">
                          <a:solidFill>
                            <a:schemeClr val="tx1"/>
                          </a:solidFill>
                          <a:latin typeface="Times New Roman"/>
                        </a:defRPr>
                      </a:lvl6pPr>
                      <a:lvl7pPr marL="2742711" algn="l" defTabSz="914237" rtl="0" eaLnBrk="1" latinLnBrk="0" hangingPunct="1">
                        <a:defRPr sz="1800" kern="1200">
                          <a:solidFill>
                            <a:schemeClr val="tx1"/>
                          </a:solidFill>
                          <a:latin typeface="Times New Roman"/>
                        </a:defRPr>
                      </a:lvl7pPr>
                      <a:lvl8pPr marL="3199829" algn="l" defTabSz="914237" rtl="0" eaLnBrk="1" latinLnBrk="0" hangingPunct="1">
                        <a:defRPr sz="1800" kern="1200">
                          <a:solidFill>
                            <a:schemeClr val="tx1"/>
                          </a:solidFill>
                          <a:latin typeface="Times New Roman"/>
                        </a:defRPr>
                      </a:lvl8pPr>
                      <a:lvl9pPr marL="3656948" algn="l" defTabSz="914237" rtl="0" eaLnBrk="1" latinLnBrk="0" hangingPunct="1">
                        <a:defRPr sz="1800" kern="1200">
                          <a:solidFill>
                            <a:schemeClr val="tx1"/>
                          </a:solidFill>
                          <a:latin typeface="Times New Roman"/>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000066"/>
                        </a:solidFill>
                        <a:effectLst/>
                        <a:latin typeface="Times New Roman" pitchFamily="18" charset="0"/>
                        <a:cs typeface="Arial" pitchFamily="34" charset="0"/>
                      </a:endParaRPr>
                    </a:p>
                  </a:txBody>
                  <a:tcPr marL="92017" marR="92017" marT="45295" marB="45295" horzOverflow="overflow">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a:noFill/>
                    </a:lnTlToBr>
                    <a:lnBlToTr>
                      <a:noFill/>
                    </a:lnBlToTr>
                    <a:solidFill>
                      <a:srgbClr val="6ED088"/>
                    </a:solidFill>
                  </a:tcPr>
                </a:tc>
                <a:tc>
                  <a:txBody>
                    <a:bodyPr/>
                    <a:lstStyle>
                      <a:lvl1pPr marL="0" algn="l" defTabSz="914237" rtl="0" eaLnBrk="1" latinLnBrk="0" hangingPunct="1">
                        <a:defRPr sz="1800" kern="1200">
                          <a:solidFill>
                            <a:schemeClr val="tx1"/>
                          </a:solidFill>
                          <a:latin typeface="Times New Roman"/>
                        </a:defRPr>
                      </a:lvl1pPr>
                      <a:lvl2pPr marL="457119" algn="l" defTabSz="914237" rtl="0" eaLnBrk="1" latinLnBrk="0" hangingPunct="1">
                        <a:defRPr sz="1800" kern="1200">
                          <a:solidFill>
                            <a:schemeClr val="tx1"/>
                          </a:solidFill>
                          <a:latin typeface="Times New Roman"/>
                        </a:defRPr>
                      </a:lvl2pPr>
                      <a:lvl3pPr marL="914237" algn="l" defTabSz="914237" rtl="0" eaLnBrk="1" latinLnBrk="0" hangingPunct="1">
                        <a:defRPr sz="1800" kern="1200">
                          <a:solidFill>
                            <a:schemeClr val="tx1"/>
                          </a:solidFill>
                          <a:latin typeface="Times New Roman"/>
                        </a:defRPr>
                      </a:lvl3pPr>
                      <a:lvl4pPr marL="1371355" algn="l" defTabSz="914237" rtl="0" eaLnBrk="1" latinLnBrk="0" hangingPunct="1">
                        <a:defRPr sz="1800" kern="1200">
                          <a:solidFill>
                            <a:schemeClr val="tx1"/>
                          </a:solidFill>
                          <a:latin typeface="Times New Roman"/>
                        </a:defRPr>
                      </a:lvl4pPr>
                      <a:lvl5pPr marL="1828474" algn="l" defTabSz="914237" rtl="0" eaLnBrk="1" latinLnBrk="0" hangingPunct="1">
                        <a:defRPr sz="1800" kern="1200">
                          <a:solidFill>
                            <a:schemeClr val="tx1"/>
                          </a:solidFill>
                          <a:latin typeface="Times New Roman"/>
                        </a:defRPr>
                      </a:lvl5pPr>
                      <a:lvl6pPr marL="2285592" algn="l" defTabSz="914237" rtl="0" eaLnBrk="1" latinLnBrk="0" hangingPunct="1">
                        <a:defRPr sz="1800" kern="1200">
                          <a:solidFill>
                            <a:schemeClr val="tx1"/>
                          </a:solidFill>
                          <a:latin typeface="Times New Roman"/>
                        </a:defRPr>
                      </a:lvl6pPr>
                      <a:lvl7pPr marL="2742711" algn="l" defTabSz="914237" rtl="0" eaLnBrk="1" latinLnBrk="0" hangingPunct="1">
                        <a:defRPr sz="1800" kern="1200">
                          <a:solidFill>
                            <a:schemeClr val="tx1"/>
                          </a:solidFill>
                          <a:latin typeface="Times New Roman"/>
                        </a:defRPr>
                      </a:lvl7pPr>
                      <a:lvl8pPr marL="3199829" algn="l" defTabSz="914237" rtl="0" eaLnBrk="1" latinLnBrk="0" hangingPunct="1">
                        <a:defRPr sz="1800" kern="1200">
                          <a:solidFill>
                            <a:schemeClr val="tx1"/>
                          </a:solidFill>
                          <a:latin typeface="Times New Roman"/>
                        </a:defRPr>
                      </a:lvl8pPr>
                      <a:lvl9pPr marL="3656948" algn="l" defTabSz="914237" rtl="0" eaLnBrk="1" latinLnBrk="0" hangingPunct="1">
                        <a:defRPr sz="1800" kern="1200">
                          <a:solidFill>
                            <a:schemeClr val="tx1"/>
                          </a:solidFill>
                          <a:latin typeface="Times New Roman"/>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000066"/>
                        </a:solidFill>
                        <a:effectLst/>
                        <a:latin typeface="Times New Roman" pitchFamily="18" charset="0"/>
                        <a:cs typeface="Arial" pitchFamily="34" charset="0"/>
                      </a:endParaRPr>
                    </a:p>
                  </a:txBody>
                  <a:tcPr marL="92017" marR="92017" marT="45295" marB="45295" horzOverflow="overflow">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a:noFill/>
                    </a:lnTlToBr>
                    <a:lnBlToTr>
                      <a:noFill/>
                    </a:lnBlToTr>
                    <a:solidFill>
                      <a:srgbClr val="6ED088"/>
                    </a:solidFill>
                  </a:tcPr>
                </a:tc>
                <a:tc>
                  <a:txBody>
                    <a:bodyPr/>
                    <a:lstStyle>
                      <a:lvl1pPr marL="0" algn="l" defTabSz="914237" rtl="0" eaLnBrk="1" latinLnBrk="0" hangingPunct="1">
                        <a:defRPr sz="1800" kern="1200">
                          <a:solidFill>
                            <a:schemeClr val="tx1"/>
                          </a:solidFill>
                          <a:latin typeface="Times New Roman"/>
                        </a:defRPr>
                      </a:lvl1pPr>
                      <a:lvl2pPr marL="457119" algn="l" defTabSz="914237" rtl="0" eaLnBrk="1" latinLnBrk="0" hangingPunct="1">
                        <a:defRPr sz="1800" kern="1200">
                          <a:solidFill>
                            <a:schemeClr val="tx1"/>
                          </a:solidFill>
                          <a:latin typeface="Times New Roman"/>
                        </a:defRPr>
                      </a:lvl2pPr>
                      <a:lvl3pPr marL="914237" algn="l" defTabSz="914237" rtl="0" eaLnBrk="1" latinLnBrk="0" hangingPunct="1">
                        <a:defRPr sz="1800" kern="1200">
                          <a:solidFill>
                            <a:schemeClr val="tx1"/>
                          </a:solidFill>
                          <a:latin typeface="Times New Roman"/>
                        </a:defRPr>
                      </a:lvl3pPr>
                      <a:lvl4pPr marL="1371355" algn="l" defTabSz="914237" rtl="0" eaLnBrk="1" latinLnBrk="0" hangingPunct="1">
                        <a:defRPr sz="1800" kern="1200">
                          <a:solidFill>
                            <a:schemeClr val="tx1"/>
                          </a:solidFill>
                          <a:latin typeface="Times New Roman"/>
                        </a:defRPr>
                      </a:lvl4pPr>
                      <a:lvl5pPr marL="1828474" algn="l" defTabSz="914237" rtl="0" eaLnBrk="1" latinLnBrk="0" hangingPunct="1">
                        <a:defRPr sz="1800" kern="1200">
                          <a:solidFill>
                            <a:schemeClr val="tx1"/>
                          </a:solidFill>
                          <a:latin typeface="Times New Roman"/>
                        </a:defRPr>
                      </a:lvl5pPr>
                      <a:lvl6pPr marL="2285592" algn="l" defTabSz="914237" rtl="0" eaLnBrk="1" latinLnBrk="0" hangingPunct="1">
                        <a:defRPr sz="1800" kern="1200">
                          <a:solidFill>
                            <a:schemeClr val="tx1"/>
                          </a:solidFill>
                          <a:latin typeface="Times New Roman"/>
                        </a:defRPr>
                      </a:lvl6pPr>
                      <a:lvl7pPr marL="2742711" algn="l" defTabSz="914237" rtl="0" eaLnBrk="1" latinLnBrk="0" hangingPunct="1">
                        <a:defRPr sz="1800" kern="1200">
                          <a:solidFill>
                            <a:schemeClr val="tx1"/>
                          </a:solidFill>
                          <a:latin typeface="Times New Roman"/>
                        </a:defRPr>
                      </a:lvl7pPr>
                      <a:lvl8pPr marL="3199829" algn="l" defTabSz="914237" rtl="0" eaLnBrk="1" latinLnBrk="0" hangingPunct="1">
                        <a:defRPr sz="1800" kern="1200">
                          <a:solidFill>
                            <a:schemeClr val="tx1"/>
                          </a:solidFill>
                          <a:latin typeface="Times New Roman"/>
                        </a:defRPr>
                      </a:lvl8pPr>
                      <a:lvl9pPr marL="3656948" algn="l" defTabSz="914237" rtl="0" eaLnBrk="1" latinLnBrk="0" hangingPunct="1">
                        <a:defRPr sz="1800" kern="1200">
                          <a:solidFill>
                            <a:schemeClr val="tx1"/>
                          </a:solidFill>
                          <a:latin typeface="Times New Roman"/>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000066"/>
                        </a:solidFill>
                        <a:effectLst/>
                        <a:latin typeface="Times New Roman" pitchFamily="18" charset="0"/>
                        <a:cs typeface="Arial" pitchFamily="34" charset="0"/>
                      </a:endParaRPr>
                    </a:p>
                  </a:txBody>
                  <a:tcPr marL="92017" marR="92017" marT="45295" marB="45295" horzOverflow="overflow">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a:noFill/>
                    </a:lnTlToBr>
                    <a:lnBlToTr>
                      <a:noFill/>
                    </a:lnBlToTr>
                    <a:solidFill>
                      <a:srgbClr val="6ED088"/>
                    </a:solidFill>
                  </a:tcPr>
                </a:tc>
                <a:tc>
                  <a:txBody>
                    <a:bodyPr/>
                    <a:lstStyle>
                      <a:lvl1pPr marL="0" algn="l" defTabSz="914237" rtl="0" eaLnBrk="1" latinLnBrk="0" hangingPunct="1">
                        <a:defRPr sz="1800" kern="1200">
                          <a:solidFill>
                            <a:schemeClr val="tx1"/>
                          </a:solidFill>
                          <a:latin typeface="Times New Roman"/>
                        </a:defRPr>
                      </a:lvl1pPr>
                      <a:lvl2pPr marL="457119" algn="l" defTabSz="914237" rtl="0" eaLnBrk="1" latinLnBrk="0" hangingPunct="1">
                        <a:defRPr sz="1800" kern="1200">
                          <a:solidFill>
                            <a:schemeClr val="tx1"/>
                          </a:solidFill>
                          <a:latin typeface="Times New Roman"/>
                        </a:defRPr>
                      </a:lvl2pPr>
                      <a:lvl3pPr marL="914237" algn="l" defTabSz="914237" rtl="0" eaLnBrk="1" latinLnBrk="0" hangingPunct="1">
                        <a:defRPr sz="1800" kern="1200">
                          <a:solidFill>
                            <a:schemeClr val="tx1"/>
                          </a:solidFill>
                          <a:latin typeface="Times New Roman"/>
                        </a:defRPr>
                      </a:lvl3pPr>
                      <a:lvl4pPr marL="1371355" algn="l" defTabSz="914237" rtl="0" eaLnBrk="1" latinLnBrk="0" hangingPunct="1">
                        <a:defRPr sz="1800" kern="1200">
                          <a:solidFill>
                            <a:schemeClr val="tx1"/>
                          </a:solidFill>
                          <a:latin typeface="Times New Roman"/>
                        </a:defRPr>
                      </a:lvl4pPr>
                      <a:lvl5pPr marL="1828474" algn="l" defTabSz="914237" rtl="0" eaLnBrk="1" latinLnBrk="0" hangingPunct="1">
                        <a:defRPr sz="1800" kern="1200">
                          <a:solidFill>
                            <a:schemeClr val="tx1"/>
                          </a:solidFill>
                          <a:latin typeface="Times New Roman"/>
                        </a:defRPr>
                      </a:lvl5pPr>
                      <a:lvl6pPr marL="2285592" algn="l" defTabSz="914237" rtl="0" eaLnBrk="1" latinLnBrk="0" hangingPunct="1">
                        <a:defRPr sz="1800" kern="1200">
                          <a:solidFill>
                            <a:schemeClr val="tx1"/>
                          </a:solidFill>
                          <a:latin typeface="Times New Roman"/>
                        </a:defRPr>
                      </a:lvl6pPr>
                      <a:lvl7pPr marL="2742711" algn="l" defTabSz="914237" rtl="0" eaLnBrk="1" latinLnBrk="0" hangingPunct="1">
                        <a:defRPr sz="1800" kern="1200">
                          <a:solidFill>
                            <a:schemeClr val="tx1"/>
                          </a:solidFill>
                          <a:latin typeface="Times New Roman"/>
                        </a:defRPr>
                      </a:lvl7pPr>
                      <a:lvl8pPr marL="3199829" algn="l" defTabSz="914237" rtl="0" eaLnBrk="1" latinLnBrk="0" hangingPunct="1">
                        <a:defRPr sz="1800" kern="1200">
                          <a:solidFill>
                            <a:schemeClr val="tx1"/>
                          </a:solidFill>
                          <a:latin typeface="Times New Roman"/>
                        </a:defRPr>
                      </a:lvl8pPr>
                      <a:lvl9pPr marL="3656948" algn="l" defTabSz="914237" rtl="0" eaLnBrk="1" latinLnBrk="0" hangingPunct="1">
                        <a:defRPr sz="1800" kern="1200">
                          <a:solidFill>
                            <a:schemeClr val="tx1"/>
                          </a:solidFill>
                          <a:latin typeface="Times New Roman"/>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000066"/>
                        </a:solidFill>
                        <a:effectLst/>
                        <a:latin typeface="Times New Roman" pitchFamily="18" charset="0"/>
                        <a:cs typeface="Arial" pitchFamily="34" charset="0"/>
                      </a:endParaRPr>
                    </a:p>
                  </a:txBody>
                  <a:tcPr marL="92017" marR="92017" marT="45295" marB="45295" horzOverflow="overflow">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a:noFill/>
                    </a:lnTlToBr>
                    <a:lnBlToTr>
                      <a:noFill/>
                    </a:lnBlToTr>
                    <a:solidFill>
                      <a:srgbClr val="339966"/>
                    </a:solidFill>
                  </a:tcPr>
                </a:tc>
                <a:tc>
                  <a:txBody>
                    <a:bodyPr/>
                    <a:lstStyle>
                      <a:lvl1pPr marL="0" algn="l" defTabSz="914237" rtl="0" eaLnBrk="1" latinLnBrk="0" hangingPunct="1">
                        <a:defRPr sz="1800" kern="1200">
                          <a:solidFill>
                            <a:schemeClr val="tx1"/>
                          </a:solidFill>
                          <a:latin typeface="Times New Roman"/>
                        </a:defRPr>
                      </a:lvl1pPr>
                      <a:lvl2pPr marL="457119" algn="l" defTabSz="914237" rtl="0" eaLnBrk="1" latinLnBrk="0" hangingPunct="1">
                        <a:defRPr sz="1800" kern="1200">
                          <a:solidFill>
                            <a:schemeClr val="tx1"/>
                          </a:solidFill>
                          <a:latin typeface="Times New Roman"/>
                        </a:defRPr>
                      </a:lvl2pPr>
                      <a:lvl3pPr marL="914237" algn="l" defTabSz="914237" rtl="0" eaLnBrk="1" latinLnBrk="0" hangingPunct="1">
                        <a:defRPr sz="1800" kern="1200">
                          <a:solidFill>
                            <a:schemeClr val="tx1"/>
                          </a:solidFill>
                          <a:latin typeface="Times New Roman"/>
                        </a:defRPr>
                      </a:lvl3pPr>
                      <a:lvl4pPr marL="1371355" algn="l" defTabSz="914237" rtl="0" eaLnBrk="1" latinLnBrk="0" hangingPunct="1">
                        <a:defRPr sz="1800" kern="1200">
                          <a:solidFill>
                            <a:schemeClr val="tx1"/>
                          </a:solidFill>
                          <a:latin typeface="Times New Roman"/>
                        </a:defRPr>
                      </a:lvl4pPr>
                      <a:lvl5pPr marL="1828474" algn="l" defTabSz="914237" rtl="0" eaLnBrk="1" latinLnBrk="0" hangingPunct="1">
                        <a:defRPr sz="1800" kern="1200">
                          <a:solidFill>
                            <a:schemeClr val="tx1"/>
                          </a:solidFill>
                          <a:latin typeface="Times New Roman"/>
                        </a:defRPr>
                      </a:lvl5pPr>
                      <a:lvl6pPr marL="2285592" algn="l" defTabSz="914237" rtl="0" eaLnBrk="1" latinLnBrk="0" hangingPunct="1">
                        <a:defRPr sz="1800" kern="1200">
                          <a:solidFill>
                            <a:schemeClr val="tx1"/>
                          </a:solidFill>
                          <a:latin typeface="Times New Roman"/>
                        </a:defRPr>
                      </a:lvl6pPr>
                      <a:lvl7pPr marL="2742711" algn="l" defTabSz="914237" rtl="0" eaLnBrk="1" latinLnBrk="0" hangingPunct="1">
                        <a:defRPr sz="1800" kern="1200">
                          <a:solidFill>
                            <a:schemeClr val="tx1"/>
                          </a:solidFill>
                          <a:latin typeface="Times New Roman"/>
                        </a:defRPr>
                      </a:lvl7pPr>
                      <a:lvl8pPr marL="3199829" algn="l" defTabSz="914237" rtl="0" eaLnBrk="1" latinLnBrk="0" hangingPunct="1">
                        <a:defRPr sz="1800" kern="1200">
                          <a:solidFill>
                            <a:schemeClr val="tx1"/>
                          </a:solidFill>
                          <a:latin typeface="Times New Roman"/>
                        </a:defRPr>
                      </a:lvl8pPr>
                      <a:lvl9pPr marL="3656948" algn="l" defTabSz="914237" rtl="0" eaLnBrk="1" latinLnBrk="0" hangingPunct="1">
                        <a:defRPr sz="1800" kern="1200">
                          <a:solidFill>
                            <a:schemeClr val="tx1"/>
                          </a:solidFill>
                          <a:latin typeface="Times New Roman"/>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000066"/>
                        </a:solidFill>
                        <a:effectLst/>
                        <a:latin typeface="Times New Roman" pitchFamily="18" charset="0"/>
                        <a:cs typeface="Arial" pitchFamily="34" charset="0"/>
                      </a:endParaRPr>
                    </a:p>
                  </a:txBody>
                  <a:tcPr marL="92017" marR="92017" marT="45295" marB="45295" horzOverflow="overflow">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a:noFill/>
                    </a:lnTlToBr>
                    <a:lnBlToTr>
                      <a:noFill/>
                    </a:lnBlToTr>
                    <a:solidFill>
                      <a:srgbClr val="6ED088"/>
                    </a:solidFill>
                  </a:tcPr>
                </a:tc>
                <a:tc>
                  <a:txBody>
                    <a:bodyPr/>
                    <a:lstStyle>
                      <a:lvl1pPr marL="0" algn="l" defTabSz="914237" rtl="0" eaLnBrk="1" latinLnBrk="0" hangingPunct="1">
                        <a:defRPr sz="1800" kern="1200">
                          <a:solidFill>
                            <a:schemeClr val="tx1"/>
                          </a:solidFill>
                          <a:latin typeface="Times New Roman"/>
                        </a:defRPr>
                      </a:lvl1pPr>
                      <a:lvl2pPr marL="457119" algn="l" defTabSz="914237" rtl="0" eaLnBrk="1" latinLnBrk="0" hangingPunct="1">
                        <a:defRPr sz="1800" kern="1200">
                          <a:solidFill>
                            <a:schemeClr val="tx1"/>
                          </a:solidFill>
                          <a:latin typeface="Times New Roman"/>
                        </a:defRPr>
                      </a:lvl2pPr>
                      <a:lvl3pPr marL="914237" algn="l" defTabSz="914237" rtl="0" eaLnBrk="1" latinLnBrk="0" hangingPunct="1">
                        <a:defRPr sz="1800" kern="1200">
                          <a:solidFill>
                            <a:schemeClr val="tx1"/>
                          </a:solidFill>
                          <a:latin typeface="Times New Roman"/>
                        </a:defRPr>
                      </a:lvl3pPr>
                      <a:lvl4pPr marL="1371355" algn="l" defTabSz="914237" rtl="0" eaLnBrk="1" latinLnBrk="0" hangingPunct="1">
                        <a:defRPr sz="1800" kern="1200">
                          <a:solidFill>
                            <a:schemeClr val="tx1"/>
                          </a:solidFill>
                          <a:latin typeface="Times New Roman"/>
                        </a:defRPr>
                      </a:lvl4pPr>
                      <a:lvl5pPr marL="1828474" algn="l" defTabSz="914237" rtl="0" eaLnBrk="1" latinLnBrk="0" hangingPunct="1">
                        <a:defRPr sz="1800" kern="1200">
                          <a:solidFill>
                            <a:schemeClr val="tx1"/>
                          </a:solidFill>
                          <a:latin typeface="Times New Roman"/>
                        </a:defRPr>
                      </a:lvl5pPr>
                      <a:lvl6pPr marL="2285592" algn="l" defTabSz="914237" rtl="0" eaLnBrk="1" latinLnBrk="0" hangingPunct="1">
                        <a:defRPr sz="1800" kern="1200">
                          <a:solidFill>
                            <a:schemeClr val="tx1"/>
                          </a:solidFill>
                          <a:latin typeface="Times New Roman"/>
                        </a:defRPr>
                      </a:lvl6pPr>
                      <a:lvl7pPr marL="2742711" algn="l" defTabSz="914237" rtl="0" eaLnBrk="1" latinLnBrk="0" hangingPunct="1">
                        <a:defRPr sz="1800" kern="1200">
                          <a:solidFill>
                            <a:schemeClr val="tx1"/>
                          </a:solidFill>
                          <a:latin typeface="Times New Roman"/>
                        </a:defRPr>
                      </a:lvl7pPr>
                      <a:lvl8pPr marL="3199829" algn="l" defTabSz="914237" rtl="0" eaLnBrk="1" latinLnBrk="0" hangingPunct="1">
                        <a:defRPr sz="1800" kern="1200">
                          <a:solidFill>
                            <a:schemeClr val="tx1"/>
                          </a:solidFill>
                          <a:latin typeface="Times New Roman"/>
                        </a:defRPr>
                      </a:lvl8pPr>
                      <a:lvl9pPr marL="3656948" algn="l" defTabSz="914237" rtl="0" eaLnBrk="1" latinLnBrk="0" hangingPunct="1">
                        <a:defRPr sz="1800" kern="1200">
                          <a:solidFill>
                            <a:schemeClr val="tx1"/>
                          </a:solidFill>
                          <a:latin typeface="Times New Roman"/>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000066"/>
                        </a:solidFill>
                        <a:effectLst/>
                        <a:latin typeface="Times New Roman" pitchFamily="18" charset="0"/>
                        <a:cs typeface="Arial" pitchFamily="34" charset="0"/>
                      </a:endParaRPr>
                    </a:p>
                  </a:txBody>
                  <a:tcPr marL="92017" marR="92017" marT="45295" marB="45295" horzOverflow="overflow">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a:noFill/>
                    </a:lnTlToBr>
                    <a:lnBlToTr>
                      <a:noFill/>
                    </a:lnBlToTr>
                    <a:solidFill>
                      <a:srgbClr val="CCFFCC"/>
                    </a:solidFill>
                  </a:tcPr>
                </a:tc>
                <a:tc>
                  <a:txBody>
                    <a:bodyPr/>
                    <a:lstStyle>
                      <a:lvl1pPr marL="0" algn="l" defTabSz="914237" rtl="0" eaLnBrk="1" latinLnBrk="0" hangingPunct="1">
                        <a:defRPr sz="1800" kern="1200">
                          <a:solidFill>
                            <a:schemeClr val="tx1"/>
                          </a:solidFill>
                          <a:latin typeface="Times New Roman"/>
                        </a:defRPr>
                      </a:lvl1pPr>
                      <a:lvl2pPr marL="457119" algn="l" defTabSz="914237" rtl="0" eaLnBrk="1" latinLnBrk="0" hangingPunct="1">
                        <a:defRPr sz="1800" kern="1200">
                          <a:solidFill>
                            <a:schemeClr val="tx1"/>
                          </a:solidFill>
                          <a:latin typeface="Times New Roman"/>
                        </a:defRPr>
                      </a:lvl2pPr>
                      <a:lvl3pPr marL="914237" algn="l" defTabSz="914237" rtl="0" eaLnBrk="1" latinLnBrk="0" hangingPunct="1">
                        <a:defRPr sz="1800" kern="1200">
                          <a:solidFill>
                            <a:schemeClr val="tx1"/>
                          </a:solidFill>
                          <a:latin typeface="Times New Roman"/>
                        </a:defRPr>
                      </a:lvl3pPr>
                      <a:lvl4pPr marL="1371355" algn="l" defTabSz="914237" rtl="0" eaLnBrk="1" latinLnBrk="0" hangingPunct="1">
                        <a:defRPr sz="1800" kern="1200">
                          <a:solidFill>
                            <a:schemeClr val="tx1"/>
                          </a:solidFill>
                          <a:latin typeface="Times New Roman"/>
                        </a:defRPr>
                      </a:lvl4pPr>
                      <a:lvl5pPr marL="1828474" algn="l" defTabSz="914237" rtl="0" eaLnBrk="1" latinLnBrk="0" hangingPunct="1">
                        <a:defRPr sz="1800" kern="1200">
                          <a:solidFill>
                            <a:schemeClr val="tx1"/>
                          </a:solidFill>
                          <a:latin typeface="Times New Roman"/>
                        </a:defRPr>
                      </a:lvl5pPr>
                      <a:lvl6pPr marL="2285592" algn="l" defTabSz="914237" rtl="0" eaLnBrk="1" latinLnBrk="0" hangingPunct="1">
                        <a:defRPr sz="1800" kern="1200">
                          <a:solidFill>
                            <a:schemeClr val="tx1"/>
                          </a:solidFill>
                          <a:latin typeface="Times New Roman"/>
                        </a:defRPr>
                      </a:lvl6pPr>
                      <a:lvl7pPr marL="2742711" algn="l" defTabSz="914237" rtl="0" eaLnBrk="1" latinLnBrk="0" hangingPunct="1">
                        <a:defRPr sz="1800" kern="1200">
                          <a:solidFill>
                            <a:schemeClr val="tx1"/>
                          </a:solidFill>
                          <a:latin typeface="Times New Roman"/>
                        </a:defRPr>
                      </a:lvl7pPr>
                      <a:lvl8pPr marL="3199829" algn="l" defTabSz="914237" rtl="0" eaLnBrk="1" latinLnBrk="0" hangingPunct="1">
                        <a:defRPr sz="1800" kern="1200">
                          <a:solidFill>
                            <a:schemeClr val="tx1"/>
                          </a:solidFill>
                          <a:latin typeface="Times New Roman"/>
                        </a:defRPr>
                      </a:lvl8pPr>
                      <a:lvl9pPr marL="3656948" algn="l" defTabSz="914237" rtl="0" eaLnBrk="1" latinLnBrk="0" hangingPunct="1">
                        <a:defRPr sz="1800" kern="1200">
                          <a:solidFill>
                            <a:schemeClr val="tx1"/>
                          </a:solidFill>
                          <a:latin typeface="Times New Roman"/>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000066"/>
                        </a:solidFill>
                        <a:effectLst/>
                        <a:latin typeface="Times New Roman" pitchFamily="18" charset="0"/>
                        <a:cs typeface="Arial" pitchFamily="34" charset="0"/>
                      </a:endParaRPr>
                    </a:p>
                  </a:txBody>
                  <a:tcPr marL="92017" marR="92017" marT="45295" marB="45295" horzOverflow="overflow">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a:noFill/>
                    </a:lnTlToBr>
                    <a:lnBlToTr>
                      <a:noFill/>
                    </a:lnBlToTr>
                    <a:solidFill>
                      <a:srgbClr val="CCFFCC"/>
                    </a:solidFill>
                  </a:tcPr>
                </a:tc>
                <a:tc>
                  <a:txBody>
                    <a:bodyPr/>
                    <a:lstStyle>
                      <a:lvl1pPr marL="0" algn="l" defTabSz="914237" rtl="0" eaLnBrk="1" latinLnBrk="0" hangingPunct="1">
                        <a:defRPr sz="1800" kern="1200">
                          <a:solidFill>
                            <a:schemeClr val="tx1"/>
                          </a:solidFill>
                          <a:latin typeface="Times New Roman"/>
                        </a:defRPr>
                      </a:lvl1pPr>
                      <a:lvl2pPr marL="457119" algn="l" defTabSz="914237" rtl="0" eaLnBrk="1" latinLnBrk="0" hangingPunct="1">
                        <a:defRPr sz="1800" kern="1200">
                          <a:solidFill>
                            <a:schemeClr val="tx1"/>
                          </a:solidFill>
                          <a:latin typeface="Times New Roman"/>
                        </a:defRPr>
                      </a:lvl2pPr>
                      <a:lvl3pPr marL="914237" algn="l" defTabSz="914237" rtl="0" eaLnBrk="1" latinLnBrk="0" hangingPunct="1">
                        <a:defRPr sz="1800" kern="1200">
                          <a:solidFill>
                            <a:schemeClr val="tx1"/>
                          </a:solidFill>
                          <a:latin typeface="Times New Roman"/>
                        </a:defRPr>
                      </a:lvl3pPr>
                      <a:lvl4pPr marL="1371355" algn="l" defTabSz="914237" rtl="0" eaLnBrk="1" latinLnBrk="0" hangingPunct="1">
                        <a:defRPr sz="1800" kern="1200">
                          <a:solidFill>
                            <a:schemeClr val="tx1"/>
                          </a:solidFill>
                          <a:latin typeface="Times New Roman"/>
                        </a:defRPr>
                      </a:lvl4pPr>
                      <a:lvl5pPr marL="1828474" algn="l" defTabSz="914237" rtl="0" eaLnBrk="1" latinLnBrk="0" hangingPunct="1">
                        <a:defRPr sz="1800" kern="1200">
                          <a:solidFill>
                            <a:schemeClr val="tx1"/>
                          </a:solidFill>
                          <a:latin typeface="Times New Roman"/>
                        </a:defRPr>
                      </a:lvl5pPr>
                      <a:lvl6pPr marL="2285592" algn="l" defTabSz="914237" rtl="0" eaLnBrk="1" latinLnBrk="0" hangingPunct="1">
                        <a:defRPr sz="1800" kern="1200">
                          <a:solidFill>
                            <a:schemeClr val="tx1"/>
                          </a:solidFill>
                          <a:latin typeface="Times New Roman"/>
                        </a:defRPr>
                      </a:lvl6pPr>
                      <a:lvl7pPr marL="2742711" algn="l" defTabSz="914237" rtl="0" eaLnBrk="1" latinLnBrk="0" hangingPunct="1">
                        <a:defRPr sz="1800" kern="1200">
                          <a:solidFill>
                            <a:schemeClr val="tx1"/>
                          </a:solidFill>
                          <a:latin typeface="Times New Roman"/>
                        </a:defRPr>
                      </a:lvl7pPr>
                      <a:lvl8pPr marL="3199829" algn="l" defTabSz="914237" rtl="0" eaLnBrk="1" latinLnBrk="0" hangingPunct="1">
                        <a:defRPr sz="1800" kern="1200">
                          <a:solidFill>
                            <a:schemeClr val="tx1"/>
                          </a:solidFill>
                          <a:latin typeface="Times New Roman"/>
                        </a:defRPr>
                      </a:lvl8pPr>
                      <a:lvl9pPr marL="3656948" algn="l" defTabSz="914237" rtl="0" eaLnBrk="1" latinLnBrk="0" hangingPunct="1">
                        <a:defRPr sz="1800" kern="1200">
                          <a:solidFill>
                            <a:schemeClr val="tx1"/>
                          </a:solidFill>
                          <a:latin typeface="Times New Roman"/>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000066"/>
                        </a:solidFill>
                        <a:effectLst/>
                        <a:latin typeface="Times New Roman" pitchFamily="18" charset="0"/>
                        <a:cs typeface="Arial" pitchFamily="34" charset="0"/>
                      </a:endParaRPr>
                    </a:p>
                  </a:txBody>
                  <a:tcPr marL="92017" marR="92017" marT="45295" marB="45295" horzOverflow="overflow">
                    <a:lnL w="12700"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a:noFill/>
                    </a:lnTlToBr>
                    <a:lnBlToTr>
                      <a:noFill/>
                    </a:lnBlToTr>
                    <a:solidFill>
                      <a:srgbClr val="6ED088"/>
                    </a:solidFill>
                  </a:tcPr>
                </a:tc>
              </a:tr>
              <a:tr h="519410">
                <a:tc>
                  <a:txBody>
                    <a:bodyPr/>
                    <a:lstStyle>
                      <a:lvl1pPr marL="0" algn="l" defTabSz="914237" rtl="0" eaLnBrk="1" latinLnBrk="0" hangingPunct="1">
                        <a:defRPr sz="1800" kern="1200">
                          <a:solidFill>
                            <a:schemeClr val="tx1"/>
                          </a:solidFill>
                          <a:latin typeface="Times New Roman"/>
                        </a:defRPr>
                      </a:lvl1pPr>
                      <a:lvl2pPr marL="457119" algn="l" defTabSz="914237" rtl="0" eaLnBrk="1" latinLnBrk="0" hangingPunct="1">
                        <a:defRPr sz="1800" kern="1200">
                          <a:solidFill>
                            <a:schemeClr val="tx1"/>
                          </a:solidFill>
                          <a:latin typeface="Times New Roman"/>
                        </a:defRPr>
                      </a:lvl2pPr>
                      <a:lvl3pPr marL="914237" algn="l" defTabSz="914237" rtl="0" eaLnBrk="1" latinLnBrk="0" hangingPunct="1">
                        <a:defRPr sz="1800" kern="1200">
                          <a:solidFill>
                            <a:schemeClr val="tx1"/>
                          </a:solidFill>
                          <a:latin typeface="Times New Roman"/>
                        </a:defRPr>
                      </a:lvl3pPr>
                      <a:lvl4pPr marL="1371355" algn="l" defTabSz="914237" rtl="0" eaLnBrk="1" latinLnBrk="0" hangingPunct="1">
                        <a:defRPr sz="1800" kern="1200">
                          <a:solidFill>
                            <a:schemeClr val="tx1"/>
                          </a:solidFill>
                          <a:latin typeface="Times New Roman"/>
                        </a:defRPr>
                      </a:lvl4pPr>
                      <a:lvl5pPr marL="1828474" algn="l" defTabSz="914237" rtl="0" eaLnBrk="1" latinLnBrk="0" hangingPunct="1">
                        <a:defRPr sz="1800" kern="1200">
                          <a:solidFill>
                            <a:schemeClr val="tx1"/>
                          </a:solidFill>
                          <a:latin typeface="Times New Roman"/>
                        </a:defRPr>
                      </a:lvl5pPr>
                      <a:lvl6pPr marL="2285592" algn="l" defTabSz="914237" rtl="0" eaLnBrk="1" latinLnBrk="0" hangingPunct="1">
                        <a:defRPr sz="1800" kern="1200">
                          <a:solidFill>
                            <a:schemeClr val="tx1"/>
                          </a:solidFill>
                          <a:latin typeface="Times New Roman"/>
                        </a:defRPr>
                      </a:lvl6pPr>
                      <a:lvl7pPr marL="2742711" algn="l" defTabSz="914237" rtl="0" eaLnBrk="1" latinLnBrk="0" hangingPunct="1">
                        <a:defRPr sz="1800" kern="1200">
                          <a:solidFill>
                            <a:schemeClr val="tx1"/>
                          </a:solidFill>
                          <a:latin typeface="Times New Roman"/>
                        </a:defRPr>
                      </a:lvl7pPr>
                      <a:lvl8pPr marL="3199829" algn="l" defTabSz="914237" rtl="0" eaLnBrk="1" latinLnBrk="0" hangingPunct="1">
                        <a:defRPr sz="1800" kern="1200">
                          <a:solidFill>
                            <a:schemeClr val="tx1"/>
                          </a:solidFill>
                          <a:latin typeface="Times New Roman"/>
                        </a:defRPr>
                      </a:lvl8pPr>
                      <a:lvl9pPr marL="3656948" algn="l" defTabSz="914237" rtl="0" eaLnBrk="1" latinLnBrk="0" hangingPunct="1">
                        <a:defRPr sz="1800" kern="1200">
                          <a:solidFill>
                            <a:schemeClr val="tx1"/>
                          </a:solidFill>
                          <a:latin typeface="Times New Roman"/>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000066"/>
                        </a:solidFill>
                        <a:effectLst/>
                        <a:latin typeface="Times New Roman" pitchFamily="18" charset="0"/>
                        <a:cs typeface="Arial" pitchFamily="34" charset="0"/>
                      </a:endParaRPr>
                    </a:p>
                  </a:txBody>
                  <a:tcPr marL="92017" marR="92017" marT="45295" marB="45295" horzOverflow="overflow">
                    <a:lnL w="28575"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a:noFill/>
                    </a:lnTlToBr>
                    <a:lnBlToTr>
                      <a:noFill/>
                    </a:lnBlToTr>
                    <a:solidFill>
                      <a:srgbClr val="CCFFCC"/>
                    </a:solidFill>
                  </a:tcPr>
                </a:tc>
                <a:tc>
                  <a:txBody>
                    <a:bodyPr/>
                    <a:lstStyle>
                      <a:lvl1pPr marL="0" algn="l" defTabSz="914237" rtl="0" eaLnBrk="1" latinLnBrk="0" hangingPunct="1">
                        <a:defRPr sz="1800" kern="1200">
                          <a:solidFill>
                            <a:schemeClr val="tx1"/>
                          </a:solidFill>
                          <a:latin typeface="Times New Roman"/>
                        </a:defRPr>
                      </a:lvl1pPr>
                      <a:lvl2pPr marL="457119" algn="l" defTabSz="914237" rtl="0" eaLnBrk="1" latinLnBrk="0" hangingPunct="1">
                        <a:defRPr sz="1800" kern="1200">
                          <a:solidFill>
                            <a:schemeClr val="tx1"/>
                          </a:solidFill>
                          <a:latin typeface="Times New Roman"/>
                        </a:defRPr>
                      </a:lvl2pPr>
                      <a:lvl3pPr marL="914237" algn="l" defTabSz="914237" rtl="0" eaLnBrk="1" latinLnBrk="0" hangingPunct="1">
                        <a:defRPr sz="1800" kern="1200">
                          <a:solidFill>
                            <a:schemeClr val="tx1"/>
                          </a:solidFill>
                          <a:latin typeface="Times New Roman"/>
                        </a:defRPr>
                      </a:lvl3pPr>
                      <a:lvl4pPr marL="1371355" algn="l" defTabSz="914237" rtl="0" eaLnBrk="1" latinLnBrk="0" hangingPunct="1">
                        <a:defRPr sz="1800" kern="1200">
                          <a:solidFill>
                            <a:schemeClr val="tx1"/>
                          </a:solidFill>
                          <a:latin typeface="Times New Roman"/>
                        </a:defRPr>
                      </a:lvl4pPr>
                      <a:lvl5pPr marL="1828474" algn="l" defTabSz="914237" rtl="0" eaLnBrk="1" latinLnBrk="0" hangingPunct="1">
                        <a:defRPr sz="1800" kern="1200">
                          <a:solidFill>
                            <a:schemeClr val="tx1"/>
                          </a:solidFill>
                          <a:latin typeface="Times New Roman"/>
                        </a:defRPr>
                      </a:lvl5pPr>
                      <a:lvl6pPr marL="2285592" algn="l" defTabSz="914237" rtl="0" eaLnBrk="1" latinLnBrk="0" hangingPunct="1">
                        <a:defRPr sz="1800" kern="1200">
                          <a:solidFill>
                            <a:schemeClr val="tx1"/>
                          </a:solidFill>
                          <a:latin typeface="Times New Roman"/>
                        </a:defRPr>
                      </a:lvl6pPr>
                      <a:lvl7pPr marL="2742711" algn="l" defTabSz="914237" rtl="0" eaLnBrk="1" latinLnBrk="0" hangingPunct="1">
                        <a:defRPr sz="1800" kern="1200">
                          <a:solidFill>
                            <a:schemeClr val="tx1"/>
                          </a:solidFill>
                          <a:latin typeface="Times New Roman"/>
                        </a:defRPr>
                      </a:lvl7pPr>
                      <a:lvl8pPr marL="3199829" algn="l" defTabSz="914237" rtl="0" eaLnBrk="1" latinLnBrk="0" hangingPunct="1">
                        <a:defRPr sz="1800" kern="1200">
                          <a:solidFill>
                            <a:schemeClr val="tx1"/>
                          </a:solidFill>
                          <a:latin typeface="Times New Roman"/>
                        </a:defRPr>
                      </a:lvl8pPr>
                      <a:lvl9pPr marL="3656948" algn="l" defTabSz="914237" rtl="0" eaLnBrk="1" latinLnBrk="0" hangingPunct="1">
                        <a:defRPr sz="1800" kern="1200">
                          <a:solidFill>
                            <a:schemeClr val="tx1"/>
                          </a:solidFill>
                          <a:latin typeface="Times New Roman"/>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000066"/>
                        </a:solidFill>
                        <a:effectLst/>
                        <a:latin typeface="Times New Roman" pitchFamily="18" charset="0"/>
                        <a:cs typeface="Arial" pitchFamily="34" charset="0"/>
                      </a:endParaRPr>
                    </a:p>
                  </a:txBody>
                  <a:tcPr marL="92017" marR="92017" marT="45295" marB="45295" horzOverflow="overflow">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a:noFill/>
                    </a:lnTlToBr>
                    <a:lnBlToTr>
                      <a:noFill/>
                    </a:lnBlToTr>
                    <a:solidFill>
                      <a:srgbClr val="CCFFCC"/>
                    </a:solidFill>
                  </a:tcPr>
                </a:tc>
                <a:tc>
                  <a:txBody>
                    <a:bodyPr/>
                    <a:lstStyle>
                      <a:lvl1pPr marL="0" algn="l" defTabSz="914237" rtl="0" eaLnBrk="1" latinLnBrk="0" hangingPunct="1">
                        <a:defRPr sz="1800" kern="1200">
                          <a:solidFill>
                            <a:schemeClr val="tx1"/>
                          </a:solidFill>
                          <a:latin typeface="Times New Roman"/>
                        </a:defRPr>
                      </a:lvl1pPr>
                      <a:lvl2pPr marL="457119" algn="l" defTabSz="914237" rtl="0" eaLnBrk="1" latinLnBrk="0" hangingPunct="1">
                        <a:defRPr sz="1800" kern="1200">
                          <a:solidFill>
                            <a:schemeClr val="tx1"/>
                          </a:solidFill>
                          <a:latin typeface="Times New Roman"/>
                        </a:defRPr>
                      </a:lvl2pPr>
                      <a:lvl3pPr marL="914237" algn="l" defTabSz="914237" rtl="0" eaLnBrk="1" latinLnBrk="0" hangingPunct="1">
                        <a:defRPr sz="1800" kern="1200">
                          <a:solidFill>
                            <a:schemeClr val="tx1"/>
                          </a:solidFill>
                          <a:latin typeface="Times New Roman"/>
                        </a:defRPr>
                      </a:lvl3pPr>
                      <a:lvl4pPr marL="1371355" algn="l" defTabSz="914237" rtl="0" eaLnBrk="1" latinLnBrk="0" hangingPunct="1">
                        <a:defRPr sz="1800" kern="1200">
                          <a:solidFill>
                            <a:schemeClr val="tx1"/>
                          </a:solidFill>
                          <a:latin typeface="Times New Roman"/>
                        </a:defRPr>
                      </a:lvl4pPr>
                      <a:lvl5pPr marL="1828474" algn="l" defTabSz="914237" rtl="0" eaLnBrk="1" latinLnBrk="0" hangingPunct="1">
                        <a:defRPr sz="1800" kern="1200">
                          <a:solidFill>
                            <a:schemeClr val="tx1"/>
                          </a:solidFill>
                          <a:latin typeface="Times New Roman"/>
                        </a:defRPr>
                      </a:lvl5pPr>
                      <a:lvl6pPr marL="2285592" algn="l" defTabSz="914237" rtl="0" eaLnBrk="1" latinLnBrk="0" hangingPunct="1">
                        <a:defRPr sz="1800" kern="1200">
                          <a:solidFill>
                            <a:schemeClr val="tx1"/>
                          </a:solidFill>
                          <a:latin typeface="Times New Roman"/>
                        </a:defRPr>
                      </a:lvl6pPr>
                      <a:lvl7pPr marL="2742711" algn="l" defTabSz="914237" rtl="0" eaLnBrk="1" latinLnBrk="0" hangingPunct="1">
                        <a:defRPr sz="1800" kern="1200">
                          <a:solidFill>
                            <a:schemeClr val="tx1"/>
                          </a:solidFill>
                          <a:latin typeface="Times New Roman"/>
                        </a:defRPr>
                      </a:lvl7pPr>
                      <a:lvl8pPr marL="3199829" algn="l" defTabSz="914237" rtl="0" eaLnBrk="1" latinLnBrk="0" hangingPunct="1">
                        <a:defRPr sz="1800" kern="1200">
                          <a:solidFill>
                            <a:schemeClr val="tx1"/>
                          </a:solidFill>
                          <a:latin typeface="Times New Roman"/>
                        </a:defRPr>
                      </a:lvl8pPr>
                      <a:lvl9pPr marL="3656948" algn="l" defTabSz="914237" rtl="0" eaLnBrk="1" latinLnBrk="0" hangingPunct="1">
                        <a:defRPr sz="1800" kern="1200">
                          <a:solidFill>
                            <a:schemeClr val="tx1"/>
                          </a:solidFill>
                          <a:latin typeface="Times New Roman"/>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000066"/>
                        </a:solidFill>
                        <a:effectLst/>
                        <a:latin typeface="Times New Roman" pitchFamily="18" charset="0"/>
                        <a:cs typeface="Arial" pitchFamily="34" charset="0"/>
                      </a:endParaRPr>
                    </a:p>
                  </a:txBody>
                  <a:tcPr marL="92017" marR="92017" marT="45295" marB="45295" horzOverflow="overflow">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a:noFill/>
                    </a:lnTlToBr>
                    <a:lnBlToTr>
                      <a:noFill/>
                    </a:lnBlToTr>
                    <a:solidFill>
                      <a:srgbClr val="339966"/>
                    </a:solidFill>
                  </a:tcPr>
                </a:tc>
                <a:tc>
                  <a:txBody>
                    <a:bodyPr/>
                    <a:lstStyle>
                      <a:lvl1pPr marL="0" algn="l" defTabSz="914237" rtl="0" eaLnBrk="1" latinLnBrk="0" hangingPunct="1">
                        <a:defRPr sz="1800" kern="1200">
                          <a:solidFill>
                            <a:schemeClr val="tx1"/>
                          </a:solidFill>
                          <a:latin typeface="Times New Roman"/>
                        </a:defRPr>
                      </a:lvl1pPr>
                      <a:lvl2pPr marL="457119" algn="l" defTabSz="914237" rtl="0" eaLnBrk="1" latinLnBrk="0" hangingPunct="1">
                        <a:defRPr sz="1800" kern="1200">
                          <a:solidFill>
                            <a:schemeClr val="tx1"/>
                          </a:solidFill>
                          <a:latin typeface="Times New Roman"/>
                        </a:defRPr>
                      </a:lvl2pPr>
                      <a:lvl3pPr marL="914237" algn="l" defTabSz="914237" rtl="0" eaLnBrk="1" latinLnBrk="0" hangingPunct="1">
                        <a:defRPr sz="1800" kern="1200">
                          <a:solidFill>
                            <a:schemeClr val="tx1"/>
                          </a:solidFill>
                          <a:latin typeface="Times New Roman"/>
                        </a:defRPr>
                      </a:lvl3pPr>
                      <a:lvl4pPr marL="1371355" algn="l" defTabSz="914237" rtl="0" eaLnBrk="1" latinLnBrk="0" hangingPunct="1">
                        <a:defRPr sz="1800" kern="1200">
                          <a:solidFill>
                            <a:schemeClr val="tx1"/>
                          </a:solidFill>
                          <a:latin typeface="Times New Roman"/>
                        </a:defRPr>
                      </a:lvl4pPr>
                      <a:lvl5pPr marL="1828474" algn="l" defTabSz="914237" rtl="0" eaLnBrk="1" latinLnBrk="0" hangingPunct="1">
                        <a:defRPr sz="1800" kern="1200">
                          <a:solidFill>
                            <a:schemeClr val="tx1"/>
                          </a:solidFill>
                          <a:latin typeface="Times New Roman"/>
                        </a:defRPr>
                      </a:lvl5pPr>
                      <a:lvl6pPr marL="2285592" algn="l" defTabSz="914237" rtl="0" eaLnBrk="1" latinLnBrk="0" hangingPunct="1">
                        <a:defRPr sz="1800" kern="1200">
                          <a:solidFill>
                            <a:schemeClr val="tx1"/>
                          </a:solidFill>
                          <a:latin typeface="Times New Roman"/>
                        </a:defRPr>
                      </a:lvl6pPr>
                      <a:lvl7pPr marL="2742711" algn="l" defTabSz="914237" rtl="0" eaLnBrk="1" latinLnBrk="0" hangingPunct="1">
                        <a:defRPr sz="1800" kern="1200">
                          <a:solidFill>
                            <a:schemeClr val="tx1"/>
                          </a:solidFill>
                          <a:latin typeface="Times New Roman"/>
                        </a:defRPr>
                      </a:lvl7pPr>
                      <a:lvl8pPr marL="3199829" algn="l" defTabSz="914237" rtl="0" eaLnBrk="1" latinLnBrk="0" hangingPunct="1">
                        <a:defRPr sz="1800" kern="1200">
                          <a:solidFill>
                            <a:schemeClr val="tx1"/>
                          </a:solidFill>
                          <a:latin typeface="Times New Roman"/>
                        </a:defRPr>
                      </a:lvl8pPr>
                      <a:lvl9pPr marL="3656948" algn="l" defTabSz="914237" rtl="0" eaLnBrk="1" latinLnBrk="0" hangingPunct="1">
                        <a:defRPr sz="1800" kern="1200">
                          <a:solidFill>
                            <a:schemeClr val="tx1"/>
                          </a:solidFill>
                          <a:latin typeface="Times New Roman"/>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000066"/>
                        </a:solidFill>
                        <a:effectLst/>
                        <a:latin typeface="Times New Roman" pitchFamily="18" charset="0"/>
                        <a:cs typeface="Arial" pitchFamily="34" charset="0"/>
                      </a:endParaRPr>
                    </a:p>
                  </a:txBody>
                  <a:tcPr marL="92017" marR="92017" marT="45295" marB="45295" horzOverflow="overflow">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a:noFill/>
                    </a:lnTlToBr>
                    <a:lnBlToTr>
                      <a:noFill/>
                    </a:lnBlToTr>
                    <a:solidFill>
                      <a:srgbClr val="339966"/>
                    </a:solidFill>
                  </a:tcPr>
                </a:tc>
                <a:tc>
                  <a:txBody>
                    <a:bodyPr/>
                    <a:lstStyle>
                      <a:lvl1pPr marL="0" algn="l" defTabSz="914237" rtl="0" eaLnBrk="1" latinLnBrk="0" hangingPunct="1">
                        <a:defRPr sz="1800" kern="1200">
                          <a:solidFill>
                            <a:schemeClr val="tx1"/>
                          </a:solidFill>
                          <a:latin typeface="Times New Roman"/>
                        </a:defRPr>
                      </a:lvl1pPr>
                      <a:lvl2pPr marL="457119" algn="l" defTabSz="914237" rtl="0" eaLnBrk="1" latinLnBrk="0" hangingPunct="1">
                        <a:defRPr sz="1800" kern="1200">
                          <a:solidFill>
                            <a:schemeClr val="tx1"/>
                          </a:solidFill>
                          <a:latin typeface="Times New Roman"/>
                        </a:defRPr>
                      </a:lvl2pPr>
                      <a:lvl3pPr marL="914237" algn="l" defTabSz="914237" rtl="0" eaLnBrk="1" latinLnBrk="0" hangingPunct="1">
                        <a:defRPr sz="1800" kern="1200">
                          <a:solidFill>
                            <a:schemeClr val="tx1"/>
                          </a:solidFill>
                          <a:latin typeface="Times New Roman"/>
                        </a:defRPr>
                      </a:lvl3pPr>
                      <a:lvl4pPr marL="1371355" algn="l" defTabSz="914237" rtl="0" eaLnBrk="1" latinLnBrk="0" hangingPunct="1">
                        <a:defRPr sz="1800" kern="1200">
                          <a:solidFill>
                            <a:schemeClr val="tx1"/>
                          </a:solidFill>
                          <a:latin typeface="Times New Roman"/>
                        </a:defRPr>
                      </a:lvl4pPr>
                      <a:lvl5pPr marL="1828474" algn="l" defTabSz="914237" rtl="0" eaLnBrk="1" latinLnBrk="0" hangingPunct="1">
                        <a:defRPr sz="1800" kern="1200">
                          <a:solidFill>
                            <a:schemeClr val="tx1"/>
                          </a:solidFill>
                          <a:latin typeface="Times New Roman"/>
                        </a:defRPr>
                      </a:lvl5pPr>
                      <a:lvl6pPr marL="2285592" algn="l" defTabSz="914237" rtl="0" eaLnBrk="1" latinLnBrk="0" hangingPunct="1">
                        <a:defRPr sz="1800" kern="1200">
                          <a:solidFill>
                            <a:schemeClr val="tx1"/>
                          </a:solidFill>
                          <a:latin typeface="Times New Roman"/>
                        </a:defRPr>
                      </a:lvl6pPr>
                      <a:lvl7pPr marL="2742711" algn="l" defTabSz="914237" rtl="0" eaLnBrk="1" latinLnBrk="0" hangingPunct="1">
                        <a:defRPr sz="1800" kern="1200">
                          <a:solidFill>
                            <a:schemeClr val="tx1"/>
                          </a:solidFill>
                          <a:latin typeface="Times New Roman"/>
                        </a:defRPr>
                      </a:lvl7pPr>
                      <a:lvl8pPr marL="3199829" algn="l" defTabSz="914237" rtl="0" eaLnBrk="1" latinLnBrk="0" hangingPunct="1">
                        <a:defRPr sz="1800" kern="1200">
                          <a:solidFill>
                            <a:schemeClr val="tx1"/>
                          </a:solidFill>
                          <a:latin typeface="Times New Roman"/>
                        </a:defRPr>
                      </a:lvl8pPr>
                      <a:lvl9pPr marL="3656948" algn="l" defTabSz="914237" rtl="0" eaLnBrk="1" latinLnBrk="0" hangingPunct="1">
                        <a:defRPr sz="1800" kern="1200">
                          <a:solidFill>
                            <a:schemeClr val="tx1"/>
                          </a:solidFill>
                          <a:latin typeface="Times New Roman"/>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000066"/>
                        </a:solidFill>
                        <a:effectLst/>
                        <a:latin typeface="Times New Roman" pitchFamily="18" charset="0"/>
                        <a:cs typeface="Arial" pitchFamily="34" charset="0"/>
                      </a:endParaRPr>
                    </a:p>
                  </a:txBody>
                  <a:tcPr marL="92017" marR="92017" marT="45295" marB="45295" horzOverflow="overflow">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a:noFill/>
                    </a:lnTlToBr>
                    <a:lnBlToTr>
                      <a:noFill/>
                    </a:lnBlToTr>
                    <a:solidFill>
                      <a:srgbClr val="6ED088"/>
                    </a:solidFill>
                  </a:tcPr>
                </a:tc>
                <a:tc>
                  <a:txBody>
                    <a:bodyPr/>
                    <a:lstStyle>
                      <a:lvl1pPr marL="0" algn="l" defTabSz="914237" rtl="0" eaLnBrk="1" latinLnBrk="0" hangingPunct="1">
                        <a:defRPr sz="1800" kern="1200">
                          <a:solidFill>
                            <a:schemeClr val="tx1"/>
                          </a:solidFill>
                          <a:latin typeface="Times New Roman"/>
                        </a:defRPr>
                      </a:lvl1pPr>
                      <a:lvl2pPr marL="457119" algn="l" defTabSz="914237" rtl="0" eaLnBrk="1" latinLnBrk="0" hangingPunct="1">
                        <a:defRPr sz="1800" kern="1200">
                          <a:solidFill>
                            <a:schemeClr val="tx1"/>
                          </a:solidFill>
                          <a:latin typeface="Times New Roman"/>
                        </a:defRPr>
                      </a:lvl2pPr>
                      <a:lvl3pPr marL="914237" algn="l" defTabSz="914237" rtl="0" eaLnBrk="1" latinLnBrk="0" hangingPunct="1">
                        <a:defRPr sz="1800" kern="1200">
                          <a:solidFill>
                            <a:schemeClr val="tx1"/>
                          </a:solidFill>
                          <a:latin typeface="Times New Roman"/>
                        </a:defRPr>
                      </a:lvl3pPr>
                      <a:lvl4pPr marL="1371355" algn="l" defTabSz="914237" rtl="0" eaLnBrk="1" latinLnBrk="0" hangingPunct="1">
                        <a:defRPr sz="1800" kern="1200">
                          <a:solidFill>
                            <a:schemeClr val="tx1"/>
                          </a:solidFill>
                          <a:latin typeface="Times New Roman"/>
                        </a:defRPr>
                      </a:lvl4pPr>
                      <a:lvl5pPr marL="1828474" algn="l" defTabSz="914237" rtl="0" eaLnBrk="1" latinLnBrk="0" hangingPunct="1">
                        <a:defRPr sz="1800" kern="1200">
                          <a:solidFill>
                            <a:schemeClr val="tx1"/>
                          </a:solidFill>
                          <a:latin typeface="Times New Roman"/>
                        </a:defRPr>
                      </a:lvl5pPr>
                      <a:lvl6pPr marL="2285592" algn="l" defTabSz="914237" rtl="0" eaLnBrk="1" latinLnBrk="0" hangingPunct="1">
                        <a:defRPr sz="1800" kern="1200">
                          <a:solidFill>
                            <a:schemeClr val="tx1"/>
                          </a:solidFill>
                          <a:latin typeface="Times New Roman"/>
                        </a:defRPr>
                      </a:lvl6pPr>
                      <a:lvl7pPr marL="2742711" algn="l" defTabSz="914237" rtl="0" eaLnBrk="1" latinLnBrk="0" hangingPunct="1">
                        <a:defRPr sz="1800" kern="1200">
                          <a:solidFill>
                            <a:schemeClr val="tx1"/>
                          </a:solidFill>
                          <a:latin typeface="Times New Roman"/>
                        </a:defRPr>
                      </a:lvl7pPr>
                      <a:lvl8pPr marL="3199829" algn="l" defTabSz="914237" rtl="0" eaLnBrk="1" latinLnBrk="0" hangingPunct="1">
                        <a:defRPr sz="1800" kern="1200">
                          <a:solidFill>
                            <a:schemeClr val="tx1"/>
                          </a:solidFill>
                          <a:latin typeface="Times New Roman"/>
                        </a:defRPr>
                      </a:lvl8pPr>
                      <a:lvl9pPr marL="3656948" algn="l" defTabSz="914237" rtl="0" eaLnBrk="1" latinLnBrk="0" hangingPunct="1">
                        <a:defRPr sz="1800" kern="1200">
                          <a:solidFill>
                            <a:schemeClr val="tx1"/>
                          </a:solidFill>
                          <a:latin typeface="Times New Roman"/>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000066"/>
                        </a:solidFill>
                        <a:effectLst/>
                        <a:latin typeface="Times New Roman" pitchFamily="18" charset="0"/>
                        <a:cs typeface="Arial" pitchFamily="34" charset="0"/>
                      </a:endParaRPr>
                    </a:p>
                  </a:txBody>
                  <a:tcPr marL="92017" marR="92017" marT="45295" marB="45295" horzOverflow="overflow">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a:noFill/>
                    </a:lnTlToBr>
                    <a:lnBlToTr>
                      <a:noFill/>
                    </a:lnBlToTr>
                    <a:solidFill>
                      <a:srgbClr val="339966"/>
                    </a:solidFill>
                  </a:tcPr>
                </a:tc>
                <a:tc>
                  <a:txBody>
                    <a:bodyPr/>
                    <a:lstStyle>
                      <a:lvl1pPr marL="0" algn="l" defTabSz="914237" rtl="0" eaLnBrk="1" latinLnBrk="0" hangingPunct="1">
                        <a:defRPr sz="1800" kern="1200">
                          <a:solidFill>
                            <a:schemeClr val="tx1"/>
                          </a:solidFill>
                          <a:latin typeface="Times New Roman"/>
                        </a:defRPr>
                      </a:lvl1pPr>
                      <a:lvl2pPr marL="457119" algn="l" defTabSz="914237" rtl="0" eaLnBrk="1" latinLnBrk="0" hangingPunct="1">
                        <a:defRPr sz="1800" kern="1200">
                          <a:solidFill>
                            <a:schemeClr val="tx1"/>
                          </a:solidFill>
                          <a:latin typeface="Times New Roman"/>
                        </a:defRPr>
                      </a:lvl2pPr>
                      <a:lvl3pPr marL="914237" algn="l" defTabSz="914237" rtl="0" eaLnBrk="1" latinLnBrk="0" hangingPunct="1">
                        <a:defRPr sz="1800" kern="1200">
                          <a:solidFill>
                            <a:schemeClr val="tx1"/>
                          </a:solidFill>
                          <a:latin typeface="Times New Roman"/>
                        </a:defRPr>
                      </a:lvl3pPr>
                      <a:lvl4pPr marL="1371355" algn="l" defTabSz="914237" rtl="0" eaLnBrk="1" latinLnBrk="0" hangingPunct="1">
                        <a:defRPr sz="1800" kern="1200">
                          <a:solidFill>
                            <a:schemeClr val="tx1"/>
                          </a:solidFill>
                          <a:latin typeface="Times New Roman"/>
                        </a:defRPr>
                      </a:lvl4pPr>
                      <a:lvl5pPr marL="1828474" algn="l" defTabSz="914237" rtl="0" eaLnBrk="1" latinLnBrk="0" hangingPunct="1">
                        <a:defRPr sz="1800" kern="1200">
                          <a:solidFill>
                            <a:schemeClr val="tx1"/>
                          </a:solidFill>
                          <a:latin typeface="Times New Roman"/>
                        </a:defRPr>
                      </a:lvl5pPr>
                      <a:lvl6pPr marL="2285592" algn="l" defTabSz="914237" rtl="0" eaLnBrk="1" latinLnBrk="0" hangingPunct="1">
                        <a:defRPr sz="1800" kern="1200">
                          <a:solidFill>
                            <a:schemeClr val="tx1"/>
                          </a:solidFill>
                          <a:latin typeface="Times New Roman"/>
                        </a:defRPr>
                      </a:lvl6pPr>
                      <a:lvl7pPr marL="2742711" algn="l" defTabSz="914237" rtl="0" eaLnBrk="1" latinLnBrk="0" hangingPunct="1">
                        <a:defRPr sz="1800" kern="1200">
                          <a:solidFill>
                            <a:schemeClr val="tx1"/>
                          </a:solidFill>
                          <a:latin typeface="Times New Roman"/>
                        </a:defRPr>
                      </a:lvl7pPr>
                      <a:lvl8pPr marL="3199829" algn="l" defTabSz="914237" rtl="0" eaLnBrk="1" latinLnBrk="0" hangingPunct="1">
                        <a:defRPr sz="1800" kern="1200">
                          <a:solidFill>
                            <a:schemeClr val="tx1"/>
                          </a:solidFill>
                          <a:latin typeface="Times New Roman"/>
                        </a:defRPr>
                      </a:lvl8pPr>
                      <a:lvl9pPr marL="3656948" algn="l" defTabSz="914237" rtl="0" eaLnBrk="1" latinLnBrk="0" hangingPunct="1">
                        <a:defRPr sz="1800" kern="1200">
                          <a:solidFill>
                            <a:schemeClr val="tx1"/>
                          </a:solidFill>
                          <a:latin typeface="Times New Roman"/>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000066"/>
                        </a:solidFill>
                        <a:effectLst/>
                        <a:latin typeface="Times New Roman" pitchFamily="18" charset="0"/>
                        <a:cs typeface="Arial" pitchFamily="34" charset="0"/>
                      </a:endParaRPr>
                    </a:p>
                  </a:txBody>
                  <a:tcPr marL="92017" marR="92017" marT="45295" marB="45295" horzOverflow="overflow">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a:noFill/>
                    </a:lnTlToBr>
                    <a:lnBlToTr>
                      <a:noFill/>
                    </a:lnBlToTr>
                    <a:solidFill>
                      <a:srgbClr val="CCFFCC"/>
                    </a:solidFill>
                  </a:tcPr>
                </a:tc>
                <a:tc>
                  <a:txBody>
                    <a:bodyPr/>
                    <a:lstStyle>
                      <a:lvl1pPr marL="0" algn="l" defTabSz="914237" rtl="0" eaLnBrk="1" latinLnBrk="0" hangingPunct="1">
                        <a:defRPr sz="1800" kern="1200">
                          <a:solidFill>
                            <a:schemeClr val="tx1"/>
                          </a:solidFill>
                          <a:latin typeface="Times New Roman"/>
                        </a:defRPr>
                      </a:lvl1pPr>
                      <a:lvl2pPr marL="457119" algn="l" defTabSz="914237" rtl="0" eaLnBrk="1" latinLnBrk="0" hangingPunct="1">
                        <a:defRPr sz="1800" kern="1200">
                          <a:solidFill>
                            <a:schemeClr val="tx1"/>
                          </a:solidFill>
                          <a:latin typeface="Times New Roman"/>
                        </a:defRPr>
                      </a:lvl2pPr>
                      <a:lvl3pPr marL="914237" algn="l" defTabSz="914237" rtl="0" eaLnBrk="1" latinLnBrk="0" hangingPunct="1">
                        <a:defRPr sz="1800" kern="1200">
                          <a:solidFill>
                            <a:schemeClr val="tx1"/>
                          </a:solidFill>
                          <a:latin typeface="Times New Roman"/>
                        </a:defRPr>
                      </a:lvl3pPr>
                      <a:lvl4pPr marL="1371355" algn="l" defTabSz="914237" rtl="0" eaLnBrk="1" latinLnBrk="0" hangingPunct="1">
                        <a:defRPr sz="1800" kern="1200">
                          <a:solidFill>
                            <a:schemeClr val="tx1"/>
                          </a:solidFill>
                          <a:latin typeface="Times New Roman"/>
                        </a:defRPr>
                      </a:lvl4pPr>
                      <a:lvl5pPr marL="1828474" algn="l" defTabSz="914237" rtl="0" eaLnBrk="1" latinLnBrk="0" hangingPunct="1">
                        <a:defRPr sz="1800" kern="1200">
                          <a:solidFill>
                            <a:schemeClr val="tx1"/>
                          </a:solidFill>
                          <a:latin typeface="Times New Roman"/>
                        </a:defRPr>
                      </a:lvl5pPr>
                      <a:lvl6pPr marL="2285592" algn="l" defTabSz="914237" rtl="0" eaLnBrk="1" latinLnBrk="0" hangingPunct="1">
                        <a:defRPr sz="1800" kern="1200">
                          <a:solidFill>
                            <a:schemeClr val="tx1"/>
                          </a:solidFill>
                          <a:latin typeface="Times New Roman"/>
                        </a:defRPr>
                      </a:lvl6pPr>
                      <a:lvl7pPr marL="2742711" algn="l" defTabSz="914237" rtl="0" eaLnBrk="1" latinLnBrk="0" hangingPunct="1">
                        <a:defRPr sz="1800" kern="1200">
                          <a:solidFill>
                            <a:schemeClr val="tx1"/>
                          </a:solidFill>
                          <a:latin typeface="Times New Roman"/>
                        </a:defRPr>
                      </a:lvl7pPr>
                      <a:lvl8pPr marL="3199829" algn="l" defTabSz="914237" rtl="0" eaLnBrk="1" latinLnBrk="0" hangingPunct="1">
                        <a:defRPr sz="1800" kern="1200">
                          <a:solidFill>
                            <a:schemeClr val="tx1"/>
                          </a:solidFill>
                          <a:latin typeface="Times New Roman"/>
                        </a:defRPr>
                      </a:lvl8pPr>
                      <a:lvl9pPr marL="3656948" algn="l" defTabSz="914237" rtl="0" eaLnBrk="1" latinLnBrk="0" hangingPunct="1">
                        <a:defRPr sz="1800" kern="1200">
                          <a:solidFill>
                            <a:schemeClr val="tx1"/>
                          </a:solidFill>
                          <a:latin typeface="Times New Roman"/>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000066"/>
                        </a:solidFill>
                        <a:effectLst/>
                        <a:latin typeface="Times New Roman" pitchFamily="18" charset="0"/>
                        <a:cs typeface="Arial" pitchFamily="34" charset="0"/>
                      </a:endParaRPr>
                    </a:p>
                  </a:txBody>
                  <a:tcPr marL="92017" marR="92017" marT="45295" marB="45295" horzOverflow="overflow">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a:noFill/>
                    </a:lnTlToBr>
                    <a:lnBlToTr>
                      <a:noFill/>
                    </a:lnBlToTr>
                    <a:solidFill>
                      <a:srgbClr val="6ED088"/>
                    </a:solidFill>
                  </a:tcPr>
                </a:tc>
                <a:tc>
                  <a:txBody>
                    <a:bodyPr/>
                    <a:lstStyle>
                      <a:lvl1pPr marL="0" algn="l" defTabSz="914237" rtl="0" eaLnBrk="1" latinLnBrk="0" hangingPunct="1">
                        <a:defRPr sz="1800" kern="1200">
                          <a:solidFill>
                            <a:schemeClr val="tx1"/>
                          </a:solidFill>
                          <a:latin typeface="Times New Roman"/>
                        </a:defRPr>
                      </a:lvl1pPr>
                      <a:lvl2pPr marL="457119" algn="l" defTabSz="914237" rtl="0" eaLnBrk="1" latinLnBrk="0" hangingPunct="1">
                        <a:defRPr sz="1800" kern="1200">
                          <a:solidFill>
                            <a:schemeClr val="tx1"/>
                          </a:solidFill>
                          <a:latin typeface="Times New Roman"/>
                        </a:defRPr>
                      </a:lvl2pPr>
                      <a:lvl3pPr marL="914237" algn="l" defTabSz="914237" rtl="0" eaLnBrk="1" latinLnBrk="0" hangingPunct="1">
                        <a:defRPr sz="1800" kern="1200">
                          <a:solidFill>
                            <a:schemeClr val="tx1"/>
                          </a:solidFill>
                          <a:latin typeface="Times New Roman"/>
                        </a:defRPr>
                      </a:lvl3pPr>
                      <a:lvl4pPr marL="1371355" algn="l" defTabSz="914237" rtl="0" eaLnBrk="1" latinLnBrk="0" hangingPunct="1">
                        <a:defRPr sz="1800" kern="1200">
                          <a:solidFill>
                            <a:schemeClr val="tx1"/>
                          </a:solidFill>
                          <a:latin typeface="Times New Roman"/>
                        </a:defRPr>
                      </a:lvl4pPr>
                      <a:lvl5pPr marL="1828474" algn="l" defTabSz="914237" rtl="0" eaLnBrk="1" latinLnBrk="0" hangingPunct="1">
                        <a:defRPr sz="1800" kern="1200">
                          <a:solidFill>
                            <a:schemeClr val="tx1"/>
                          </a:solidFill>
                          <a:latin typeface="Times New Roman"/>
                        </a:defRPr>
                      </a:lvl5pPr>
                      <a:lvl6pPr marL="2285592" algn="l" defTabSz="914237" rtl="0" eaLnBrk="1" latinLnBrk="0" hangingPunct="1">
                        <a:defRPr sz="1800" kern="1200">
                          <a:solidFill>
                            <a:schemeClr val="tx1"/>
                          </a:solidFill>
                          <a:latin typeface="Times New Roman"/>
                        </a:defRPr>
                      </a:lvl6pPr>
                      <a:lvl7pPr marL="2742711" algn="l" defTabSz="914237" rtl="0" eaLnBrk="1" latinLnBrk="0" hangingPunct="1">
                        <a:defRPr sz="1800" kern="1200">
                          <a:solidFill>
                            <a:schemeClr val="tx1"/>
                          </a:solidFill>
                          <a:latin typeface="Times New Roman"/>
                        </a:defRPr>
                      </a:lvl7pPr>
                      <a:lvl8pPr marL="3199829" algn="l" defTabSz="914237" rtl="0" eaLnBrk="1" latinLnBrk="0" hangingPunct="1">
                        <a:defRPr sz="1800" kern="1200">
                          <a:solidFill>
                            <a:schemeClr val="tx1"/>
                          </a:solidFill>
                          <a:latin typeface="Times New Roman"/>
                        </a:defRPr>
                      </a:lvl8pPr>
                      <a:lvl9pPr marL="3656948" algn="l" defTabSz="914237" rtl="0" eaLnBrk="1" latinLnBrk="0" hangingPunct="1">
                        <a:defRPr sz="1800" kern="1200">
                          <a:solidFill>
                            <a:schemeClr val="tx1"/>
                          </a:solidFill>
                          <a:latin typeface="Times New Roman"/>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000066"/>
                        </a:solidFill>
                        <a:effectLst/>
                        <a:latin typeface="Times New Roman" pitchFamily="18" charset="0"/>
                        <a:cs typeface="Arial" pitchFamily="34" charset="0"/>
                      </a:endParaRPr>
                    </a:p>
                  </a:txBody>
                  <a:tcPr marL="92017" marR="92017" marT="45295" marB="45295" horzOverflow="overflow">
                    <a:lnL w="12700"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a:noFill/>
                    </a:lnTlToBr>
                    <a:lnBlToTr>
                      <a:noFill/>
                    </a:lnBlToTr>
                    <a:solidFill>
                      <a:srgbClr val="CCFFCC"/>
                    </a:solidFill>
                  </a:tcPr>
                </a:tc>
              </a:tr>
              <a:tr h="519410">
                <a:tc>
                  <a:txBody>
                    <a:bodyPr/>
                    <a:lstStyle>
                      <a:lvl1pPr marL="0" algn="l" defTabSz="914237" rtl="0" eaLnBrk="1" latinLnBrk="0" hangingPunct="1">
                        <a:defRPr sz="1800" kern="1200">
                          <a:solidFill>
                            <a:schemeClr val="tx1"/>
                          </a:solidFill>
                          <a:latin typeface="Times New Roman"/>
                        </a:defRPr>
                      </a:lvl1pPr>
                      <a:lvl2pPr marL="457119" algn="l" defTabSz="914237" rtl="0" eaLnBrk="1" latinLnBrk="0" hangingPunct="1">
                        <a:defRPr sz="1800" kern="1200">
                          <a:solidFill>
                            <a:schemeClr val="tx1"/>
                          </a:solidFill>
                          <a:latin typeface="Times New Roman"/>
                        </a:defRPr>
                      </a:lvl2pPr>
                      <a:lvl3pPr marL="914237" algn="l" defTabSz="914237" rtl="0" eaLnBrk="1" latinLnBrk="0" hangingPunct="1">
                        <a:defRPr sz="1800" kern="1200">
                          <a:solidFill>
                            <a:schemeClr val="tx1"/>
                          </a:solidFill>
                          <a:latin typeface="Times New Roman"/>
                        </a:defRPr>
                      </a:lvl3pPr>
                      <a:lvl4pPr marL="1371355" algn="l" defTabSz="914237" rtl="0" eaLnBrk="1" latinLnBrk="0" hangingPunct="1">
                        <a:defRPr sz="1800" kern="1200">
                          <a:solidFill>
                            <a:schemeClr val="tx1"/>
                          </a:solidFill>
                          <a:latin typeface="Times New Roman"/>
                        </a:defRPr>
                      </a:lvl4pPr>
                      <a:lvl5pPr marL="1828474" algn="l" defTabSz="914237" rtl="0" eaLnBrk="1" latinLnBrk="0" hangingPunct="1">
                        <a:defRPr sz="1800" kern="1200">
                          <a:solidFill>
                            <a:schemeClr val="tx1"/>
                          </a:solidFill>
                          <a:latin typeface="Times New Roman"/>
                        </a:defRPr>
                      </a:lvl5pPr>
                      <a:lvl6pPr marL="2285592" algn="l" defTabSz="914237" rtl="0" eaLnBrk="1" latinLnBrk="0" hangingPunct="1">
                        <a:defRPr sz="1800" kern="1200">
                          <a:solidFill>
                            <a:schemeClr val="tx1"/>
                          </a:solidFill>
                          <a:latin typeface="Times New Roman"/>
                        </a:defRPr>
                      </a:lvl6pPr>
                      <a:lvl7pPr marL="2742711" algn="l" defTabSz="914237" rtl="0" eaLnBrk="1" latinLnBrk="0" hangingPunct="1">
                        <a:defRPr sz="1800" kern="1200">
                          <a:solidFill>
                            <a:schemeClr val="tx1"/>
                          </a:solidFill>
                          <a:latin typeface="Times New Roman"/>
                        </a:defRPr>
                      </a:lvl7pPr>
                      <a:lvl8pPr marL="3199829" algn="l" defTabSz="914237" rtl="0" eaLnBrk="1" latinLnBrk="0" hangingPunct="1">
                        <a:defRPr sz="1800" kern="1200">
                          <a:solidFill>
                            <a:schemeClr val="tx1"/>
                          </a:solidFill>
                          <a:latin typeface="Times New Roman"/>
                        </a:defRPr>
                      </a:lvl8pPr>
                      <a:lvl9pPr marL="3656948" algn="l" defTabSz="914237" rtl="0" eaLnBrk="1" latinLnBrk="0" hangingPunct="1">
                        <a:defRPr sz="1800" kern="1200">
                          <a:solidFill>
                            <a:schemeClr val="tx1"/>
                          </a:solidFill>
                          <a:latin typeface="Times New Roman"/>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000066"/>
                        </a:solidFill>
                        <a:effectLst/>
                        <a:latin typeface="Times New Roman" pitchFamily="18" charset="0"/>
                        <a:cs typeface="Arial" pitchFamily="34" charset="0"/>
                      </a:endParaRPr>
                    </a:p>
                  </a:txBody>
                  <a:tcPr marL="92017" marR="92017" marT="45295" marB="45295" horzOverflow="overflow">
                    <a:lnL w="28575"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a:noFill/>
                    </a:lnTlToBr>
                    <a:lnBlToTr>
                      <a:noFill/>
                    </a:lnBlToTr>
                    <a:solidFill>
                      <a:srgbClr val="6ED088"/>
                    </a:solidFill>
                  </a:tcPr>
                </a:tc>
                <a:tc>
                  <a:txBody>
                    <a:bodyPr/>
                    <a:lstStyle>
                      <a:lvl1pPr marL="0" algn="l" defTabSz="914237" rtl="0" eaLnBrk="1" latinLnBrk="0" hangingPunct="1">
                        <a:defRPr sz="1800" kern="1200">
                          <a:solidFill>
                            <a:schemeClr val="tx1"/>
                          </a:solidFill>
                          <a:latin typeface="Times New Roman"/>
                        </a:defRPr>
                      </a:lvl1pPr>
                      <a:lvl2pPr marL="457119" algn="l" defTabSz="914237" rtl="0" eaLnBrk="1" latinLnBrk="0" hangingPunct="1">
                        <a:defRPr sz="1800" kern="1200">
                          <a:solidFill>
                            <a:schemeClr val="tx1"/>
                          </a:solidFill>
                          <a:latin typeface="Times New Roman"/>
                        </a:defRPr>
                      </a:lvl2pPr>
                      <a:lvl3pPr marL="914237" algn="l" defTabSz="914237" rtl="0" eaLnBrk="1" latinLnBrk="0" hangingPunct="1">
                        <a:defRPr sz="1800" kern="1200">
                          <a:solidFill>
                            <a:schemeClr val="tx1"/>
                          </a:solidFill>
                          <a:latin typeface="Times New Roman"/>
                        </a:defRPr>
                      </a:lvl3pPr>
                      <a:lvl4pPr marL="1371355" algn="l" defTabSz="914237" rtl="0" eaLnBrk="1" latinLnBrk="0" hangingPunct="1">
                        <a:defRPr sz="1800" kern="1200">
                          <a:solidFill>
                            <a:schemeClr val="tx1"/>
                          </a:solidFill>
                          <a:latin typeface="Times New Roman"/>
                        </a:defRPr>
                      </a:lvl4pPr>
                      <a:lvl5pPr marL="1828474" algn="l" defTabSz="914237" rtl="0" eaLnBrk="1" latinLnBrk="0" hangingPunct="1">
                        <a:defRPr sz="1800" kern="1200">
                          <a:solidFill>
                            <a:schemeClr val="tx1"/>
                          </a:solidFill>
                          <a:latin typeface="Times New Roman"/>
                        </a:defRPr>
                      </a:lvl5pPr>
                      <a:lvl6pPr marL="2285592" algn="l" defTabSz="914237" rtl="0" eaLnBrk="1" latinLnBrk="0" hangingPunct="1">
                        <a:defRPr sz="1800" kern="1200">
                          <a:solidFill>
                            <a:schemeClr val="tx1"/>
                          </a:solidFill>
                          <a:latin typeface="Times New Roman"/>
                        </a:defRPr>
                      </a:lvl6pPr>
                      <a:lvl7pPr marL="2742711" algn="l" defTabSz="914237" rtl="0" eaLnBrk="1" latinLnBrk="0" hangingPunct="1">
                        <a:defRPr sz="1800" kern="1200">
                          <a:solidFill>
                            <a:schemeClr val="tx1"/>
                          </a:solidFill>
                          <a:latin typeface="Times New Roman"/>
                        </a:defRPr>
                      </a:lvl7pPr>
                      <a:lvl8pPr marL="3199829" algn="l" defTabSz="914237" rtl="0" eaLnBrk="1" latinLnBrk="0" hangingPunct="1">
                        <a:defRPr sz="1800" kern="1200">
                          <a:solidFill>
                            <a:schemeClr val="tx1"/>
                          </a:solidFill>
                          <a:latin typeface="Times New Roman"/>
                        </a:defRPr>
                      </a:lvl8pPr>
                      <a:lvl9pPr marL="3656948" algn="l" defTabSz="914237" rtl="0" eaLnBrk="1" latinLnBrk="0" hangingPunct="1">
                        <a:defRPr sz="1800" kern="1200">
                          <a:solidFill>
                            <a:schemeClr val="tx1"/>
                          </a:solidFill>
                          <a:latin typeface="Times New Roman"/>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000066"/>
                        </a:solidFill>
                        <a:effectLst/>
                        <a:latin typeface="Times New Roman" pitchFamily="18" charset="0"/>
                        <a:cs typeface="Arial" pitchFamily="34" charset="0"/>
                      </a:endParaRPr>
                    </a:p>
                  </a:txBody>
                  <a:tcPr marL="92017" marR="92017" marT="45295" marB="45295" horzOverflow="overflow">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a:noFill/>
                    </a:lnTlToBr>
                    <a:lnBlToTr>
                      <a:noFill/>
                    </a:lnBlToTr>
                    <a:solidFill>
                      <a:srgbClr val="CCFFCC"/>
                    </a:solidFill>
                  </a:tcPr>
                </a:tc>
                <a:tc>
                  <a:txBody>
                    <a:bodyPr/>
                    <a:lstStyle>
                      <a:lvl1pPr marL="0" algn="l" defTabSz="914237" rtl="0" eaLnBrk="1" latinLnBrk="0" hangingPunct="1">
                        <a:defRPr sz="1800" kern="1200">
                          <a:solidFill>
                            <a:schemeClr val="tx1"/>
                          </a:solidFill>
                          <a:latin typeface="Times New Roman"/>
                        </a:defRPr>
                      </a:lvl1pPr>
                      <a:lvl2pPr marL="457119" algn="l" defTabSz="914237" rtl="0" eaLnBrk="1" latinLnBrk="0" hangingPunct="1">
                        <a:defRPr sz="1800" kern="1200">
                          <a:solidFill>
                            <a:schemeClr val="tx1"/>
                          </a:solidFill>
                          <a:latin typeface="Times New Roman"/>
                        </a:defRPr>
                      </a:lvl2pPr>
                      <a:lvl3pPr marL="914237" algn="l" defTabSz="914237" rtl="0" eaLnBrk="1" latinLnBrk="0" hangingPunct="1">
                        <a:defRPr sz="1800" kern="1200">
                          <a:solidFill>
                            <a:schemeClr val="tx1"/>
                          </a:solidFill>
                          <a:latin typeface="Times New Roman"/>
                        </a:defRPr>
                      </a:lvl3pPr>
                      <a:lvl4pPr marL="1371355" algn="l" defTabSz="914237" rtl="0" eaLnBrk="1" latinLnBrk="0" hangingPunct="1">
                        <a:defRPr sz="1800" kern="1200">
                          <a:solidFill>
                            <a:schemeClr val="tx1"/>
                          </a:solidFill>
                          <a:latin typeface="Times New Roman"/>
                        </a:defRPr>
                      </a:lvl4pPr>
                      <a:lvl5pPr marL="1828474" algn="l" defTabSz="914237" rtl="0" eaLnBrk="1" latinLnBrk="0" hangingPunct="1">
                        <a:defRPr sz="1800" kern="1200">
                          <a:solidFill>
                            <a:schemeClr val="tx1"/>
                          </a:solidFill>
                          <a:latin typeface="Times New Roman"/>
                        </a:defRPr>
                      </a:lvl5pPr>
                      <a:lvl6pPr marL="2285592" algn="l" defTabSz="914237" rtl="0" eaLnBrk="1" latinLnBrk="0" hangingPunct="1">
                        <a:defRPr sz="1800" kern="1200">
                          <a:solidFill>
                            <a:schemeClr val="tx1"/>
                          </a:solidFill>
                          <a:latin typeface="Times New Roman"/>
                        </a:defRPr>
                      </a:lvl6pPr>
                      <a:lvl7pPr marL="2742711" algn="l" defTabSz="914237" rtl="0" eaLnBrk="1" latinLnBrk="0" hangingPunct="1">
                        <a:defRPr sz="1800" kern="1200">
                          <a:solidFill>
                            <a:schemeClr val="tx1"/>
                          </a:solidFill>
                          <a:latin typeface="Times New Roman"/>
                        </a:defRPr>
                      </a:lvl7pPr>
                      <a:lvl8pPr marL="3199829" algn="l" defTabSz="914237" rtl="0" eaLnBrk="1" latinLnBrk="0" hangingPunct="1">
                        <a:defRPr sz="1800" kern="1200">
                          <a:solidFill>
                            <a:schemeClr val="tx1"/>
                          </a:solidFill>
                          <a:latin typeface="Times New Roman"/>
                        </a:defRPr>
                      </a:lvl8pPr>
                      <a:lvl9pPr marL="3656948" algn="l" defTabSz="914237" rtl="0" eaLnBrk="1" latinLnBrk="0" hangingPunct="1">
                        <a:defRPr sz="1800" kern="1200">
                          <a:solidFill>
                            <a:schemeClr val="tx1"/>
                          </a:solidFill>
                          <a:latin typeface="Times New Roman"/>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000066"/>
                        </a:solidFill>
                        <a:effectLst/>
                        <a:latin typeface="Times New Roman" pitchFamily="18" charset="0"/>
                        <a:cs typeface="Arial" pitchFamily="34" charset="0"/>
                      </a:endParaRPr>
                    </a:p>
                  </a:txBody>
                  <a:tcPr marL="92017" marR="92017" marT="45295" marB="45295" horzOverflow="overflow">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a:noFill/>
                    </a:lnTlToBr>
                    <a:lnBlToTr>
                      <a:noFill/>
                    </a:lnBlToTr>
                    <a:solidFill>
                      <a:srgbClr val="CCFFCC"/>
                    </a:solidFill>
                  </a:tcPr>
                </a:tc>
                <a:tc>
                  <a:txBody>
                    <a:bodyPr/>
                    <a:lstStyle>
                      <a:lvl1pPr marL="0" algn="l" defTabSz="914237" rtl="0" eaLnBrk="1" latinLnBrk="0" hangingPunct="1">
                        <a:defRPr sz="1800" kern="1200">
                          <a:solidFill>
                            <a:schemeClr val="tx1"/>
                          </a:solidFill>
                          <a:latin typeface="Times New Roman"/>
                        </a:defRPr>
                      </a:lvl1pPr>
                      <a:lvl2pPr marL="457119" algn="l" defTabSz="914237" rtl="0" eaLnBrk="1" latinLnBrk="0" hangingPunct="1">
                        <a:defRPr sz="1800" kern="1200">
                          <a:solidFill>
                            <a:schemeClr val="tx1"/>
                          </a:solidFill>
                          <a:latin typeface="Times New Roman"/>
                        </a:defRPr>
                      </a:lvl2pPr>
                      <a:lvl3pPr marL="914237" algn="l" defTabSz="914237" rtl="0" eaLnBrk="1" latinLnBrk="0" hangingPunct="1">
                        <a:defRPr sz="1800" kern="1200">
                          <a:solidFill>
                            <a:schemeClr val="tx1"/>
                          </a:solidFill>
                          <a:latin typeface="Times New Roman"/>
                        </a:defRPr>
                      </a:lvl3pPr>
                      <a:lvl4pPr marL="1371355" algn="l" defTabSz="914237" rtl="0" eaLnBrk="1" latinLnBrk="0" hangingPunct="1">
                        <a:defRPr sz="1800" kern="1200">
                          <a:solidFill>
                            <a:schemeClr val="tx1"/>
                          </a:solidFill>
                          <a:latin typeface="Times New Roman"/>
                        </a:defRPr>
                      </a:lvl4pPr>
                      <a:lvl5pPr marL="1828474" algn="l" defTabSz="914237" rtl="0" eaLnBrk="1" latinLnBrk="0" hangingPunct="1">
                        <a:defRPr sz="1800" kern="1200">
                          <a:solidFill>
                            <a:schemeClr val="tx1"/>
                          </a:solidFill>
                          <a:latin typeface="Times New Roman"/>
                        </a:defRPr>
                      </a:lvl5pPr>
                      <a:lvl6pPr marL="2285592" algn="l" defTabSz="914237" rtl="0" eaLnBrk="1" latinLnBrk="0" hangingPunct="1">
                        <a:defRPr sz="1800" kern="1200">
                          <a:solidFill>
                            <a:schemeClr val="tx1"/>
                          </a:solidFill>
                          <a:latin typeface="Times New Roman"/>
                        </a:defRPr>
                      </a:lvl6pPr>
                      <a:lvl7pPr marL="2742711" algn="l" defTabSz="914237" rtl="0" eaLnBrk="1" latinLnBrk="0" hangingPunct="1">
                        <a:defRPr sz="1800" kern="1200">
                          <a:solidFill>
                            <a:schemeClr val="tx1"/>
                          </a:solidFill>
                          <a:latin typeface="Times New Roman"/>
                        </a:defRPr>
                      </a:lvl7pPr>
                      <a:lvl8pPr marL="3199829" algn="l" defTabSz="914237" rtl="0" eaLnBrk="1" latinLnBrk="0" hangingPunct="1">
                        <a:defRPr sz="1800" kern="1200">
                          <a:solidFill>
                            <a:schemeClr val="tx1"/>
                          </a:solidFill>
                          <a:latin typeface="Times New Roman"/>
                        </a:defRPr>
                      </a:lvl8pPr>
                      <a:lvl9pPr marL="3656948" algn="l" defTabSz="914237" rtl="0" eaLnBrk="1" latinLnBrk="0" hangingPunct="1">
                        <a:defRPr sz="1800" kern="1200">
                          <a:solidFill>
                            <a:schemeClr val="tx1"/>
                          </a:solidFill>
                          <a:latin typeface="Times New Roman"/>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000066"/>
                        </a:solidFill>
                        <a:effectLst/>
                        <a:latin typeface="Times New Roman" pitchFamily="18" charset="0"/>
                        <a:cs typeface="Arial" pitchFamily="34" charset="0"/>
                      </a:endParaRPr>
                    </a:p>
                  </a:txBody>
                  <a:tcPr marL="92017" marR="92017" marT="45295" marB="45295" horzOverflow="overflow">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a:noFill/>
                    </a:lnTlToBr>
                    <a:lnBlToTr>
                      <a:noFill/>
                    </a:lnBlToTr>
                    <a:solidFill>
                      <a:srgbClr val="CCFFCC"/>
                    </a:solidFill>
                  </a:tcPr>
                </a:tc>
                <a:tc>
                  <a:txBody>
                    <a:bodyPr/>
                    <a:lstStyle>
                      <a:lvl1pPr marL="0" algn="l" defTabSz="914237" rtl="0" eaLnBrk="1" latinLnBrk="0" hangingPunct="1">
                        <a:defRPr sz="1800" kern="1200">
                          <a:solidFill>
                            <a:schemeClr val="tx1"/>
                          </a:solidFill>
                          <a:latin typeface="Times New Roman"/>
                        </a:defRPr>
                      </a:lvl1pPr>
                      <a:lvl2pPr marL="457119" algn="l" defTabSz="914237" rtl="0" eaLnBrk="1" latinLnBrk="0" hangingPunct="1">
                        <a:defRPr sz="1800" kern="1200">
                          <a:solidFill>
                            <a:schemeClr val="tx1"/>
                          </a:solidFill>
                          <a:latin typeface="Times New Roman"/>
                        </a:defRPr>
                      </a:lvl2pPr>
                      <a:lvl3pPr marL="914237" algn="l" defTabSz="914237" rtl="0" eaLnBrk="1" latinLnBrk="0" hangingPunct="1">
                        <a:defRPr sz="1800" kern="1200">
                          <a:solidFill>
                            <a:schemeClr val="tx1"/>
                          </a:solidFill>
                          <a:latin typeface="Times New Roman"/>
                        </a:defRPr>
                      </a:lvl3pPr>
                      <a:lvl4pPr marL="1371355" algn="l" defTabSz="914237" rtl="0" eaLnBrk="1" latinLnBrk="0" hangingPunct="1">
                        <a:defRPr sz="1800" kern="1200">
                          <a:solidFill>
                            <a:schemeClr val="tx1"/>
                          </a:solidFill>
                          <a:latin typeface="Times New Roman"/>
                        </a:defRPr>
                      </a:lvl4pPr>
                      <a:lvl5pPr marL="1828474" algn="l" defTabSz="914237" rtl="0" eaLnBrk="1" latinLnBrk="0" hangingPunct="1">
                        <a:defRPr sz="1800" kern="1200">
                          <a:solidFill>
                            <a:schemeClr val="tx1"/>
                          </a:solidFill>
                          <a:latin typeface="Times New Roman"/>
                        </a:defRPr>
                      </a:lvl5pPr>
                      <a:lvl6pPr marL="2285592" algn="l" defTabSz="914237" rtl="0" eaLnBrk="1" latinLnBrk="0" hangingPunct="1">
                        <a:defRPr sz="1800" kern="1200">
                          <a:solidFill>
                            <a:schemeClr val="tx1"/>
                          </a:solidFill>
                          <a:latin typeface="Times New Roman"/>
                        </a:defRPr>
                      </a:lvl6pPr>
                      <a:lvl7pPr marL="2742711" algn="l" defTabSz="914237" rtl="0" eaLnBrk="1" latinLnBrk="0" hangingPunct="1">
                        <a:defRPr sz="1800" kern="1200">
                          <a:solidFill>
                            <a:schemeClr val="tx1"/>
                          </a:solidFill>
                          <a:latin typeface="Times New Roman"/>
                        </a:defRPr>
                      </a:lvl7pPr>
                      <a:lvl8pPr marL="3199829" algn="l" defTabSz="914237" rtl="0" eaLnBrk="1" latinLnBrk="0" hangingPunct="1">
                        <a:defRPr sz="1800" kern="1200">
                          <a:solidFill>
                            <a:schemeClr val="tx1"/>
                          </a:solidFill>
                          <a:latin typeface="Times New Roman"/>
                        </a:defRPr>
                      </a:lvl8pPr>
                      <a:lvl9pPr marL="3656948" algn="l" defTabSz="914237" rtl="0" eaLnBrk="1" latinLnBrk="0" hangingPunct="1">
                        <a:defRPr sz="1800" kern="1200">
                          <a:solidFill>
                            <a:schemeClr val="tx1"/>
                          </a:solidFill>
                          <a:latin typeface="Times New Roman"/>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000066"/>
                        </a:solidFill>
                        <a:effectLst/>
                        <a:latin typeface="Times New Roman" pitchFamily="18" charset="0"/>
                        <a:cs typeface="Arial" pitchFamily="34" charset="0"/>
                      </a:endParaRPr>
                    </a:p>
                  </a:txBody>
                  <a:tcPr marL="92017" marR="92017" marT="45295" marB="45295" horzOverflow="overflow">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a:noFill/>
                    </a:lnTlToBr>
                    <a:lnBlToTr>
                      <a:noFill/>
                    </a:lnBlToTr>
                    <a:solidFill>
                      <a:srgbClr val="CCFFCC"/>
                    </a:solidFill>
                  </a:tcPr>
                </a:tc>
                <a:tc>
                  <a:txBody>
                    <a:bodyPr/>
                    <a:lstStyle>
                      <a:lvl1pPr marL="0" algn="l" defTabSz="914237" rtl="0" eaLnBrk="1" latinLnBrk="0" hangingPunct="1">
                        <a:defRPr sz="1800" kern="1200">
                          <a:solidFill>
                            <a:schemeClr val="tx1"/>
                          </a:solidFill>
                          <a:latin typeface="Times New Roman"/>
                        </a:defRPr>
                      </a:lvl1pPr>
                      <a:lvl2pPr marL="457119" algn="l" defTabSz="914237" rtl="0" eaLnBrk="1" latinLnBrk="0" hangingPunct="1">
                        <a:defRPr sz="1800" kern="1200">
                          <a:solidFill>
                            <a:schemeClr val="tx1"/>
                          </a:solidFill>
                          <a:latin typeface="Times New Roman"/>
                        </a:defRPr>
                      </a:lvl2pPr>
                      <a:lvl3pPr marL="914237" algn="l" defTabSz="914237" rtl="0" eaLnBrk="1" latinLnBrk="0" hangingPunct="1">
                        <a:defRPr sz="1800" kern="1200">
                          <a:solidFill>
                            <a:schemeClr val="tx1"/>
                          </a:solidFill>
                          <a:latin typeface="Times New Roman"/>
                        </a:defRPr>
                      </a:lvl3pPr>
                      <a:lvl4pPr marL="1371355" algn="l" defTabSz="914237" rtl="0" eaLnBrk="1" latinLnBrk="0" hangingPunct="1">
                        <a:defRPr sz="1800" kern="1200">
                          <a:solidFill>
                            <a:schemeClr val="tx1"/>
                          </a:solidFill>
                          <a:latin typeface="Times New Roman"/>
                        </a:defRPr>
                      </a:lvl4pPr>
                      <a:lvl5pPr marL="1828474" algn="l" defTabSz="914237" rtl="0" eaLnBrk="1" latinLnBrk="0" hangingPunct="1">
                        <a:defRPr sz="1800" kern="1200">
                          <a:solidFill>
                            <a:schemeClr val="tx1"/>
                          </a:solidFill>
                          <a:latin typeface="Times New Roman"/>
                        </a:defRPr>
                      </a:lvl5pPr>
                      <a:lvl6pPr marL="2285592" algn="l" defTabSz="914237" rtl="0" eaLnBrk="1" latinLnBrk="0" hangingPunct="1">
                        <a:defRPr sz="1800" kern="1200">
                          <a:solidFill>
                            <a:schemeClr val="tx1"/>
                          </a:solidFill>
                          <a:latin typeface="Times New Roman"/>
                        </a:defRPr>
                      </a:lvl6pPr>
                      <a:lvl7pPr marL="2742711" algn="l" defTabSz="914237" rtl="0" eaLnBrk="1" latinLnBrk="0" hangingPunct="1">
                        <a:defRPr sz="1800" kern="1200">
                          <a:solidFill>
                            <a:schemeClr val="tx1"/>
                          </a:solidFill>
                          <a:latin typeface="Times New Roman"/>
                        </a:defRPr>
                      </a:lvl7pPr>
                      <a:lvl8pPr marL="3199829" algn="l" defTabSz="914237" rtl="0" eaLnBrk="1" latinLnBrk="0" hangingPunct="1">
                        <a:defRPr sz="1800" kern="1200">
                          <a:solidFill>
                            <a:schemeClr val="tx1"/>
                          </a:solidFill>
                          <a:latin typeface="Times New Roman"/>
                        </a:defRPr>
                      </a:lvl8pPr>
                      <a:lvl9pPr marL="3656948" algn="l" defTabSz="914237" rtl="0" eaLnBrk="1" latinLnBrk="0" hangingPunct="1">
                        <a:defRPr sz="1800" kern="1200">
                          <a:solidFill>
                            <a:schemeClr val="tx1"/>
                          </a:solidFill>
                          <a:latin typeface="Times New Roman"/>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000066"/>
                        </a:solidFill>
                        <a:effectLst/>
                        <a:latin typeface="Times New Roman" pitchFamily="18" charset="0"/>
                        <a:cs typeface="Arial" pitchFamily="34" charset="0"/>
                      </a:endParaRPr>
                    </a:p>
                  </a:txBody>
                  <a:tcPr marL="92017" marR="92017" marT="45295" marB="45295" horzOverflow="overflow">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a:noFill/>
                    </a:lnTlToBr>
                    <a:lnBlToTr>
                      <a:noFill/>
                    </a:lnBlToTr>
                    <a:solidFill>
                      <a:srgbClr val="CCFFCC"/>
                    </a:solidFill>
                  </a:tcPr>
                </a:tc>
                <a:tc>
                  <a:txBody>
                    <a:bodyPr/>
                    <a:lstStyle>
                      <a:lvl1pPr marL="0" algn="l" defTabSz="914237" rtl="0" eaLnBrk="1" latinLnBrk="0" hangingPunct="1">
                        <a:defRPr sz="1800" kern="1200">
                          <a:solidFill>
                            <a:schemeClr val="tx1"/>
                          </a:solidFill>
                          <a:latin typeface="Times New Roman"/>
                        </a:defRPr>
                      </a:lvl1pPr>
                      <a:lvl2pPr marL="457119" algn="l" defTabSz="914237" rtl="0" eaLnBrk="1" latinLnBrk="0" hangingPunct="1">
                        <a:defRPr sz="1800" kern="1200">
                          <a:solidFill>
                            <a:schemeClr val="tx1"/>
                          </a:solidFill>
                          <a:latin typeface="Times New Roman"/>
                        </a:defRPr>
                      </a:lvl2pPr>
                      <a:lvl3pPr marL="914237" algn="l" defTabSz="914237" rtl="0" eaLnBrk="1" latinLnBrk="0" hangingPunct="1">
                        <a:defRPr sz="1800" kern="1200">
                          <a:solidFill>
                            <a:schemeClr val="tx1"/>
                          </a:solidFill>
                          <a:latin typeface="Times New Roman"/>
                        </a:defRPr>
                      </a:lvl3pPr>
                      <a:lvl4pPr marL="1371355" algn="l" defTabSz="914237" rtl="0" eaLnBrk="1" latinLnBrk="0" hangingPunct="1">
                        <a:defRPr sz="1800" kern="1200">
                          <a:solidFill>
                            <a:schemeClr val="tx1"/>
                          </a:solidFill>
                          <a:latin typeface="Times New Roman"/>
                        </a:defRPr>
                      </a:lvl4pPr>
                      <a:lvl5pPr marL="1828474" algn="l" defTabSz="914237" rtl="0" eaLnBrk="1" latinLnBrk="0" hangingPunct="1">
                        <a:defRPr sz="1800" kern="1200">
                          <a:solidFill>
                            <a:schemeClr val="tx1"/>
                          </a:solidFill>
                          <a:latin typeface="Times New Roman"/>
                        </a:defRPr>
                      </a:lvl5pPr>
                      <a:lvl6pPr marL="2285592" algn="l" defTabSz="914237" rtl="0" eaLnBrk="1" latinLnBrk="0" hangingPunct="1">
                        <a:defRPr sz="1800" kern="1200">
                          <a:solidFill>
                            <a:schemeClr val="tx1"/>
                          </a:solidFill>
                          <a:latin typeface="Times New Roman"/>
                        </a:defRPr>
                      </a:lvl6pPr>
                      <a:lvl7pPr marL="2742711" algn="l" defTabSz="914237" rtl="0" eaLnBrk="1" latinLnBrk="0" hangingPunct="1">
                        <a:defRPr sz="1800" kern="1200">
                          <a:solidFill>
                            <a:schemeClr val="tx1"/>
                          </a:solidFill>
                          <a:latin typeface="Times New Roman"/>
                        </a:defRPr>
                      </a:lvl7pPr>
                      <a:lvl8pPr marL="3199829" algn="l" defTabSz="914237" rtl="0" eaLnBrk="1" latinLnBrk="0" hangingPunct="1">
                        <a:defRPr sz="1800" kern="1200">
                          <a:solidFill>
                            <a:schemeClr val="tx1"/>
                          </a:solidFill>
                          <a:latin typeface="Times New Roman"/>
                        </a:defRPr>
                      </a:lvl8pPr>
                      <a:lvl9pPr marL="3656948" algn="l" defTabSz="914237" rtl="0" eaLnBrk="1" latinLnBrk="0" hangingPunct="1">
                        <a:defRPr sz="1800" kern="1200">
                          <a:solidFill>
                            <a:schemeClr val="tx1"/>
                          </a:solidFill>
                          <a:latin typeface="Times New Roman"/>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000066"/>
                        </a:solidFill>
                        <a:effectLst/>
                        <a:latin typeface="Times New Roman" pitchFamily="18" charset="0"/>
                        <a:cs typeface="Arial" pitchFamily="34" charset="0"/>
                      </a:endParaRPr>
                    </a:p>
                  </a:txBody>
                  <a:tcPr marL="92017" marR="92017" marT="45295" marB="45295" horzOverflow="overflow">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a:noFill/>
                    </a:lnTlToBr>
                    <a:lnBlToTr>
                      <a:noFill/>
                    </a:lnBlToTr>
                    <a:solidFill>
                      <a:srgbClr val="339966"/>
                    </a:solidFill>
                  </a:tcPr>
                </a:tc>
                <a:tc>
                  <a:txBody>
                    <a:bodyPr/>
                    <a:lstStyle>
                      <a:lvl1pPr marL="0" algn="l" defTabSz="914237" rtl="0" eaLnBrk="1" latinLnBrk="0" hangingPunct="1">
                        <a:defRPr sz="1800" kern="1200">
                          <a:solidFill>
                            <a:schemeClr val="tx1"/>
                          </a:solidFill>
                          <a:latin typeface="Times New Roman"/>
                        </a:defRPr>
                      </a:lvl1pPr>
                      <a:lvl2pPr marL="457119" algn="l" defTabSz="914237" rtl="0" eaLnBrk="1" latinLnBrk="0" hangingPunct="1">
                        <a:defRPr sz="1800" kern="1200">
                          <a:solidFill>
                            <a:schemeClr val="tx1"/>
                          </a:solidFill>
                          <a:latin typeface="Times New Roman"/>
                        </a:defRPr>
                      </a:lvl2pPr>
                      <a:lvl3pPr marL="914237" algn="l" defTabSz="914237" rtl="0" eaLnBrk="1" latinLnBrk="0" hangingPunct="1">
                        <a:defRPr sz="1800" kern="1200">
                          <a:solidFill>
                            <a:schemeClr val="tx1"/>
                          </a:solidFill>
                          <a:latin typeface="Times New Roman"/>
                        </a:defRPr>
                      </a:lvl3pPr>
                      <a:lvl4pPr marL="1371355" algn="l" defTabSz="914237" rtl="0" eaLnBrk="1" latinLnBrk="0" hangingPunct="1">
                        <a:defRPr sz="1800" kern="1200">
                          <a:solidFill>
                            <a:schemeClr val="tx1"/>
                          </a:solidFill>
                          <a:latin typeface="Times New Roman"/>
                        </a:defRPr>
                      </a:lvl4pPr>
                      <a:lvl5pPr marL="1828474" algn="l" defTabSz="914237" rtl="0" eaLnBrk="1" latinLnBrk="0" hangingPunct="1">
                        <a:defRPr sz="1800" kern="1200">
                          <a:solidFill>
                            <a:schemeClr val="tx1"/>
                          </a:solidFill>
                          <a:latin typeface="Times New Roman"/>
                        </a:defRPr>
                      </a:lvl5pPr>
                      <a:lvl6pPr marL="2285592" algn="l" defTabSz="914237" rtl="0" eaLnBrk="1" latinLnBrk="0" hangingPunct="1">
                        <a:defRPr sz="1800" kern="1200">
                          <a:solidFill>
                            <a:schemeClr val="tx1"/>
                          </a:solidFill>
                          <a:latin typeface="Times New Roman"/>
                        </a:defRPr>
                      </a:lvl6pPr>
                      <a:lvl7pPr marL="2742711" algn="l" defTabSz="914237" rtl="0" eaLnBrk="1" latinLnBrk="0" hangingPunct="1">
                        <a:defRPr sz="1800" kern="1200">
                          <a:solidFill>
                            <a:schemeClr val="tx1"/>
                          </a:solidFill>
                          <a:latin typeface="Times New Roman"/>
                        </a:defRPr>
                      </a:lvl7pPr>
                      <a:lvl8pPr marL="3199829" algn="l" defTabSz="914237" rtl="0" eaLnBrk="1" latinLnBrk="0" hangingPunct="1">
                        <a:defRPr sz="1800" kern="1200">
                          <a:solidFill>
                            <a:schemeClr val="tx1"/>
                          </a:solidFill>
                          <a:latin typeface="Times New Roman"/>
                        </a:defRPr>
                      </a:lvl8pPr>
                      <a:lvl9pPr marL="3656948" algn="l" defTabSz="914237" rtl="0" eaLnBrk="1" latinLnBrk="0" hangingPunct="1">
                        <a:defRPr sz="1800" kern="1200">
                          <a:solidFill>
                            <a:schemeClr val="tx1"/>
                          </a:solidFill>
                          <a:latin typeface="Times New Roman"/>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000066"/>
                        </a:solidFill>
                        <a:effectLst/>
                        <a:latin typeface="Times New Roman" pitchFamily="18" charset="0"/>
                        <a:cs typeface="Arial" pitchFamily="34" charset="0"/>
                      </a:endParaRPr>
                    </a:p>
                  </a:txBody>
                  <a:tcPr marL="92017" marR="92017" marT="45295" marB="45295" horzOverflow="overflow">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a:noFill/>
                    </a:lnTlToBr>
                    <a:lnBlToTr>
                      <a:noFill/>
                    </a:lnBlToTr>
                    <a:solidFill>
                      <a:srgbClr val="6ED088"/>
                    </a:solidFill>
                  </a:tcPr>
                </a:tc>
                <a:tc>
                  <a:txBody>
                    <a:bodyPr/>
                    <a:lstStyle>
                      <a:lvl1pPr marL="0" algn="l" defTabSz="914237" rtl="0" eaLnBrk="1" latinLnBrk="0" hangingPunct="1">
                        <a:defRPr sz="1800" kern="1200">
                          <a:solidFill>
                            <a:schemeClr val="tx1"/>
                          </a:solidFill>
                          <a:latin typeface="Times New Roman"/>
                        </a:defRPr>
                      </a:lvl1pPr>
                      <a:lvl2pPr marL="457119" algn="l" defTabSz="914237" rtl="0" eaLnBrk="1" latinLnBrk="0" hangingPunct="1">
                        <a:defRPr sz="1800" kern="1200">
                          <a:solidFill>
                            <a:schemeClr val="tx1"/>
                          </a:solidFill>
                          <a:latin typeface="Times New Roman"/>
                        </a:defRPr>
                      </a:lvl2pPr>
                      <a:lvl3pPr marL="914237" algn="l" defTabSz="914237" rtl="0" eaLnBrk="1" latinLnBrk="0" hangingPunct="1">
                        <a:defRPr sz="1800" kern="1200">
                          <a:solidFill>
                            <a:schemeClr val="tx1"/>
                          </a:solidFill>
                          <a:latin typeface="Times New Roman"/>
                        </a:defRPr>
                      </a:lvl3pPr>
                      <a:lvl4pPr marL="1371355" algn="l" defTabSz="914237" rtl="0" eaLnBrk="1" latinLnBrk="0" hangingPunct="1">
                        <a:defRPr sz="1800" kern="1200">
                          <a:solidFill>
                            <a:schemeClr val="tx1"/>
                          </a:solidFill>
                          <a:latin typeface="Times New Roman"/>
                        </a:defRPr>
                      </a:lvl4pPr>
                      <a:lvl5pPr marL="1828474" algn="l" defTabSz="914237" rtl="0" eaLnBrk="1" latinLnBrk="0" hangingPunct="1">
                        <a:defRPr sz="1800" kern="1200">
                          <a:solidFill>
                            <a:schemeClr val="tx1"/>
                          </a:solidFill>
                          <a:latin typeface="Times New Roman"/>
                        </a:defRPr>
                      </a:lvl5pPr>
                      <a:lvl6pPr marL="2285592" algn="l" defTabSz="914237" rtl="0" eaLnBrk="1" latinLnBrk="0" hangingPunct="1">
                        <a:defRPr sz="1800" kern="1200">
                          <a:solidFill>
                            <a:schemeClr val="tx1"/>
                          </a:solidFill>
                          <a:latin typeface="Times New Roman"/>
                        </a:defRPr>
                      </a:lvl6pPr>
                      <a:lvl7pPr marL="2742711" algn="l" defTabSz="914237" rtl="0" eaLnBrk="1" latinLnBrk="0" hangingPunct="1">
                        <a:defRPr sz="1800" kern="1200">
                          <a:solidFill>
                            <a:schemeClr val="tx1"/>
                          </a:solidFill>
                          <a:latin typeface="Times New Roman"/>
                        </a:defRPr>
                      </a:lvl7pPr>
                      <a:lvl8pPr marL="3199829" algn="l" defTabSz="914237" rtl="0" eaLnBrk="1" latinLnBrk="0" hangingPunct="1">
                        <a:defRPr sz="1800" kern="1200">
                          <a:solidFill>
                            <a:schemeClr val="tx1"/>
                          </a:solidFill>
                          <a:latin typeface="Times New Roman"/>
                        </a:defRPr>
                      </a:lvl8pPr>
                      <a:lvl9pPr marL="3656948" algn="l" defTabSz="914237" rtl="0" eaLnBrk="1" latinLnBrk="0" hangingPunct="1">
                        <a:defRPr sz="1800" kern="1200">
                          <a:solidFill>
                            <a:schemeClr val="tx1"/>
                          </a:solidFill>
                          <a:latin typeface="Times New Roman"/>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000066"/>
                        </a:solidFill>
                        <a:effectLst/>
                        <a:latin typeface="Times New Roman" pitchFamily="18" charset="0"/>
                        <a:cs typeface="Arial" pitchFamily="34" charset="0"/>
                      </a:endParaRPr>
                    </a:p>
                  </a:txBody>
                  <a:tcPr marL="92017" marR="92017" marT="45295" marB="45295" horzOverflow="overflow">
                    <a:lnL w="12700"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a:noFill/>
                    </a:lnTlToBr>
                    <a:lnBlToTr>
                      <a:noFill/>
                    </a:lnBlToTr>
                    <a:solidFill>
                      <a:srgbClr val="6ED088"/>
                    </a:solidFill>
                  </a:tcPr>
                </a:tc>
              </a:tr>
              <a:tr h="519410">
                <a:tc>
                  <a:txBody>
                    <a:bodyPr/>
                    <a:lstStyle>
                      <a:lvl1pPr marL="0" algn="l" defTabSz="914237" rtl="0" eaLnBrk="1" latinLnBrk="0" hangingPunct="1">
                        <a:defRPr sz="1800" kern="1200">
                          <a:solidFill>
                            <a:schemeClr val="tx1"/>
                          </a:solidFill>
                          <a:latin typeface="Times New Roman"/>
                        </a:defRPr>
                      </a:lvl1pPr>
                      <a:lvl2pPr marL="457119" algn="l" defTabSz="914237" rtl="0" eaLnBrk="1" latinLnBrk="0" hangingPunct="1">
                        <a:defRPr sz="1800" kern="1200">
                          <a:solidFill>
                            <a:schemeClr val="tx1"/>
                          </a:solidFill>
                          <a:latin typeface="Times New Roman"/>
                        </a:defRPr>
                      </a:lvl2pPr>
                      <a:lvl3pPr marL="914237" algn="l" defTabSz="914237" rtl="0" eaLnBrk="1" latinLnBrk="0" hangingPunct="1">
                        <a:defRPr sz="1800" kern="1200">
                          <a:solidFill>
                            <a:schemeClr val="tx1"/>
                          </a:solidFill>
                          <a:latin typeface="Times New Roman"/>
                        </a:defRPr>
                      </a:lvl3pPr>
                      <a:lvl4pPr marL="1371355" algn="l" defTabSz="914237" rtl="0" eaLnBrk="1" latinLnBrk="0" hangingPunct="1">
                        <a:defRPr sz="1800" kern="1200">
                          <a:solidFill>
                            <a:schemeClr val="tx1"/>
                          </a:solidFill>
                          <a:latin typeface="Times New Roman"/>
                        </a:defRPr>
                      </a:lvl4pPr>
                      <a:lvl5pPr marL="1828474" algn="l" defTabSz="914237" rtl="0" eaLnBrk="1" latinLnBrk="0" hangingPunct="1">
                        <a:defRPr sz="1800" kern="1200">
                          <a:solidFill>
                            <a:schemeClr val="tx1"/>
                          </a:solidFill>
                          <a:latin typeface="Times New Roman"/>
                        </a:defRPr>
                      </a:lvl5pPr>
                      <a:lvl6pPr marL="2285592" algn="l" defTabSz="914237" rtl="0" eaLnBrk="1" latinLnBrk="0" hangingPunct="1">
                        <a:defRPr sz="1800" kern="1200">
                          <a:solidFill>
                            <a:schemeClr val="tx1"/>
                          </a:solidFill>
                          <a:latin typeface="Times New Roman"/>
                        </a:defRPr>
                      </a:lvl6pPr>
                      <a:lvl7pPr marL="2742711" algn="l" defTabSz="914237" rtl="0" eaLnBrk="1" latinLnBrk="0" hangingPunct="1">
                        <a:defRPr sz="1800" kern="1200">
                          <a:solidFill>
                            <a:schemeClr val="tx1"/>
                          </a:solidFill>
                          <a:latin typeface="Times New Roman"/>
                        </a:defRPr>
                      </a:lvl7pPr>
                      <a:lvl8pPr marL="3199829" algn="l" defTabSz="914237" rtl="0" eaLnBrk="1" latinLnBrk="0" hangingPunct="1">
                        <a:defRPr sz="1800" kern="1200">
                          <a:solidFill>
                            <a:schemeClr val="tx1"/>
                          </a:solidFill>
                          <a:latin typeface="Times New Roman"/>
                        </a:defRPr>
                      </a:lvl8pPr>
                      <a:lvl9pPr marL="3656948" algn="l" defTabSz="914237" rtl="0" eaLnBrk="1" latinLnBrk="0" hangingPunct="1">
                        <a:defRPr sz="1800" kern="1200">
                          <a:solidFill>
                            <a:schemeClr val="tx1"/>
                          </a:solidFill>
                          <a:latin typeface="Times New Roman"/>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000066"/>
                        </a:solidFill>
                        <a:effectLst/>
                        <a:latin typeface="Times New Roman" pitchFamily="18" charset="0"/>
                        <a:cs typeface="Arial" pitchFamily="34" charset="0"/>
                      </a:endParaRPr>
                    </a:p>
                  </a:txBody>
                  <a:tcPr marL="92017" marR="92017" marT="45295" marB="45295" horzOverflow="overflow">
                    <a:lnL w="28575"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a:noFill/>
                    </a:lnTlToBr>
                    <a:lnBlToTr>
                      <a:noFill/>
                    </a:lnBlToTr>
                    <a:solidFill>
                      <a:srgbClr val="CCFFCC"/>
                    </a:solidFill>
                  </a:tcPr>
                </a:tc>
                <a:tc>
                  <a:txBody>
                    <a:bodyPr/>
                    <a:lstStyle>
                      <a:lvl1pPr marL="0" algn="l" defTabSz="914237" rtl="0" eaLnBrk="1" latinLnBrk="0" hangingPunct="1">
                        <a:defRPr sz="1800" kern="1200">
                          <a:solidFill>
                            <a:schemeClr val="tx1"/>
                          </a:solidFill>
                          <a:latin typeface="Times New Roman"/>
                        </a:defRPr>
                      </a:lvl1pPr>
                      <a:lvl2pPr marL="457119" algn="l" defTabSz="914237" rtl="0" eaLnBrk="1" latinLnBrk="0" hangingPunct="1">
                        <a:defRPr sz="1800" kern="1200">
                          <a:solidFill>
                            <a:schemeClr val="tx1"/>
                          </a:solidFill>
                          <a:latin typeface="Times New Roman"/>
                        </a:defRPr>
                      </a:lvl2pPr>
                      <a:lvl3pPr marL="914237" algn="l" defTabSz="914237" rtl="0" eaLnBrk="1" latinLnBrk="0" hangingPunct="1">
                        <a:defRPr sz="1800" kern="1200">
                          <a:solidFill>
                            <a:schemeClr val="tx1"/>
                          </a:solidFill>
                          <a:latin typeface="Times New Roman"/>
                        </a:defRPr>
                      </a:lvl3pPr>
                      <a:lvl4pPr marL="1371355" algn="l" defTabSz="914237" rtl="0" eaLnBrk="1" latinLnBrk="0" hangingPunct="1">
                        <a:defRPr sz="1800" kern="1200">
                          <a:solidFill>
                            <a:schemeClr val="tx1"/>
                          </a:solidFill>
                          <a:latin typeface="Times New Roman"/>
                        </a:defRPr>
                      </a:lvl4pPr>
                      <a:lvl5pPr marL="1828474" algn="l" defTabSz="914237" rtl="0" eaLnBrk="1" latinLnBrk="0" hangingPunct="1">
                        <a:defRPr sz="1800" kern="1200">
                          <a:solidFill>
                            <a:schemeClr val="tx1"/>
                          </a:solidFill>
                          <a:latin typeface="Times New Roman"/>
                        </a:defRPr>
                      </a:lvl5pPr>
                      <a:lvl6pPr marL="2285592" algn="l" defTabSz="914237" rtl="0" eaLnBrk="1" latinLnBrk="0" hangingPunct="1">
                        <a:defRPr sz="1800" kern="1200">
                          <a:solidFill>
                            <a:schemeClr val="tx1"/>
                          </a:solidFill>
                          <a:latin typeface="Times New Roman"/>
                        </a:defRPr>
                      </a:lvl6pPr>
                      <a:lvl7pPr marL="2742711" algn="l" defTabSz="914237" rtl="0" eaLnBrk="1" latinLnBrk="0" hangingPunct="1">
                        <a:defRPr sz="1800" kern="1200">
                          <a:solidFill>
                            <a:schemeClr val="tx1"/>
                          </a:solidFill>
                          <a:latin typeface="Times New Roman"/>
                        </a:defRPr>
                      </a:lvl7pPr>
                      <a:lvl8pPr marL="3199829" algn="l" defTabSz="914237" rtl="0" eaLnBrk="1" latinLnBrk="0" hangingPunct="1">
                        <a:defRPr sz="1800" kern="1200">
                          <a:solidFill>
                            <a:schemeClr val="tx1"/>
                          </a:solidFill>
                          <a:latin typeface="Times New Roman"/>
                        </a:defRPr>
                      </a:lvl8pPr>
                      <a:lvl9pPr marL="3656948" algn="l" defTabSz="914237" rtl="0" eaLnBrk="1" latinLnBrk="0" hangingPunct="1">
                        <a:defRPr sz="1800" kern="1200">
                          <a:solidFill>
                            <a:schemeClr val="tx1"/>
                          </a:solidFill>
                          <a:latin typeface="Times New Roman"/>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000066"/>
                        </a:solidFill>
                        <a:effectLst/>
                        <a:latin typeface="Times New Roman" pitchFamily="18" charset="0"/>
                        <a:cs typeface="Arial" pitchFamily="34" charset="0"/>
                      </a:endParaRPr>
                    </a:p>
                  </a:txBody>
                  <a:tcPr marL="92017" marR="92017" marT="45295" marB="45295" horzOverflow="overflow">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a:noFill/>
                    </a:lnTlToBr>
                    <a:lnBlToTr>
                      <a:noFill/>
                    </a:lnBlToTr>
                    <a:solidFill>
                      <a:srgbClr val="6ED088"/>
                    </a:solidFill>
                  </a:tcPr>
                </a:tc>
                <a:tc>
                  <a:txBody>
                    <a:bodyPr/>
                    <a:lstStyle>
                      <a:lvl1pPr marL="0" algn="l" defTabSz="914237" rtl="0" eaLnBrk="1" latinLnBrk="0" hangingPunct="1">
                        <a:defRPr sz="1800" kern="1200">
                          <a:solidFill>
                            <a:schemeClr val="tx1"/>
                          </a:solidFill>
                          <a:latin typeface="Times New Roman"/>
                        </a:defRPr>
                      </a:lvl1pPr>
                      <a:lvl2pPr marL="457119" algn="l" defTabSz="914237" rtl="0" eaLnBrk="1" latinLnBrk="0" hangingPunct="1">
                        <a:defRPr sz="1800" kern="1200">
                          <a:solidFill>
                            <a:schemeClr val="tx1"/>
                          </a:solidFill>
                          <a:latin typeface="Times New Roman"/>
                        </a:defRPr>
                      </a:lvl2pPr>
                      <a:lvl3pPr marL="914237" algn="l" defTabSz="914237" rtl="0" eaLnBrk="1" latinLnBrk="0" hangingPunct="1">
                        <a:defRPr sz="1800" kern="1200">
                          <a:solidFill>
                            <a:schemeClr val="tx1"/>
                          </a:solidFill>
                          <a:latin typeface="Times New Roman"/>
                        </a:defRPr>
                      </a:lvl3pPr>
                      <a:lvl4pPr marL="1371355" algn="l" defTabSz="914237" rtl="0" eaLnBrk="1" latinLnBrk="0" hangingPunct="1">
                        <a:defRPr sz="1800" kern="1200">
                          <a:solidFill>
                            <a:schemeClr val="tx1"/>
                          </a:solidFill>
                          <a:latin typeface="Times New Roman"/>
                        </a:defRPr>
                      </a:lvl4pPr>
                      <a:lvl5pPr marL="1828474" algn="l" defTabSz="914237" rtl="0" eaLnBrk="1" latinLnBrk="0" hangingPunct="1">
                        <a:defRPr sz="1800" kern="1200">
                          <a:solidFill>
                            <a:schemeClr val="tx1"/>
                          </a:solidFill>
                          <a:latin typeface="Times New Roman"/>
                        </a:defRPr>
                      </a:lvl5pPr>
                      <a:lvl6pPr marL="2285592" algn="l" defTabSz="914237" rtl="0" eaLnBrk="1" latinLnBrk="0" hangingPunct="1">
                        <a:defRPr sz="1800" kern="1200">
                          <a:solidFill>
                            <a:schemeClr val="tx1"/>
                          </a:solidFill>
                          <a:latin typeface="Times New Roman"/>
                        </a:defRPr>
                      </a:lvl6pPr>
                      <a:lvl7pPr marL="2742711" algn="l" defTabSz="914237" rtl="0" eaLnBrk="1" latinLnBrk="0" hangingPunct="1">
                        <a:defRPr sz="1800" kern="1200">
                          <a:solidFill>
                            <a:schemeClr val="tx1"/>
                          </a:solidFill>
                          <a:latin typeface="Times New Roman"/>
                        </a:defRPr>
                      </a:lvl7pPr>
                      <a:lvl8pPr marL="3199829" algn="l" defTabSz="914237" rtl="0" eaLnBrk="1" latinLnBrk="0" hangingPunct="1">
                        <a:defRPr sz="1800" kern="1200">
                          <a:solidFill>
                            <a:schemeClr val="tx1"/>
                          </a:solidFill>
                          <a:latin typeface="Times New Roman"/>
                        </a:defRPr>
                      </a:lvl8pPr>
                      <a:lvl9pPr marL="3656948" algn="l" defTabSz="914237" rtl="0" eaLnBrk="1" latinLnBrk="0" hangingPunct="1">
                        <a:defRPr sz="1800" kern="1200">
                          <a:solidFill>
                            <a:schemeClr val="tx1"/>
                          </a:solidFill>
                          <a:latin typeface="Times New Roman"/>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000066"/>
                        </a:solidFill>
                        <a:effectLst/>
                        <a:latin typeface="Times New Roman" pitchFamily="18" charset="0"/>
                        <a:cs typeface="Arial" pitchFamily="34" charset="0"/>
                      </a:endParaRPr>
                    </a:p>
                  </a:txBody>
                  <a:tcPr marL="92017" marR="92017" marT="45295" marB="45295" horzOverflow="overflow">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a:noFill/>
                    </a:lnTlToBr>
                    <a:lnBlToTr>
                      <a:noFill/>
                    </a:lnBlToTr>
                    <a:solidFill>
                      <a:srgbClr val="339966"/>
                    </a:solidFill>
                  </a:tcPr>
                </a:tc>
                <a:tc>
                  <a:txBody>
                    <a:bodyPr/>
                    <a:lstStyle>
                      <a:lvl1pPr marL="0" algn="l" defTabSz="914237" rtl="0" eaLnBrk="1" latinLnBrk="0" hangingPunct="1">
                        <a:defRPr sz="1800" kern="1200">
                          <a:solidFill>
                            <a:schemeClr val="tx1"/>
                          </a:solidFill>
                          <a:latin typeface="Times New Roman"/>
                        </a:defRPr>
                      </a:lvl1pPr>
                      <a:lvl2pPr marL="457119" algn="l" defTabSz="914237" rtl="0" eaLnBrk="1" latinLnBrk="0" hangingPunct="1">
                        <a:defRPr sz="1800" kern="1200">
                          <a:solidFill>
                            <a:schemeClr val="tx1"/>
                          </a:solidFill>
                          <a:latin typeface="Times New Roman"/>
                        </a:defRPr>
                      </a:lvl2pPr>
                      <a:lvl3pPr marL="914237" algn="l" defTabSz="914237" rtl="0" eaLnBrk="1" latinLnBrk="0" hangingPunct="1">
                        <a:defRPr sz="1800" kern="1200">
                          <a:solidFill>
                            <a:schemeClr val="tx1"/>
                          </a:solidFill>
                          <a:latin typeface="Times New Roman"/>
                        </a:defRPr>
                      </a:lvl3pPr>
                      <a:lvl4pPr marL="1371355" algn="l" defTabSz="914237" rtl="0" eaLnBrk="1" latinLnBrk="0" hangingPunct="1">
                        <a:defRPr sz="1800" kern="1200">
                          <a:solidFill>
                            <a:schemeClr val="tx1"/>
                          </a:solidFill>
                          <a:latin typeface="Times New Roman"/>
                        </a:defRPr>
                      </a:lvl4pPr>
                      <a:lvl5pPr marL="1828474" algn="l" defTabSz="914237" rtl="0" eaLnBrk="1" latinLnBrk="0" hangingPunct="1">
                        <a:defRPr sz="1800" kern="1200">
                          <a:solidFill>
                            <a:schemeClr val="tx1"/>
                          </a:solidFill>
                          <a:latin typeface="Times New Roman"/>
                        </a:defRPr>
                      </a:lvl5pPr>
                      <a:lvl6pPr marL="2285592" algn="l" defTabSz="914237" rtl="0" eaLnBrk="1" latinLnBrk="0" hangingPunct="1">
                        <a:defRPr sz="1800" kern="1200">
                          <a:solidFill>
                            <a:schemeClr val="tx1"/>
                          </a:solidFill>
                          <a:latin typeface="Times New Roman"/>
                        </a:defRPr>
                      </a:lvl6pPr>
                      <a:lvl7pPr marL="2742711" algn="l" defTabSz="914237" rtl="0" eaLnBrk="1" latinLnBrk="0" hangingPunct="1">
                        <a:defRPr sz="1800" kern="1200">
                          <a:solidFill>
                            <a:schemeClr val="tx1"/>
                          </a:solidFill>
                          <a:latin typeface="Times New Roman"/>
                        </a:defRPr>
                      </a:lvl7pPr>
                      <a:lvl8pPr marL="3199829" algn="l" defTabSz="914237" rtl="0" eaLnBrk="1" latinLnBrk="0" hangingPunct="1">
                        <a:defRPr sz="1800" kern="1200">
                          <a:solidFill>
                            <a:schemeClr val="tx1"/>
                          </a:solidFill>
                          <a:latin typeface="Times New Roman"/>
                        </a:defRPr>
                      </a:lvl8pPr>
                      <a:lvl9pPr marL="3656948" algn="l" defTabSz="914237" rtl="0" eaLnBrk="1" latinLnBrk="0" hangingPunct="1">
                        <a:defRPr sz="1800" kern="1200">
                          <a:solidFill>
                            <a:schemeClr val="tx1"/>
                          </a:solidFill>
                          <a:latin typeface="Times New Roman"/>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000066"/>
                        </a:solidFill>
                        <a:effectLst/>
                        <a:latin typeface="Times New Roman" pitchFamily="18" charset="0"/>
                        <a:cs typeface="Arial" pitchFamily="34" charset="0"/>
                      </a:endParaRPr>
                    </a:p>
                  </a:txBody>
                  <a:tcPr marL="92017" marR="92017" marT="45295" marB="45295" horzOverflow="overflow">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a:noFill/>
                    </a:lnTlToBr>
                    <a:lnBlToTr>
                      <a:noFill/>
                    </a:lnBlToTr>
                    <a:solidFill>
                      <a:srgbClr val="6ED088"/>
                    </a:solidFill>
                  </a:tcPr>
                </a:tc>
                <a:tc>
                  <a:txBody>
                    <a:bodyPr/>
                    <a:lstStyle>
                      <a:lvl1pPr marL="0" algn="l" defTabSz="914237" rtl="0" eaLnBrk="1" latinLnBrk="0" hangingPunct="1">
                        <a:defRPr sz="1800" kern="1200">
                          <a:solidFill>
                            <a:schemeClr val="tx1"/>
                          </a:solidFill>
                          <a:latin typeface="Times New Roman"/>
                        </a:defRPr>
                      </a:lvl1pPr>
                      <a:lvl2pPr marL="457119" algn="l" defTabSz="914237" rtl="0" eaLnBrk="1" latinLnBrk="0" hangingPunct="1">
                        <a:defRPr sz="1800" kern="1200">
                          <a:solidFill>
                            <a:schemeClr val="tx1"/>
                          </a:solidFill>
                          <a:latin typeface="Times New Roman"/>
                        </a:defRPr>
                      </a:lvl2pPr>
                      <a:lvl3pPr marL="914237" algn="l" defTabSz="914237" rtl="0" eaLnBrk="1" latinLnBrk="0" hangingPunct="1">
                        <a:defRPr sz="1800" kern="1200">
                          <a:solidFill>
                            <a:schemeClr val="tx1"/>
                          </a:solidFill>
                          <a:latin typeface="Times New Roman"/>
                        </a:defRPr>
                      </a:lvl3pPr>
                      <a:lvl4pPr marL="1371355" algn="l" defTabSz="914237" rtl="0" eaLnBrk="1" latinLnBrk="0" hangingPunct="1">
                        <a:defRPr sz="1800" kern="1200">
                          <a:solidFill>
                            <a:schemeClr val="tx1"/>
                          </a:solidFill>
                          <a:latin typeface="Times New Roman"/>
                        </a:defRPr>
                      </a:lvl4pPr>
                      <a:lvl5pPr marL="1828474" algn="l" defTabSz="914237" rtl="0" eaLnBrk="1" latinLnBrk="0" hangingPunct="1">
                        <a:defRPr sz="1800" kern="1200">
                          <a:solidFill>
                            <a:schemeClr val="tx1"/>
                          </a:solidFill>
                          <a:latin typeface="Times New Roman"/>
                        </a:defRPr>
                      </a:lvl5pPr>
                      <a:lvl6pPr marL="2285592" algn="l" defTabSz="914237" rtl="0" eaLnBrk="1" latinLnBrk="0" hangingPunct="1">
                        <a:defRPr sz="1800" kern="1200">
                          <a:solidFill>
                            <a:schemeClr val="tx1"/>
                          </a:solidFill>
                          <a:latin typeface="Times New Roman"/>
                        </a:defRPr>
                      </a:lvl6pPr>
                      <a:lvl7pPr marL="2742711" algn="l" defTabSz="914237" rtl="0" eaLnBrk="1" latinLnBrk="0" hangingPunct="1">
                        <a:defRPr sz="1800" kern="1200">
                          <a:solidFill>
                            <a:schemeClr val="tx1"/>
                          </a:solidFill>
                          <a:latin typeface="Times New Roman"/>
                        </a:defRPr>
                      </a:lvl7pPr>
                      <a:lvl8pPr marL="3199829" algn="l" defTabSz="914237" rtl="0" eaLnBrk="1" latinLnBrk="0" hangingPunct="1">
                        <a:defRPr sz="1800" kern="1200">
                          <a:solidFill>
                            <a:schemeClr val="tx1"/>
                          </a:solidFill>
                          <a:latin typeface="Times New Roman"/>
                        </a:defRPr>
                      </a:lvl8pPr>
                      <a:lvl9pPr marL="3656948" algn="l" defTabSz="914237" rtl="0" eaLnBrk="1" latinLnBrk="0" hangingPunct="1">
                        <a:defRPr sz="1800" kern="1200">
                          <a:solidFill>
                            <a:schemeClr val="tx1"/>
                          </a:solidFill>
                          <a:latin typeface="Times New Roman"/>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000066"/>
                        </a:solidFill>
                        <a:effectLst/>
                        <a:latin typeface="Times New Roman" pitchFamily="18" charset="0"/>
                        <a:cs typeface="Arial" pitchFamily="34" charset="0"/>
                      </a:endParaRPr>
                    </a:p>
                  </a:txBody>
                  <a:tcPr marL="92017" marR="92017" marT="45295" marB="45295" horzOverflow="overflow">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a:noFill/>
                    </a:lnTlToBr>
                    <a:lnBlToTr>
                      <a:noFill/>
                    </a:lnBlToTr>
                    <a:solidFill>
                      <a:srgbClr val="CCFFCC"/>
                    </a:solidFill>
                  </a:tcPr>
                </a:tc>
                <a:tc>
                  <a:txBody>
                    <a:bodyPr/>
                    <a:lstStyle>
                      <a:lvl1pPr marL="0" algn="l" defTabSz="914237" rtl="0" eaLnBrk="1" latinLnBrk="0" hangingPunct="1">
                        <a:defRPr sz="1800" kern="1200">
                          <a:solidFill>
                            <a:schemeClr val="tx1"/>
                          </a:solidFill>
                          <a:latin typeface="Times New Roman"/>
                        </a:defRPr>
                      </a:lvl1pPr>
                      <a:lvl2pPr marL="457119" algn="l" defTabSz="914237" rtl="0" eaLnBrk="1" latinLnBrk="0" hangingPunct="1">
                        <a:defRPr sz="1800" kern="1200">
                          <a:solidFill>
                            <a:schemeClr val="tx1"/>
                          </a:solidFill>
                          <a:latin typeface="Times New Roman"/>
                        </a:defRPr>
                      </a:lvl2pPr>
                      <a:lvl3pPr marL="914237" algn="l" defTabSz="914237" rtl="0" eaLnBrk="1" latinLnBrk="0" hangingPunct="1">
                        <a:defRPr sz="1800" kern="1200">
                          <a:solidFill>
                            <a:schemeClr val="tx1"/>
                          </a:solidFill>
                          <a:latin typeface="Times New Roman"/>
                        </a:defRPr>
                      </a:lvl3pPr>
                      <a:lvl4pPr marL="1371355" algn="l" defTabSz="914237" rtl="0" eaLnBrk="1" latinLnBrk="0" hangingPunct="1">
                        <a:defRPr sz="1800" kern="1200">
                          <a:solidFill>
                            <a:schemeClr val="tx1"/>
                          </a:solidFill>
                          <a:latin typeface="Times New Roman"/>
                        </a:defRPr>
                      </a:lvl4pPr>
                      <a:lvl5pPr marL="1828474" algn="l" defTabSz="914237" rtl="0" eaLnBrk="1" latinLnBrk="0" hangingPunct="1">
                        <a:defRPr sz="1800" kern="1200">
                          <a:solidFill>
                            <a:schemeClr val="tx1"/>
                          </a:solidFill>
                          <a:latin typeface="Times New Roman"/>
                        </a:defRPr>
                      </a:lvl5pPr>
                      <a:lvl6pPr marL="2285592" algn="l" defTabSz="914237" rtl="0" eaLnBrk="1" latinLnBrk="0" hangingPunct="1">
                        <a:defRPr sz="1800" kern="1200">
                          <a:solidFill>
                            <a:schemeClr val="tx1"/>
                          </a:solidFill>
                          <a:latin typeface="Times New Roman"/>
                        </a:defRPr>
                      </a:lvl6pPr>
                      <a:lvl7pPr marL="2742711" algn="l" defTabSz="914237" rtl="0" eaLnBrk="1" latinLnBrk="0" hangingPunct="1">
                        <a:defRPr sz="1800" kern="1200">
                          <a:solidFill>
                            <a:schemeClr val="tx1"/>
                          </a:solidFill>
                          <a:latin typeface="Times New Roman"/>
                        </a:defRPr>
                      </a:lvl7pPr>
                      <a:lvl8pPr marL="3199829" algn="l" defTabSz="914237" rtl="0" eaLnBrk="1" latinLnBrk="0" hangingPunct="1">
                        <a:defRPr sz="1800" kern="1200">
                          <a:solidFill>
                            <a:schemeClr val="tx1"/>
                          </a:solidFill>
                          <a:latin typeface="Times New Roman"/>
                        </a:defRPr>
                      </a:lvl8pPr>
                      <a:lvl9pPr marL="3656948" algn="l" defTabSz="914237" rtl="0" eaLnBrk="1" latinLnBrk="0" hangingPunct="1">
                        <a:defRPr sz="1800" kern="1200">
                          <a:solidFill>
                            <a:schemeClr val="tx1"/>
                          </a:solidFill>
                          <a:latin typeface="Times New Roman"/>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000066"/>
                        </a:solidFill>
                        <a:effectLst/>
                        <a:latin typeface="Times New Roman" pitchFamily="18" charset="0"/>
                        <a:cs typeface="Arial" pitchFamily="34" charset="0"/>
                      </a:endParaRPr>
                    </a:p>
                  </a:txBody>
                  <a:tcPr marL="92017" marR="92017" marT="45295" marB="45295" horzOverflow="overflow">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a:noFill/>
                    </a:lnTlToBr>
                    <a:lnBlToTr>
                      <a:noFill/>
                    </a:lnBlToTr>
                    <a:solidFill>
                      <a:srgbClr val="6ED088"/>
                    </a:solidFill>
                  </a:tcPr>
                </a:tc>
                <a:tc>
                  <a:txBody>
                    <a:bodyPr/>
                    <a:lstStyle>
                      <a:lvl1pPr marL="0" algn="l" defTabSz="914237" rtl="0" eaLnBrk="1" latinLnBrk="0" hangingPunct="1">
                        <a:defRPr sz="1800" kern="1200">
                          <a:solidFill>
                            <a:schemeClr val="tx1"/>
                          </a:solidFill>
                          <a:latin typeface="Times New Roman"/>
                        </a:defRPr>
                      </a:lvl1pPr>
                      <a:lvl2pPr marL="457119" algn="l" defTabSz="914237" rtl="0" eaLnBrk="1" latinLnBrk="0" hangingPunct="1">
                        <a:defRPr sz="1800" kern="1200">
                          <a:solidFill>
                            <a:schemeClr val="tx1"/>
                          </a:solidFill>
                          <a:latin typeface="Times New Roman"/>
                        </a:defRPr>
                      </a:lvl2pPr>
                      <a:lvl3pPr marL="914237" algn="l" defTabSz="914237" rtl="0" eaLnBrk="1" latinLnBrk="0" hangingPunct="1">
                        <a:defRPr sz="1800" kern="1200">
                          <a:solidFill>
                            <a:schemeClr val="tx1"/>
                          </a:solidFill>
                          <a:latin typeface="Times New Roman"/>
                        </a:defRPr>
                      </a:lvl3pPr>
                      <a:lvl4pPr marL="1371355" algn="l" defTabSz="914237" rtl="0" eaLnBrk="1" latinLnBrk="0" hangingPunct="1">
                        <a:defRPr sz="1800" kern="1200">
                          <a:solidFill>
                            <a:schemeClr val="tx1"/>
                          </a:solidFill>
                          <a:latin typeface="Times New Roman"/>
                        </a:defRPr>
                      </a:lvl4pPr>
                      <a:lvl5pPr marL="1828474" algn="l" defTabSz="914237" rtl="0" eaLnBrk="1" latinLnBrk="0" hangingPunct="1">
                        <a:defRPr sz="1800" kern="1200">
                          <a:solidFill>
                            <a:schemeClr val="tx1"/>
                          </a:solidFill>
                          <a:latin typeface="Times New Roman"/>
                        </a:defRPr>
                      </a:lvl5pPr>
                      <a:lvl6pPr marL="2285592" algn="l" defTabSz="914237" rtl="0" eaLnBrk="1" latinLnBrk="0" hangingPunct="1">
                        <a:defRPr sz="1800" kern="1200">
                          <a:solidFill>
                            <a:schemeClr val="tx1"/>
                          </a:solidFill>
                          <a:latin typeface="Times New Roman"/>
                        </a:defRPr>
                      </a:lvl6pPr>
                      <a:lvl7pPr marL="2742711" algn="l" defTabSz="914237" rtl="0" eaLnBrk="1" latinLnBrk="0" hangingPunct="1">
                        <a:defRPr sz="1800" kern="1200">
                          <a:solidFill>
                            <a:schemeClr val="tx1"/>
                          </a:solidFill>
                          <a:latin typeface="Times New Roman"/>
                        </a:defRPr>
                      </a:lvl7pPr>
                      <a:lvl8pPr marL="3199829" algn="l" defTabSz="914237" rtl="0" eaLnBrk="1" latinLnBrk="0" hangingPunct="1">
                        <a:defRPr sz="1800" kern="1200">
                          <a:solidFill>
                            <a:schemeClr val="tx1"/>
                          </a:solidFill>
                          <a:latin typeface="Times New Roman"/>
                        </a:defRPr>
                      </a:lvl8pPr>
                      <a:lvl9pPr marL="3656948" algn="l" defTabSz="914237" rtl="0" eaLnBrk="1" latinLnBrk="0" hangingPunct="1">
                        <a:defRPr sz="1800" kern="1200">
                          <a:solidFill>
                            <a:schemeClr val="tx1"/>
                          </a:solidFill>
                          <a:latin typeface="Times New Roman"/>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000066"/>
                        </a:solidFill>
                        <a:effectLst/>
                        <a:latin typeface="Times New Roman" pitchFamily="18" charset="0"/>
                        <a:cs typeface="Arial" pitchFamily="34" charset="0"/>
                      </a:endParaRPr>
                    </a:p>
                  </a:txBody>
                  <a:tcPr marL="92017" marR="92017" marT="45295" marB="45295" horzOverflow="overflow">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a:noFill/>
                    </a:lnTlToBr>
                    <a:lnBlToTr>
                      <a:noFill/>
                    </a:lnBlToTr>
                    <a:solidFill>
                      <a:srgbClr val="6ED088"/>
                    </a:solidFill>
                  </a:tcPr>
                </a:tc>
                <a:tc>
                  <a:txBody>
                    <a:bodyPr/>
                    <a:lstStyle>
                      <a:lvl1pPr marL="0" algn="l" defTabSz="914237" rtl="0" eaLnBrk="1" latinLnBrk="0" hangingPunct="1">
                        <a:defRPr sz="1800" kern="1200">
                          <a:solidFill>
                            <a:schemeClr val="tx1"/>
                          </a:solidFill>
                          <a:latin typeface="Times New Roman"/>
                        </a:defRPr>
                      </a:lvl1pPr>
                      <a:lvl2pPr marL="457119" algn="l" defTabSz="914237" rtl="0" eaLnBrk="1" latinLnBrk="0" hangingPunct="1">
                        <a:defRPr sz="1800" kern="1200">
                          <a:solidFill>
                            <a:schemeClr val="tx1"/>
                          </a:solidFill>
                          <a:latin typeface="Times New Roman"/>
                        </a:defRPr>
                      </a:lvl2pPr>
                      <a:lvl3pPr marL="914237" algn="l" defTabSz="914237" rtl="0" eaLnBrk="1" latinLnBrk="0" hangingPunct="1">
                        <a:defRPr sz="1800" kern="1200">
                          <a:solidFill>
                            <a:schemeClr val="tx1"/>
                          </a:solidFill>
                          <a:latin typeface="Times New Roman"/>
                        </a:defRPr>
                      </a:lvl3pPr>
                      <a:lvl4pPr marL="1371355" algn="l" defTabSz="914237" rtl="0" eaLnBrk="1" latinLnBrk="0" hangingPunct="1">
                        <a:defRPr sz="1800" kern="1200">
                          <a:solidFill>
                            <a:schemeClr val="tx1"/>
                          </a:solidFill>
                          <a:latin typeface="Times New Roman"/>
                        </a:defRPr>
                      </a:lvl4pPr>
                      <a:lvl5pPr marL="1828474" algn="l" defTabSz="914237" rtl="0" eaLnBrk="1" latinLnBrk="0" hangingPunct="1">
                        <a:defRPr sz="1800" kern="1200">
                          <a:solidFill>
                            <a:schemeClr val="tx1"/>
                          </a:solidFill>
                          <a:latin typeface="Times New Roman"/>
                        </a:defRPr>
                      </a:lvl5pPr>
                      <a:lvl6pPr marL="2285592" algn="l" defTabSz="914237" rtl="0" eaLnBrk="1" latinLnBrk="0" hangingPunct="1">
                        <a:defRPr sz="1800" kern="1200">
                          <a:solidFill>
                            <a:schemeClr val="tx1"/>
                          </a:solidFill>
                          <a:latin typeface="Times New Roman"/>
                        </a:defRPr>
                      </a:lvl6pPr>
                      <a:lvl7pPr marL="2742711" algn="l" defTabSz="914237" rtl="0" eaLnBrk="1" latinLnBrk="0" hangingPunct="1">
                        <a:defRPr sz="1800" kern="1200">
                          <a:solidFill>
                            <a:schemeClr val="tx1"/>
                          </a:solidFill>
                          <a:latin typeface="Times New Roman"/>
                        </a:defRPr>
                      </a:lvl7pPr>
                      <a:lvl8pPr marL="3199829" algn="l" defTabSz="914237" rtl="0" eaLnBrk="1" latinLnBrk="0" hangingPunct="1">
                        <a:defRPr sz="1800" kern="1200">
                          <a:solidFill>
                            <a:schemeClr val="tx1"/>
                          </a:solidFill>
                          <a:latin typeface="Times New Roman"/>
                        </a:defRPr>
                      </a:lvl8pPr>
                      <a:lvl9pPr marL="3656948" algn="l" defTabSz="914237" rtl="0" eaLnBrk="1" latinLnBrk="0" hangingPunct="1">
                        <a:defRPr sz="1800" kern="1200">
                          <a:solidFill>
                            <a:schemeClr val="tx1"/>
                          </a:solidFill>
                          <a:latin typeface="Times New Roman"/>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000066"/>
                        </a:solidFill>
                        <a:effectLst/>
                        <a:latin typeface="Times New Roman" pitchFamily="18" charset="0"/>
                        <a:cs typeface="Arial" pitchFamily="34" charset="0"/>
                      </a:endParaRPr>
                    </a:p>
                  </a:txBody>
                  <a:tcPr marL="92017" marR="92017" marT="45295" marB="45295" horzOverflow="overflow">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a:noFill/>
                    </a:lnTlToBr>
                    <a:lnBlToTr>
                      <a:noFill/>
                    </a:lnBlToTr>
                    <a:solidFill>
                      <a:srgbClr val="339966"/>
                    </a:solidFill>
                  </a:tcPr>
                </a:tc>
                <a:tc>
                  <a:txBody>
                    <a:bodyPr/>
                    <a:lstStyle>
                      <a:lvl1pPr marL="0" algn="l" defTabSz="914237" rtl="0" eaLnBrk="1" latinLnBrk="0" hangingPunct="1">
                        <a:defRPr sz="1800" kern="1200">
                          <a:solidFill>
                            <a:schemeClr val="tx1"/>
                          </a:solidFill>
                          <a:latin typeface="Times New Roman"/>
                        </a:defRPr>
                      </a:lvl1pPr>
                      <a:lvl2pPr marL="457119" algn="l" defTabSz="914237" rtl="0" eaLnBrk="1" latinLnBrk="0" hangingPunct="1">
                        <a:defRPr sz="1800" kern="1200">
                          <a:solidFill>
                            <a:schemeClr val="tx1"/>
                          </a:solidFill>
                          <a:latin typeface="Times New Roman"/>
                        </a:defRPr>
                      </a:lvl2pPr>
                      <a:lvl3pPr marL="914237" algn="l" defTabSz="914237" rtl="0" eaLnBrk="1" latinLnBrk="0" hangingPunct="1">
                        <a:defRPr sz="1800" kern="1200">
                          <a:solidFill>
                            <a:schemeClr val="tx1"/>
                          </a:solidFill>
                          <a:latin typeface="Times New Roman"/>
                        </a:defRPr>
                      </a:lvl3pPr>
                      <a:lvl4pPr marL="1371355" algn="l" defTabSz="914237" rtl="0" eaLnBrk="1" latinLnBrk="0" hangingPunct="1">
                        <a:defRPr sz="1800" kern="1200">
                          <a:solidFill>
                            <a:schemeClr val="tx1"/>
                          </a:solidFill>
                          <a:latin typeface="Times New Roman"/>
                        </a:defRPr>
                      </a:lvl4pPr>
                      <a:lvl5pPr marL="1828474" algn="l" defTabSz="914237" rtl="0" eaLnBrk="1" latinLnBrk="0" hangingPunct="1">
                        <a:defRPr sz="1800" kern="1200">
                          <a:solidFill>
                            <a:schemeClr val="tx1"/>
                          </a:solidFill>
                          <a:latin typeface="Times New Roman"/>
                        </a:defRPr>
                      </a:lvl5pPr>
                      <a:lvl6pPr marL="2285592" algn="l" defTabSz="914237" rtl="0" eaLnBrk="1" latinLnBrk="0" hangingPunct="1">
                        <a:defRPr sz="1800" kern="1200">
                          <a:solidFill>
                            <a:schemeClr val="tx1"/>
                          </a:solidFill>
                          <a:latin typeface="Times New Roman"/>
                        </a:defRPr>
                      </a:lvl6pPr>
                      <a:lvl7pPr marL="2742711" algn="l" defTabSz="914237" rtl="0" eaLnBrk="1" latinLnBrk="0" hangingPunct="1">
                        <a:defRPr sz="1800" kern="1200">
                          <a:solidFill>
                            <a:schemeClr val="tx1"/>
                          </a:solidFill>
                          <a:latin typeface="Times New Roman"/>
                        </a:defRPr>
                      </a:lvl7pPr>
                      <a:lvl8pPr marL="3199829" algn="l" defTabSz="914237" rtl="0" eaLnBrk="1" latinLnBrk="0" hangingPunct="1">
                        <a:defRPr sz="1800" kern="1200">
                          <a:solidFill>
                            <a:schemeClr val="tx1"/>
                          </a:solidFill>
                          <a:latin typeface="Times New Roman"/>
                        </a:defRPr>
                      </a:lvl8pPr>
                      <a:lvl9pPr marL="3656948" algn="l" defTabSz="914237" rtl="0" eaLnBrk="1" latinLnBrk="0" hangingPunct="1">
                        <a:defRPr sz="1800" kern="1200">
                          <a:solidFill>
                            <a:schemeClr val="tx1"/>
                          </a:solidFill>
                          <a:latin typeface="Times New Roman"/>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000066"/>
                        </a:solidFill>
                        <a:effectLst/>
                        <a:latin typeface="Times New Roman" pitchFamily="18" charset="0"/>
                        <a:cs typeface="Arial" pitchFamily="34" charset="0"/>
                      </a:endParaRPr>
                    </a:p>
                  </a:txBody>
                  <a:tcPr marL="92017" marR="92017" marT="45295" marB="45295" horzOverflow="overflow">
                    <a:lnL w="12700"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a:noFill/>
                    </a:lnTlToBr>
                    <a:lnBlToTr>
                      <a:noFill/>
                    </a:lnBlToTr>
                    <a:solidFill>
                      <a:srgbClr val="CCFFCC"/>
                    </a:solidFill>
                  </a:tcPr>
                </a:tc>
              </a:tr>
              <a:tr h="519410">
                <a:tc>
                  <a:txBody>
                    <a:bodyPr/>
                    <a:lstStyle>
                      <a:lvl1pPr marL="0" algn="l" defTabSz="914237" rtl="0" eaLnBrk="1" latinLnBrk="0" hangingPunct="1">
                        <a:defRPr sz="1800" kern="1200">
                          <a:solidFill>
                            <a:schemeClr val="tx1"/>
                          </a:solidFill>
                          <a:latin typeface="Times New Roman"/>
                        </a:defRPr>
                      </a:lvl1pPr>
                      <a:lvl2pPr marL="457119" algn="l" defTabSz="914237" rtl="0" eaLnBrk="1" latinLnBrk="0" hangingPunct="1">
                        <a:defRPr sz="1800" kern="1200">
                          <a:solidFill>
                            <a:schemeClr val="tx1"/>
                          </a:solidFill>
                          <a:latin typeface="Times New Roman"/>
                        </a:defRPr>
                      </a:lvl2pPr>
                      <a:lvl3pPr marL="914237" algn="l" defTabSz="914237" rtl="0" eaLnBrk="1" latinLnBrk="0" hangingPunct="1">
                        <a:defRPr sz="1800" kern="1200">
                          <a:solidFill>
                            <a:schemeClr val="tx1"/>
                          </a:solidFill>
                          <a:latin typeface="Times New Roman"/>
                        </a:defRPr>
                      </a:lvl3pPr>
                      <a:lvl4pPr marL="1371355" algn="l" defTabSz="914237" rtl="0" eaLnBrk="1" latinLnBrk="0" hangingPunct="1">
                        <a:defRPr sz="1800" kern="1200">
                          <a:solidFill>
                            <a:schemeClr val="tx1"/>
                          </a:solidFill>
                          <a:latin typeface="Times New Roman"/>
                        </a:defRPr>
                      </a:lvl4pPr>
                      <a:lvl5pPr marL="1828474" algn="l" defTabSz="914237" rtl="0" eaLnBrk="1" latinLnBrk="0" hangingPunct="1">
                        <a:defRPr sz="1800" kern="1200">
                          <a:solidFill>
                            <a:schemeClr val="tx1"/>
                          </a:solidFill>
                          <a:latin typeface="Times New Roman"/>
                        </a:defRPr>
                      </a:lvl5pPr>
                      <a:lvl6pPr marL="2285592" algn="l" defTabSz="914237" rtl="0" eaLnBrk="1" latinLnBrk="0" hangingPunct="1">
                        <a:defRPr sz="1800" kern="1200">
                          <a:solidFill>
                            <a:schemeClr val="tx1"/>
                          </a:solidFill>
                          <a:latin typeface="Times New Roman"/>
                        </a:defRPr>
                      </a:lvl6pPr>
                      <a:lvl7pPr marL="2742711" algn="l" defTabSz="914237" rtl="0" eaLnBrk="1" latinLnBrk="0" hangingPunct="1">
                        <a:defRPr sz="1800" kern="1200">
                          <a:solidFill>
                            <a:schemeClr val="tx1"/>
                          </a:solidFill>
                          <a:latin typeface="Times New Roman"/>
                        </a:defRPr>
                      </a:lvl7pPr>
                      <a:lvl8pPr marL="3199829" algn="l" defTabSz="914237" rtl="0" eaLnBrk="1" latinLnBrk="0" hangingPunct="1">
                        <a:defRPr sz="1800" kern="1200">
                          <a:solidFill>
                            <a:schemeClr val="tx1"/>
                          </a:solidFill>
                          <a:latin typeface="Times New Roman"/>
                        </a:defRPr>
                      </a:lvl8pPr>
                      <a:lvl9pPr marL="3656948" algn="l" defTabSz="914237" rtl="0" eaLnBrk="1" latinLnBrk="0" hangingPunct="1">
                        <a:defRPr sz="1800" kern="1200">
                          <a:solidFill>
                            <a:schemeClr val="tx1"/>
                          </a:solidFill>
                          <a:latin typeface="Times New Roman"/>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000066"/>
                        </a:solidFill>
                        <a:effectLst/>
                        <a:latin typeface="Times New Roman" pitchFamily="18" charset="0"/>
                        <a:cs typeface="Arial" pitchFamily="34" charset="0"/>
                      </a:endParaRPr>
                    </a:p>
                  </a:txBody>
                  <a:tcPr marL="92017" marR="92017" marT="45295" marB="45295" horzOverflow="overflow">
                    <a:lnL w="28575"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339966"/>
                    </a:solidFill>
                  </a:tcPr>
                </a:tc>
                <a:tc>
                  <a:txBody>
                    <a:bodyPr/>
                    <a:lstStyle>
                      <a:lvl1pPr marL="0" algn="l" defTabSz="914237" rtl="0" eaLnBrk="1" latinLnBrk="0" hangingPunct="1">
                        <a:defRPr sz="1800" kern="1200">
                          <a:solidFill>
                            <a:schemeClr val="tx1"/>
                          </a:solidFill>
                          <a:latin typeface="Times New Roman"/>
                        </a:defRPr>
                      </a:lvl1pPr>
                      <a:lvl2pPr marL="457119" algn="l" defTabSz="914237" rtl="0" eaLnBrk="1" latinLnBrk="0" hangingPunct="1">
                        <a:defRPr sz="1800" kern="1200">
                          <a:solidFill>
                            <a:schemeClr val="tx1"/>
                          </a:solidFill>
                          <a:latin typeface="Times New Roman"/>
                        </a:defRPr>
                      </a:lvl2pPr>
                      <a:lvl3pPr marL="914237" algn="l" defTabSz="914237" rtl="0" eaLnBrk="1" latinLnBrk="0" hangingPunct="1">
                        <a:defRPr sz="1800" kern="1200">
                          <a:solidFill>
                            <a:schemeClr val="tx1"/>
                          </a:solidFill>
                          <a:latin typeface="Times New Roman"/>
                        </a:defRPr>
                      </a:lvl3pPr>
                      <a:lvl4pPr marL="1371355" algn="l" defTabSz="914237" rtl="0" eaLnBrk="1" latinLnBrk="0" hangingPunct="1">
                        <a:defRPr sz="1800" kern="1200">
                          <a:solidFill>
                            <a:schemeClr val="tx1"/>
                          </a:solidFill>
                          <a:latin typeface="Times New Roman"/>
                        </a:defRPr>
                      </a:lvl4pPr>
                      <a:lvl5pPr marL="1828474" algn="l" defTabSz="914237" rtl="0" eaLnBrk="1" latinLnBrk="0" hangingPunct="1">
                        <a:defRPr sz="1800" kern="1200">
                          <a:solidFill>
                            <a:schemeClr val="tx1"/>
                          </a:solidFill>
                          <a:latin typeface="Times New Roman"/>
                        </a:defRPr>
                      </a:lvl5pPr>
                      <a:lvl6pPr marL="2285592" algn="l" defTabSz="914237" rtl="0" eaLnBrk="1" latinLnBrk="0" hangingPunct="1">
                        <a:defRPr sz="1800" kern="1200">
                          <a:solidFill>
                            <a:schemeClr val="tx1"/>
                          </a:solidFill>
                          <a:latin typeface="Times New Roman"/>
                        </a:defRPr>
                      </a:lvl6pPr>
                      <a:lvl7pPr marL="2742711" algn="l" defTabSz="914237" rtl="0" eaLnBrk="1" latinLnBrk="0" hangingPunct="1">
                        <a:defRPr sz="1800" kern="1200">
                          <a:solidFill>
                            <a:schemeClr val="tx1"/>
                          </a:solidFill>
                          <a:latin typeface="Times New Roman"/>
                        </a:defRPr>
                      </a:lvl7pPr>
                      <a:lvl8pPr marL="3199829" algn="l" defTabSz="914237" rtl="0" eaLnBrk="1" latinLnBrk="0" hangingPunct="1">
                        <a:defRPr sz="1800" kern="1200">
                          <a:solidFill>
                            <a:schemeClr val="tx1"/>
                          </a:solidFill>
                          <a:latin typeface="Times New Roman"/>
                        </a:defRPr>
                      </a:lvl8pPr>
                      <a:lvl9pPr marL="3656948" algn="l" defTabSz="914237" rtl="0" eaLnBrk="1" latinLnBrk="0" hangingPunct="1">
                        <a:defRPr sz="1800" kern="1200">
                          <a:solidFill>
                            <a:schemeClr val="tx1"/>
                          </a:solidFill>
                          <a:latin typeface="Times New Roman"/>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000066"/>
                        </a:solidFill>
                        <a:effectLst/>
                        <a:latin typeface="Times New Roman" pitchFamily="18" charset="0"/>
                        <a:cs typeface="Arial" pitchFamily="34" charset="0"/>
                      </a:endParaRPr>
                    </a:p>
                  </a:txBody>
                  <a:tcPr marL="92017" marR="92017" marT="45295" marB="45295" horzOverflow="overflow">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6ED088"/>
                    </a:solidFill>
                  </a:tcPr>
                </a:tc>
                <a:tc>
                  <a:txBody>
                    <a:bodyPr/>
                    <a:lstStyle>
                      <a:lvl1pPr marL="0" algn="l" defTabSz="914237" rtl="0" eaLnBrk="1" latinLnBrk="0" hangingPunct="1">
                        <a:defRPr sz="1800" kern="1200">
                          <a:solidFill>
                            <a:schemeClr val="tx1"/>
                          </a:solidFill>
                          <a:latin typeface="Times New Roman"/>
                        </a:defRPr>
                      </a:lvl1pPr>
                      <a:lvl2pPr marL="457119" algn="l" defTabSz="914237" rtl="0" eaLnBrk="1" latinLnBrk="0" hangingPunct="1">
                        <a:defRPr sz="1800" kern="1200">
                          <a:solidFill>
                            <a:schemeClr val="tx1"/>
                          </a:solidFill>
                          <a:latin typeface="Times New Roman"/>
                        </a:defRPr>
                      </a:lvl2pPr>
                      <a:lvl3pPr marL="914237" algn="l" defTabSz="914237" rtl="0" eaLnBrk="1" latinLnBrk="0" hangingPunct="1">
                        <a:defRPr sz="1800" kern="1200">
                          <a:solidFill>
                            <a:schemeClr val="tx1"/>
                          </a:solidFill>
                          <a:latin typeface="Times New Roman"/>
                        </a:defRPr>
                      </a:lvl3pPr>
                      <a:lvl4pPr marL="1371355" algn="l" defTabSz="914237" rtl="0" eaLnBrk="1" latinLnBrk="0" hangingPunct="1">
                        <a:defRPr sz="1800" kern="1200">
                          <a:solidFill>
                            <a:schemeClr val="tx1"/>
                          </a:solidFill>
                          <a:latin typeface="Times New Roman"/>
                        </a:defRPr>
                      </a:lvl4pPr>
                      <a:lvl5pPr marL="1828474" algn="l" defTabSz="914237" rtl="0" eaLnBrk="1" latinLnBrk="0" hangingPunct="1">
                        <a:defRPr sz="1800" kern="1200">
                          <a:solidFill>
                            <a:schemeClr val="tx1"/>
                          </a:solidFill>
                          <a:latin typeface="Times New Roman"/>
                        </a:defRPr>
                      </a:lvl5pPr>
                      <a:lvl6pPr marL="2285592" algn="l" defTabSz="914237" rtl="0" eaLnBrk="1" latinLnBrk="0" hangingPunct="1">
                        <a:defRPr sz="1800" kern="1200">
                          <a:solidFill>
                            <a:schemeClr val="tx1"/>
                          </a:solidFill>
                          <a:latin typeface="Times New Roman"/>
                        </a:defRPr>
                      </a:lvl6pPr>
                      <a:lvl7pPr marL="2742711" algn="l" defTabSz="914237" rtl="0" eaLnBrk="1" latinLnBrk="0" hangingPunct="1">
                        <a:defRPr sz="1800" kern="1200">
                          <a:solidFill>
                            <a:schemeClr val="tx1"/>
                          </a:solidFill>
                          <a:latin typeface="Times New Roman"/>
                        </a:defRPr>
                      </a:lvl7pPr>
                      <a:lvl8pPr marL="3199829" algn="l" defTabSz="914237" rtl="0" eaLnBrk="1" latinLnBrk="0" hangingPunct="1">
                        <a:defRPr sz="1800" kern="1200">
                          <a:solidFill>
                            <a:schemeClr val="tx1"/>
                          </a:solidFill>
                          <a:latin typeface="Times New Roman"/>
                        </a:defRPr>
                      </a:lvl8pPr>
                      <a:lvl9pPr marL="3656948" algn="l" defTabSz="914237" rtl="0" eaLnBrk="1" latinLnBrk="0" hangingPunct="1">
                        <a:defRPr sz="1800" kern="1200">
                          <a:solidFill>
                            <a:schemeClr val="tx1"/>
                          </a:solidFill>
                          <a:latin typeface="Times New Roman"/>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000066"/>
                        </a:solidFill>
                        <a:effectLst/>
                        <a:latin typeface="Times New Roman" pitchFamily="18" charset="0"/>
                        <a:cs typeface="Arial" pitchFamily="34" charset="0"/>
                      </a:endParaRPr>
                    </a:p>
                  </a:txBody>
                  <a:tcPr marL="92017" marR="92017" marT="45295" marB="45295" horzOverflow="overflow">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CCFFCC"/>
                    </a:solidFill>
                  </a:tcPr>
                </a:tc>
                <a:tc>
                  <a:txBody>
                    <a:bodyPr/>
                    <a:lstStyle>
                      <a:lvl1pPr marL="0" algn="l" defTabSz="914237" rtl="0" eaLnBrk="1" latinLnBrk="0" hangingPunct="1">
                        <a:defRPr sz="1800" kern="1200">
                          <a:solidFill>
                            <a:schemeClr val="tx1"/>
                          </a:solidFill>
                          <a:latin typeface="Times New Roman"/>
                        </a:defRPr>
                      </a:lvl1pPr>
                      <a:lvl2pPr marL="457119" algn="l" defTabSz="914237" rtl="0" eaLnBrk="1" latinLnBrk="0" hangingPunct="1">
                        <a:defRPr sz="1800" kern="1200">
                          <a:solidFill>
                            <a:schemeClr val="tx1"/>
                          </a:solidFill>
                          <a:latin typeface="Times New Roman"/>
                        </a:defRPr>
                      </a:lvl2pPr>
                      <a:lvl3pPr marL="914237" algn="l" defTabSz="914237" rtl="0" eaLnBrk="1" latinLnBrk="0" hangingPunct="1">
                        <a:defRPr sz="1800" kern="1200">
                          <a:solidFill>
                            <a:schemeClr val="tx1"/>
                          </a:solidFill>
                          <a:latin typeface="Times New Roman"/>
                        </a:defRPr>
                      </a:lvl3pPr>
                      <a:lvl4pPr marL="1371355" algn="l" defTabSz="914237" rtl="0" eaLnBrk="1" latinLnBrk="0" hangingPunct="1">
                        <a:defRPr sz="1800" kern="1200">
                          <a:solidFill>
                            <a:schemeClr val="tx1"/>
                          </a:solidFill>
                          <a:latin typeface="Times New Roman"/>
                        </a:defRPr>
                      </a:lvl4pPr>
                      <a:lvl5pPr marL="1828474" algn="l" defTabSz="914237" rtl="0" eaLnBrk="1" latinLnBrk="0" hangingPunct="1">
                        <a:defRPr sz="1800" kern="1200">
                          <a:solidFill>
                            <a:schemeClr val="tx1"/>
                          </a:solidFill>
                          <a:latin typeface="Times New Roman"/>
                        </a:defRPr>
                      </a:lvl5pPr>
                      <a:lvl6pPr marL="2285592" algn="l" defTabSz="914237" rtl="0" eaLnBrk="1" latinLnBrk="0" hangingPunct="1">
                        <a:defRPr sz="1800" kern="1200">
                          <a:solidFill>
                            <a:schemeClr val="tx1"/>
                          </a:solidFill>
                          <a:latin typeface="Times New Roman"/>
                        </a:defRPr>
                      </a:lvl6pPr>
                      <a:lvl7pPr marL="2742711" algn="l" defTabSz="914237" rtl="0" eaLnBrk="1" latinLnBrk="0" hangingPunct="1">
                        <a:defRPr sz="1800" kern="1200">
                          <a:solidFill>
                            <a:schemeClr val="tx1"/>
                          </a:solidFill>
                          <a:latin typeface="Times New Roman"/>
                        </a:defRPr>
                      </a:lvl7pPr>
                      <a:lvl8pPr marL="3199829" algn="l" defTabSz="914237" rtl="0" eaLnBrk="1" latinLnBrk="0" hangingPunct="1">
                        <a:defRPr sz="1800" kern="1200">
                          <a:solidFill>
                            <a:schemeClr val="tx1"/>
                          </a:solidFill>
                          <a:latin typeface="Times New Roman"/>
                        </a:defRPr>
                      </a:lvl8pPr>
                      <a:lvl9pPr marL="3656948" algn="l" defTabSz="914237" rtl="0" eaLnBrk="1" latinLnBrk="0" hangingPunct="1">
                        <a:defRPr sz="1800" kern="1200">
                          <a:solidFill>
                            <a:schemeClr val="tx1"/>
                          </a:solidFill>
                          <a:latin typeface="Times New Roman"/>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000066"/>
                        </a:solidFill>
                        <a:effectLst/>
                        <a:latin typeface="Times New Roman" pitchFamily="18" charset="0"/>
                        <a:cs typeface="Arial" pitchFamily="34" charset="0"/>
                      </a:endParaRPr>
                    </a:p>
                  </a:txBody>
                  <a:tcPr marL="92017" marR="92017" marT="45295" marB="45295" horzOverflow="overflow">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CCFFCC"/>
                    </a:solidFill>
                  </a:tcPr>
                </a:tc>
                <a:tc>
                  <a:txBody>
                    <a:bodyPr/>
                    <a:lstStyle>
                      <a:lvl1pPr marL="0" algn="l" defTabSz="914237" rtl="0" eaLnBrk="1" latinLnBrk="0" hangingPunct="1">
                        <a:defRPr sz="1800" kern="1200">
                          <a:solidFill>
                            <a:schemeClr val="tx1"/>
                          </a:solidFill>
                          <a:latin typeface="Times New Roman"/>
                        </a:defRPr>
                      </a:lvl1pPr>
                      <a:lvl2pPr marL="457119" algn="l" defTabSz="914237" rtl="0" eaLnBrk="1" latinLnBrk="0" hangingPunct="1">
                        <a:defRPr sz="1800" kern="1200">
                          <a:solidFill>
                            <a:schemeClr val="tx1"/>
                          </a:solidFill>
                          <a:latin typeface="Times New Roman"/>
                        </a:defRPr>
                      </a:lvl2pPr>
                      <a:lvl3pPr marL="914237" algn="l" defTabSz="914237" rtl="0" eaLnBrk="1" latinLnBrk="0" hangingPunct="1">
                        <a:defRPr sz="1800" kern="1200">
                          <a:solidFill>
                            <a:schemeClr val="tx1"/>
                          </a:solidFill>
                          <a:latin typeface="Times New Roman"/>
                        </a:defRPr>
                      </a:lvl3pPr>
                      <a:lvl4pPr marL="1371355" algn="l" defTabSz="914237" rtl="0" eaLnBrk="1" latinLnBrk="0" hangingPunct="1">
                        <a:defRPr sz="1800" kern="1200">
                          <a:solidFill>
                            <a:schemeClr val="tx1"/>
                          </a:solidFill>
                          <a:latin typeface="Times New Roman"/>
                        </a:defRPr>
                      </a:lvl4pPr>
                      <a:lvl5pPr marL="1828474" algn="l" defTabSz="914237" rtl="0" eaLnBrk="1" latinLnBrk="0" hangingPunct="1">
                        <a:defRPr sz="1800" kern="1200">
                          <a:solidFill>
                            <a:schemeClr val="tx1"/>
                          </a:solidFill>
                          <a:latin typeface="Times New Roman"/>
                        </a:defRPr>
                      </a:lvl5pPr>
                      <a:lvl6pPr marL="2285592" algn="l" defTabSz="914237" rtl="0" eaLnBrk="1" latinLnBrk="0" hangingPunct="1">
                        <a:defRPr sz="1800" kern="1200">
                          <a:solidFill>
                            <a:schemeClr val="tx1"/>
                          </a:solidFill>
                          <a:latin typeface="Times New Roman"/>
                        </a:defRPr>
                      </a:lvl6pPr>
                      <a:lvl7pPr marL="2742711" algn="l" defTabSz="914237" rtl="0" eaLnBrk="1" latinLnBrk="0" hangingPunct="1">
                        <a:defRPr sz="1800" kern="1200">
                          <a:solidFill>
                            <a:schemeClr val="tx1"/>
                          </a:solidFill>
                          <a:latin typeface="Times New Roman"/>
                        </a:defRPr>
                      </a:lvl7pPr>
                      <a:lvl8pPr marL="3199829" algn="l" defTabSz="914237" rtl="0" eaLnBrk="1" latinLnBrk="0" hangingPunct="1">
                        <a:defRPr sz="1800" kern="1200">
                          <a:solidFill>
                            <a:schemeClr val="tx1"/>
                          </a:solidFill>
                          <a:latin typeface="Times New Roman"/>
                        </a:defRPr>
                      </a:lvl8pPr>
                      <a:lvl9pPr marL="3656948" algn="l" defTabSz="914237" rtl="0" eaLnBrk="1" latinLnBrk="0" hangingPunct="1">
                        <a:defRPr sz="1800" kern="1200">
                          <a:solidFill>
                            <a:schemeClr val="tx1"/>
                          </a:solidFill>
                          <a:latin typeface="Times New Roman"/>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000066"/>
                        </a:solidFill>
                        <a:effectLst/>
                        <a:latin typeface="Times New Roman" pitchFamily="18" charset="0"/>
                        <a:cs typeface="Arial" pitchFamily="34" charset="0"/>
                      </a:endParaRPr>
                    </a:p>
                  </a:txBody>
                  <a:tcPr marL="92017" marR="92017" marT="45295" marB="45295" horzOverflow="overflow">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6ED088"/>
                    </a:solidFill>
                  </a:tcPr>
                </a:tc>
                <a:tc>
                  <a:txBody>
                    <a:bodyPr/>
                    <a:lstStyle>
                      <a:lvl1pPr marL="0" algn="l" defTabSz="914237" rtl="0" eaLnBrk="1" latinLnBrk="0" hangingPunct="1">
                        <a:defRPr sz="1800" kern="1200">
                          <a:solidFill>
                            <a:schemeClr val="tx1"/>
                          </a:solidFill>
                          <a:latin typeface="Times New Roman"/>
                        </a:defRPr>
                      </a:lvl1pPr>
                      <a:lvl2pPr marL="457119" algn="l" defTabSz="914237" rtl="0" eaLnBrk="1" latinLnBrk="0" hangingPunct="1">
                        <a:defRPr sz="1800" kern="1200">
                          <a:solidFill>
                            <a:schemeClr val="tx1"/>
                          </a:solidFill>
                          <a:latin typeface="Times New Roman"/>
                        </a:defRPr>
                      </a:lvl2pPr>
                      <a:lvl3pPr marL="914237" algn="l" defTabSz="914237" rtl="0" eaLnBrk="1" latinLnBrk="0" hangingPunct="1">
                        <a:defRPr sz="1800" kern="1200">
                          <a:solidFill>
                            <a:schemeClr val="tx1"/>
                          </a:solidFill>
                          <a:latin typeface="Times New Roman"/>
                        </a:defRPr>
                      </a:lvl3pPr>
                      <a:lvl4pPr marL="1371355" algn="l" defTabSz="914237" rtl="0" eaLnBrk="1" latinLnBrk="0" hangingPunct="1">
                        <a:defRPr sz="1800" kern="1200">
                          <a:solidFill>
                            <a:schemeClr val="tx1"/>
                          </a:solidFill>
                          <a:latin typeface="Times New Roman"/>
                        </a:defRPr>
                      </a:lvl4pPr>
                      <a:lvl5pPr marL="1828474" algn="l" defTabSz="914237" rtl="0" eaLnBrk="1" latinLnBrk="0" hangingPunct="1">
                        <a:defRPr sz="1800" kern="1200">
                          <a:solidFill>
                            <a:schemeClr val="tx1"/>
                          </a:solidFill>
                          <a:latin typeface="Times New Roman"/>
                        </a:defRPr>
                      </a:lvl5pPr>
                      <a:lvl6pPr marL="2285592" algn="l" defTabSz="914237" rtl="0" eaLnBrk="1" latinLnBrk="0" hangingPunct="1">
                        <a:defRPr sz="1800" kern="1200">
                          <a:solidFill>
                            <a:schemeClr val="tx1"/>
                          </a:solidFill>
                          <a:latin typeface="Times New Roman"/>
                        </a:defRPr>
                      </a:lvl6pPr>
                      <a:lvl7pPr marL="2742711" algn="l" defTabSz="914237" rtl="0" eaLnBrk="1" latinLnBrk="0" hangingPunct="1">
                        <a:defRPr sz="1800" kern="1200">
                          <a:solidFill>
                            <a:schemeClr val="tx1"/>
                          </a:solidFill>
                          <a:latin typeface="Times New Roman"/>
                        </a:defRPr>
                      </a:lvl7pPr>
                      <a:lvl8pPr marL="3199829" algn="l" defTabSz="914237" rtl="0" eaLnBrk="1" latinLnBrk="0" hangingPunct="1">
                        <a:defRPr sz="1800" kern="1200">
                          <a:solidFill>
                            <a:schemeClr val="tx1"/>
                          </a:solidFill>
                          <a:latin typeface="Times New Roman"/>
                        </a:defRPr>
                      </a:lvl8pPr>
                      <a:lvl9pPr marL="3656948" algn="l" defTabSz="914237" rtl="0" eaLnBrk="1" latinLnBrk="0" hangingPunct="1">
                        <a:defRPr sz="1800" kern="1200">
                          <a:solidFill>
                            <a:schemeClr val="tx1"/>
                          </a:solidFill>
                          <a:latin typeface="Times New Roman"/>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000066"/>
                        </a:solidFill>
                        <a:effectLst/>
                        <a:latin typeface="Times New Roman" pitchFamily="18" charset="0"/>
                        <a:cs typeface="Arial" pitchFamily="34" charset="0"/>
                      </a:endParaRPr>
                    </a:p>
                  </a:txBody>
                  <a:tcPr marL="92017" marR="92017" marT="45295" marB="45295" horzOverflow="overflow">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CCFFCC"/>
                    </a:solidFill>
                  </a:tcPr>
                </a:tc>
                <a:tc>
                  <a:txBody>
                    <a:bodyPr/>
                    <a:lstStyle>
                      <a:lvl1pPr marL="0" algn="l" defTabSz="914237" rtl="0" eaLnBrk="1" latinLnBrk="0" hangingPunct="1">
                        <a:defRPr sz="1800" kern="1200">
                          <a:solidFill>
                            <a:schemeClr val="tx1"/>
                          </a:solidFill>
                          <a:latin typeface="Times New Roman"/>
                        </a:defRPr>
                      </a:lvl1pPr>
                      <a:lvl2pPr marL="457119" algn="l" defTabSz="914237" rtl="0" eaLnBrk="1" latinLnBrk="0" hangingPunct="1">
                        <a:defRPr sz="1800" kern="1200">
                          <a:solidFill>
                            <a:schemeClr val="tx1"/>
                          </a:solidFill>
                          <a:latin typeface="Times New Roman"/>
                        </a:defRPr>
                      </a:lvl2pPr>
                      <a:lvl3pPr marL="914237" algn="l" defTabSz="914237" rtl="0" eaLnBrk="1" latinLnBrk="0" hangingPunct="1">
                        <a:defRPr sz="1800" kern="1200">
                          <a:solidFill>
                            <a:schemeClr val="tx1"/>
                          </a:solidFill>
                          <a:latin typeface="Times New Roman"/>
                        </a:defRPr>
                      </a:lvl3pPr>
                      <a:lvl4pPr marL="1371355" algn="l" defTabSz="914237" rtl="0" eaLnBrk="1" latinLnBrk="0" hangingPunct="1">
                        <a:defRPr sz="1800" kern="1200">
                          <a:solidFill>
                            <a:schemeClr val="tx1"/>
                          </a:solidFill>
                          <a:latin typeface="Times New Roman"/>
                        </a:defRPr>
                      </a:lvl4pPr>
                      <a:lvl5pPr marL="1828474" algn="l" defTabSz="914237" rtl="0" eaLnBrk="1" latinLnBrk="0" hangingPunct="1">
                        <a:defRPr sz="1800" kern="1200">
                          <a:solidFill>
                            <a:schemeClr val="tx1"/>
                          </a:solidFill>
                          <a:latin typeface="Times New Roman"/>
                        </a:defRPr>
                      </a:lvl5pPr>
                      <a:lvl6pPr marL="2285592" algn="l" defTabSz="914237" rtl="0" eaLnBrk="1" latinLnBrk="0" hangingPunct="1">
                        <a:defRPr sz="1800" kern="1200">
                          <a:solidFill>
                            <a:schemeClr val="tx1"/>
                          </a:solidFill>
                          <a:latin typeface="Times New Roman"/>
                        </a:defRPr>
                      </a:lvl6pPr>
                      <a:lvl7pPr marL="2742711" algn="l" defTabSz="914237" rtl="0" eaLnBrk="1" latinLnBrk="0" hangingPunct="1">
                        <a:defRPr sz="1800" kern="1200">
                          <a:solidFill>
                            <a:schemeClr val="tx1"/>
                          </a:solidFill>
                          <a:latin typeface="Times New Roman"/>
                        </a:defRPr>
                      </a:lvl7pPr>
                      <a:lvl8pPr marL="3199829" algn="l" defTabSz="914237" rtl="0" eaLnBrk="1" latinLnBrk="0" hangingPunct="1">
                        <a:defRPr sz="1800" kern="1200">
                          <a:solidFill>
                            <a:schemeClr val="tx1"/>
                          </a:solidFill>
                          <a:latin typeface="Times New Roman"/>
                        </a:defRPr>
                      </a:lvl8pPr>
                      <a:lvl9pPr marL="3656948" algn="l" defTabSz="914237" rtl="0" eaLnBrk="1" latinLnBrk="0" hangingPunct="1">
                        <a:defRPr sz="1800" kern="1200">
                          <a:solidFill>
                            <a:schemeClr val="tx1"/>
                          </a:solidFill>
                          <a:latin typeface="Times New Roman"/>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000066"/>
                        </a:solidFill>
                        <a:effectLst/>
                        <a:latin typeface="Times New Roman" pitchFamily="18" charset="0"/>
                        <a:cs typeface="Arial" pitchFamily="34" charset="0"/>
                      </a:endParaRPr>
                    </a:p>
                  </a:txBody>
                  <a:tcPr marL="92017" marR="92017" marT="45295" marB="45295" horzOverflow="overflow">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6ED088"/>
                    </a:solidFill>
                  </a:tcPr>
                </a:tc>
                <a:tc>
                  <a:txBody>
                    <a:bodyPr/>
                    <a:lstStyle>
                      <a:lvl1pPr marL="0" algn="l" defTabSz="914237" rtl="0" eaLnBrk="1" latinLnBrk="0" hangingPunct="1">
                        <a:defRPr sz="1800" kern="1200">
                          <a:solidFill>
                            <a:schemeClr val="tx1"/>
                          </a:solidFill>
                          <a:latin typeface="Times New Roman"/>
                        </a:defRPr>
                      </a:lvl1pPr>
                      <a:lvl2pPr marL="457119" algn="l" defTabSz="914237" rtl="0" eaLnBrk="1" latinLnBrk="0" hangingPunct="1">
                        <a:defRPr sz="1800" kern="1200">
                          <a:solidFill>
                            <a:schemeClr val="tx1"/>
                          </a:solidFill>
                          <a:latin typeface="Times New Roman"/>
                        </a:defRPr>
                      </a:lvl2pPr>
                      <a:lvl3pPr marL="914237" algn="l" defTabSz="914237" rtl="0" eaLnBrk="1" latinLnBrk="0" hangingPunct="1">
                        <a:defRPr sz="1800" kern="1200">
                          <a:solidFill>
                            <a:schemeClr val="tx1"/>
                          </a:solidFill>
                          <a:latin typeface="Times New Roman"/>
                        </a:defRPr>
                      </a:lvl3pPr>
                      <a:lvl4pPr marL="1371355" algn="l" defTabSz="914237" rtl="0" eaLnBrk="1" latinLnBrk="0" hangingPunct="1">
                        <a:defRPr sz="1800" kern="1200">
                          <a:solidFill>
                            <a:schemeClr val="tx1"/>
                          </a:solidFill>
                          <a:latin typeface="Times New Roman"/>
                        </a:defRPr>
                      </a:lvl4pPr>
                      <a:lvl5pPr marL="1828474" algn="l" defTabSz="914237" rtl="0" eaLnBrk="1" latinLnBrk="0" hangingPunct="1">
                        <a:defRPr sz="1800" kern="1200">
                          <a:solidFill>
                            <a:schemeClr val="tx1"/>
                          </a:solidFill>
                          <a:latin typeface="Times New Roman"/>
                        </a:defRPr>
                      </a:lvl5pPr>
                      <a:lvl6pPr marL="2285592" algn="l" defTabSz="914237" rtl="0" eaLnBrk="1" latinLnBrk="0" hangingPunct="1">
                        <a:defRPr sz="1800" kern="1200">
                          <a:solidFill>
                            <a:schemeClr val="tx1"/>
                          </a:solidFill>
                          <a:latin typeface="Times New Roman"/>
                        </a:defRPr>
                      </a:lvl6pPr>
                      <a:lvl7pPr marL="2742711" algn="l" defTabSz="914237" rtl="0" eaLnBrk="1" latinLnBrk="0" hangingPunct="1">
                        <a:defRPr sz="1800" kern="1200">
                          <a:solidFill>
                            <a:schemeClr val="tx1"/>
                          </a:solidFill>
                          <a:latin typeface="Times New Roman"/>
                        </a:defRPr>
                      </a:lvl7pPr>
                      <a:lvl8pPr marL="3199829" algn="l" defTabSz="914237" rtl="0" eaLnBrk="1" latinLnBrk="0" hangingPunct="1">
                        <a:defRPr sz="1800" kern="1200">
                          <a:solidFill>
                            <a:schemeClr val="tx1"/>
                          </a:solidFill>
                          <a:latin typeface="Times New Roman"/>
                        </a:defRPr>
                      </a:lvl8pPr>
                      <a:lvl9pPr marL="3656948" algn="l" defTabSz="914237" rtl="0" eaLnBrk="1" latinLnBrk="0" hangingPunct="1">
                        <a:defRPr sz="1800" kern="1200">
                          <a:solidFill>
                            <a:schemeClr val="tx1"/>
                          </a:solidFill>
                          <a:latin typeface="Times New Roman"/>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000066"/>
                        </a:solidFill>
                        <a:effectLst/>
                        <a:latin typeface="Times New Roman" pitchFamily="18" charset="0"/>
                        <a:cs typeface="Arial" pitchFamily="34" charset="0"/>
                      </a:endParaRPr>
                    </a:p>
                  </a:txBody>
                  <a:tcPr marL="92017" marR="92017" marT="45295" marB="45295" horzOverflow="overflow">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CCFFCC"/>
                    </a:solidFill>
                  </a:tcPr>
                </a:tc>
                <a:tc>
                  <a:txBody>
                    <a:bodyPr/>
                    <a:lstStyle>
                      <a:lvl1pPr marL="0" algn="l" defTabSz="914237" rtl="0" eaLnBrk="1" latinLnBrk="0" hangingPunct="1">
                        <a:defRPr sz="1800" kern="1200">
                          <a:solidFill>
                            <a:schemeClr val="tx1"/>
                          </a:solidFill>
                          <a:latin typeface="Times New Roman"/>
                        </a:defRPr>
                      </a:lvl1pPr>
                      <a:lvl2pPr marL="457119" algn="l" defTabSz="914237" rtl="0" eaLnBrk="1" latinLnBrk="0" hangingPunct="1">
                        <a:defRPr sz="1800" kern="1200">
                          <a:solidFill>
                            <a:schemeClr val="tx1"/>
                          </a:solidFill>
                          <a:latin typeface="Times New Roman"/>
                        </a:defRPr>
                      </a:lvl2pPr>
                      <a:lvl3pPr marL="914237" algn="l" defTabSz="914237" rtl="0" eaLnBrk="1" latinLnBrk="0" hangingPunct="1">
                        <a:defRPr sz="1800" kern="1200">
                          <a:solidFill>
                            <a:schemeClr val="tx1"/>
                          </a:solidFill>
                          <a:latin typeface="Times New Roman"/>
                        </a:defRPr>
                      </a:lvl3pPr>
                      <a:lvl4pPr marL="1371355" algn="l" defTabSz="914237" rtl="0" eaLnBrk="1" latinLnBrk="0" hangingPunct="1">
                        <a:defRPr sz="1800" kern="1200">
                          <a:solidFill>
                            <a:schemeClr val="tx1"/>
                          </a:solidFill>
                          <a:latin typeface="Times New Roman"/>
                        </a:defRPr>
                      </a:lvl4pPr>
                      <a:lvl5pPr marL="1828474" algn="l" defTabSz="914237" rtl="0" eaLnBrk="1" latinLnBrk="0" hangingPunct="1">
                        <a:defRPr sz="1800" kern="1200">
                          <a:solidFill>
                            <a:schemeClr val="tx1"/>
                          </a:solidFill>
                          <a:latin typeface="Times New Roman"/>
                        </a:defRPr>
                      </a:lvl5pPr>
                      <a:lvl6pPr marL="2285592" algn="l" defTabSz="914237" rtl="0" eaLnBrk="1" latinLnBrk="0" hangingPunct="1">
                        <a:defRPr sz="1800" kern="1200">
                          <a:solidFill>
                            <a:schemeClr val="tx1"/>
                          </a:solidFill>
                          <a:latin typeface="Times New Roman"/>
                        </a:defRPr>
                      </a:lvl6pPr>
                      <a:lvl7pPr marL="2742711" algn="l" defTabSz="914237" rtl="0" eaLnBrk="1" latinLnBrk="0" hangingPunct="1">
                        <a:defRPr sz="1800" kern="1200">
                          <a:solidFill>
                            <a:schemeClr val="tx1"/>
                          </a:solidFill>
                          <a:latin typeface="Times New Roman"/>
                        </a:defRPr>
                      </a:lvl7pPr>
                      <a:lvl8pPr marL="3199829" algn="l" defTabSz="914237" rtl="0" eaLnBrk="1" latinLnBrk="0" hangingPunct="1">
                        <a:defRPr sz="1800" kern="1200">
                          <a:solidFill>
                            <a:schemeClr val="tx1"/>
                          </a:solidFill>
                          <a:latin typeface="Times New Roman"/>
                        </a:defRPr>
                      </a:lvl8pPr>
                      <a:lvl9pPr marL="3656948" algn="l" defTabSz="914237" rtl="0" eaLnBrk="1" latinLnBrk="0" hangingPunct="1">
                        <a:defRPr sz="1800" kern="1200">
                          <a:solidFill>
                            <a:schemeClr val="tx1"/>
                          </a:solidFill>
                          <a:latin typeface="Times New Roman"/>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000066"/>
                        </a:solidFill>
                        <a:effectLst/>
                        <a:latin typeface="Times New Roman" pitchFamily="18" charset="0"/>
                        <a:cs typeface="Arial" pitchFamily="34" charset="0"/>
                      </a:endParaRPr>
                    </a:p>
                  </a:txBody>
                  <a:tcPr marL="92017" marR="92017" marT="45295" marB="45295" horzOverflow="overflow">
                    <a:lnL w="12700"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339966"/>
                    </a:solidFill>
                  </a:tcPr>
                </a:tc>
              </a:tr>
            </a:tbl>
          </a:graphicData>
        </a:graphic>
      </p:graphicFrame>
    </p:spTree>
    <p:extLst>
      <p:ext uri="{BB962C8B-B14F-4D97-AF65-F5344CB8AC3E}">
        <p14:creationId xmlns:p14="http://schemas.microsoft.com/office/powerpoint/2010/main" val="79450575"/>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9304" name="Group 56"/>
          <p:cNvGraphicFramePr>
            <a:graphicFrameLocks noGrp="1"/>
          </p:cNvGraphicFramePr>
          <p:nvPr>
            <p:extLst>
              <p:ext uri="{D42A27DB-BD31-4B8C-83A1-F6EECF244321}">
                <p14:modId xmlns:p14="http://schemas.microsoft.com/office/powerpoint/2010/main" val="3098903042"/>
              </p:ext>
            </p:extLst>
          </p:nvPr>
        </p:nvGraphicFramePr>
        <p:xfrm>
          <a:off x="101308" y="1211960"/>
          <a:ext cx="8973154" cy="4360166"/>
        </p:xfrm>
        <a:graphic>
          <a:graphicData uri="http://schemas.openxmlformats.org/drawingml/2006/table">
            <a:tbl>
              <a:tblPr/>
              <a:tblGrid>
                <a:gridCol w="8973154"/>
              </a:tblGrid>
              <a:tr h="54917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FFFFFF"/>
                          </a:solidFill>
                          <a:effectLst/>
                          <a:latin typeface="Verdana" pitchFamily="34" charset="0"/>
                          <a:cs typeface="Arial" pitchFamily="34" charset="0"/>
                        </a:rPr>
                        <a:t>Strengths of My Opposite Natural Behavior Style</a:t>
                      </a:r>
                      <a:br>
                        <a:rPr kumimoji="0" lang="en-US" sz="1000" b="1" i="0" u="none" strike="noStrike" cap="none" normalizeH="0" baseline="0" dirty="0" smtClean="0">
                          <a:ln>
                            <a:noFill/>
                          </a:ln>
                          <a:solidFill>
                            <a:srgbClr val="FFFFFF"/>
                          </a:solidFill>
                          <a:effectLst/>
                          <a:latin typeface="Verdana" pitchFamily="34" charset="0"/>
                          <a:cs typeface="Arial" pitchFamily="34" charset="0"/>
                        </a:rPr>
                      </a:br>
                      <a:r>
                        <a:rPr kumimoji="0" lang="en-US" sz="1000" b="1" i="0" u="none" strike="noStrike" cap="none" normalizeH="0" baseline="0" dirty="0" smtClean="0">
                          <a:ln>
                            <a:noFill/>
                          </a:ln>
                          <a:solidFill>
                            <a:srgbClr val="FFFFFF"/>
                          </a:solidFill>
                          <a:effectLst/>
                          <a:latin typeface="Verdana" pitchFamily="34" charset="0"/>
                          <a:cs typeface="Arial" pitchFamily="34" charset="0"/>
                        </a:rPr>
                        <a:t>(5 Strengths of my Opposite’s Natural Behavior Style that I do not have)</a:t>
                      </a:r>
                    </a:p>
                  </a:txBody>
                  <a:tcPr marL="87086" marR="87086" marT="42863" marB="42863"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339966"/>
                    </a:solidFill>
                  </a:tcPr>
                </a:tc>
              </a:tr>
              <a:tr h="7519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cs typeface="Arial" pitchFamily="34" charset="0"/>
                        </a:rPr>
                        <a:t>1.</a:t>
                      </a:r>
                      <a:endParaRPr kumimoji="0" lang="en-AU" sz="1000" b="0" i="0" u="none" strike="noStrike" cap="none" normalizeH="0" baseline="0" smtClean="0">
                        <a:ln>
                          <a:noFill/>
                        </a:ln>
                        <a:solidFill>
                          <a:srgbClr val="000000"/>
                        </a:solidFill>
                        <a:effectLst/>
                        <a:latin typeface="Verdana" pitchFamily="34" charset="0"/>
                        <a:cs typeface="Arial" pitchFamily="34" charset="0"/>
                      </a:endParaRPr>
                    </a:p>
                  </a:txBody>
                  <a:tcPr marL="87086" marR="87086" marT="42863" marB="42863"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BFBFBF"/>
                    </a:solidFill>
                  </a:tcPr>
                </a:tc>
              </a:tr>
              <a:tr h="75522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cs typeface="Arial" pitchFamily="34" charset="0"/>
                        </a:rPr>
                        <a:t>2.</a:t>
                      </a:r>
                      <a:endParaRPr kumimoji="0" lang="en-AU" sz="1000" b="0" i="0" u="none" strike="noStrike" cap="none" normalizeH="0" baseline="0" smtClean="0">
                        <a:ln>
                          <a:noFill/>
                        </a:ln>
                        <a:solidFill>
                          <a:srgbClr val="000000"/>
                        </a:solidFill>
                        <a:effectLst/>
                        <a:latin typeface="Verdana" pitchFamily="34" charset="0"/>
                        <a:cs typeface="Arial" pitchFamily="34" charset="0"/>
                      </a:endParaRPr>
                    </a:p>
                  </a:txBody>
                  <a:tcPr marL="87086" marR="87086" marT="42863" marB="42863"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BFBFBF"/>
                    </a:solidFill>
                  </a:tcPr>
                </a:tc>
              </a:tr>
              <a:tr h="79666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Verdana" pitchFamily="34" charset="0"/>
                          <a:cs typeface="Arial" pitchFamily="34" charset="0"/>
                        </a:rPr>
                        <a:t>3.</a:t>
                      </a:r>
                      <a:endParaRPr kumimoji="0" lang="en-AU" sz="1000" b="0" i="0" u="none" strike="noStrike" cap="none" normalizeH="0" baseline="0" dirty="0" smtClean="0">
                        <a:ln>
                          <a:noFill/>
                        </a:ln>
                        <a:solidFill>
                          <a:srgbClr val="000000"/>
                        </a:solidFill>
                        <a:effectLst/>
                        <a:latin typeface="Verdana" pitchFamily="34" charset="0"/>
                        <a:cs typeface="Arial" pitchFamily="34" charset="0"/>
                      </a:endParaRPr>
                    </a:p>
                  </a:txBody>
                  <a:tcPr marL="87086" marR="87086" marT="42863" marB="42863"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BFBFBF"/>
                    </a:solidFill>
                  </a:tcPr>
                </a:tc>
              </a:tr>
              <a:tr h="75522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cs typeface="Arial" pitchFamily="34" charset="0"/>
                        </a:rPr>
                        <a:t>4.</a:t>
                      </a:r>
                      <a:endParaRPr kumimoji="0" lang="en-AU" sz="1000" b="0" i="0" u="none" strike="noStrike" cap="none" normalizeH="0" baseline="0" smtClean="0">
                        <a:ln>
                          <a:noFill/>
                        </a:ln>
                        <a:solidFill>
                          <a:srgbClr val="000000"/>
                        </a:solidFill>
                        <a:effectLst/>
                        <a:latin typeface="Verdana" pitchFamily="34" charset="0"/>
                        <a:cs typeface="Arial" pitchFamily="34" charset="0"/>
                      </a:endParaRPr>
                    </a:p>
                  </a:txBody>
                  <a:tcPr marL="87086" marR="87086" marT="42863" marB="42863"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BFBFBF"/>
                    </a:solidFill>
                  </a:tcPr>
                </a:tc>
              </a:tr>
              <a:tr h="7519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Verdana" pitchFamily="34" charset="0"/>
                          <a:cs typeface="Arial" pitchFamily="34" charset="0"/>
                        </a:rPr>
                        <a:t>5.</a:t>
                      </a:r>
                      <a:endParaRPr kumimoji="0" lang="en-AU" sz="1000" b="0" i="0" u="none" strike="noStrike" cap="none" normalizeH="0" baseline="0" dirty="0" smtClean="0">
                        <a:ln>
                          <a:noFill/>
                        </a:ln>
                        <a:solidFill>
                          <a:srgbClr val="000000"/>
                        </a:solidFill>
                        <a:effectLst/>
                        <a:latin typeface="Verdana" pitchFamily="34" charset="0"/>
                        <a:cs typeface="Arial" pitchFamily="34" charset="0"/>
                      </a:endParaRPr>
                    </a:p>
                  </a:txBody>
                  <a:tcPr marL="87086" marR="87086" marT="42863" marB="42863"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BFBFBF"/>
                    </a:solidFill>
                  </a:tcPr>
                </a:tc>
              </a:tr>
            </a:tbl>
          </a:graphicData>
        </a:graphic>
      </p:graphicFrame>
      <p:sp>
        <p:nvSpPr>
          <p:cNvPr id="524341" name="Rectangle 5"/>
          <p:cNvSpPr>
            <a:spLocks noChangeArrowheads="1"/>
          </p:cNvSpPr>
          <p:nvPr/>
        </p:nvSpPr>
        <p:spPr bwMode="auto">
          <a:xfrm>
            <a:off x="0" y="31722"/>
            <a:ext cx="175903" cy="923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78" tIns="43239" rIns="86478" bIns="43239" anchor="ctr">
            <a:spAutoFit/>
          </a:bodyPr>
          <a:lstStyle/>
          <a:p>
            <a:endParaRPr lang="en-US" sz="900" b="1">
              <a:solidFill>
                <a:srgbClr val="000058"/>
              </a:solidFill>
              <a:latin typeface="Verdana" pitchFamily="34" charset="0"/>
            </a:endParaRPr>
          </a:p>
          <a:p>
            <a:pPr eaLnBrk="0" hangingPunct="0"/>
            <a:r>
              <a:rPr lang="en-US" sz="900" b="1">
                <a:solidFill>
                  <a:srgbClr val="000058"/>
                </a:solidFill>
                <a:latin typeface="Verdana" pitchFamily="34" charset="0"/>
              </a:rPr>
              <a:t/>
            </a:r>
            <a:br>
              <a:rPr lang="en-US" sz="900" b="1">
                <a:solidFill>
                  <a:srgbClr val="000058"/>
                </a:solidFill>
                <a:latin typeface="Verdana" pitchFamily="34" charset="0"/>
              </a:rPr>
            </a:br>
            <a:r>
              <a:rPr lang="en-US" sz="900" b="1">
                <a:solidFill>
                  <a:srgbClr val="000058"/>
                </a:solidFill>
                <a:latin typeface="Verdana" pitchFamily="34" charset="0"/>
              </a:rPr>
              <a:t/>
            </a:r>
            <a:br>
              <a:rPr lang="en-US" sz="900" b="1">
                <a:solidFill>
                  <a:srgbClr val="000058"/>
                </a:solidFill>
                <a:latin typeface="Verdana" pitchFamily="34" charset="0"/>
              </a:rPr>
            </a:br>
            <a:r>
              <a:rPr lang="en-US" sz="900" b="1">
                <a:solidFill>
                  <a:srgbClr val="000058"/>
                </a:solidFill>
                <a:latin typeface="Verdana" pitchFamily="34" charset="0"/>
              </a:rPr>
              <a:t/>
            </a:r>
            <a:br>
              <a:rPr lang="en-US" sz="900" b="1">
                <a:solidFill>
                  <a:srgbClr val="000058"/>
                </a:solidFill>
                <a:latin typeface="Verdana" pitchFamily="34" charset="0"/>
              </a:rPr>
            </a:br>
            <a:endParaRPr lang="en-US" sz="1700">
              <a:latin typeface="Arial" pitchFamily="34" charset="0"/>
            </a:endParaRPr>
          </a:p>
        </p:txBody>
      </p:sp>
      <p:sp>
        <p:nvSpPr>
          <p:cNvPr id="524342" name="Rectangle 1"/>
          <p:cNvSpPr>
            <a:spLocks noChangeArrowheads="1"/>
          </p:cNvSpPr>
          <p:nvPr/>
        </p:nvSpPr>
        <p:spPr bwMode="auto">
          <a:xfrm>
            <a:off x="0" y="321469"/>
            <a:ext cx="8984523" cy="456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478" tIns="43239" rIns="86478" bIns="43239">
            <a:spAutoFit/>
          </a:bodyPr>
          <a:lstStyle/>
          <a:p>
            <a:pPr eaLnBrk="0" hangingPunct="0">
              <a:spcBef>
                <a:spcPct val="50000"/>
              </a:spcBef>
            </a:pPr>
            <a:r>
              <a:rPr lang="en-US" sz="2400" b="1" dirty="0">
                <a:solidFill>
                  <a:schemeClr val="bg1"/>
                </a:solidFill>
                <a:latin typeface="Arial" pitchFamily="34" charset="0"/>
              </a:rPr>
              <a:t>Team Activity 11: Working With Different Talents</a:t>
            </a:r>
            <a:endParaRPr lang="en-AU" sz="2400" b="1" dirty="0">
              <a:solidFill>
                <a:schemeClr val="bg1"/>
              </a:solidFill>
              <a:latin typeface="Arial" pitchFamily="34" charset="0"/>
            </a:endParaRPr>
          </a:p>
        </p:txBody>
      </p:sp>
    </p:spTree>
    <p:extLst>
      <p:ext uri="{BB962C8B-B14F-4D97-AF65-F5344CB8AC3E}">
        <p14:creationId xmlns:p14="http://schemas.microsoft.com/office/powerpoint/2010/main" val="127852254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256" name="Group 56"/>
          <p:cNvGraphicFramePr>
            <a:graphicFrameLocks noGrp="1"/>
          </p:cNvGraphicFramePr>
          <p:nvPr>
            <p:extLst>
              <p:ext uri="{D42A27DB-BD31-4B8C-83A1-F6EECF244321}">
                <p14:modId xmlns:p14="http://schemas.microsoft.com/office/powerpoint/2010/main" val="3544906712"/>
              </p:ext>
            </p:extLst>
          </p:nvPr>
        </p:nvGraphicFramePr>
        <p:xfrm>
          <a:off x="87703" y="1178719"/>
          <a:ext cx="8973155" cy="4286250"/>
        </p:xfrm>
        <a:graphic>
          <a:graphicData uri="http://schemas.openxmlformats.org/drawingml/2006/table">
            <a:tbl>
              <a:tblPr/>
              <a:tblGrid>
                <a:gridCol w="8973155"/>
              </a:tblGrid>
              <a:tr h="7513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FFFFFF"/>
                          </a:solidFill>
                          <a:effectLst/>
                          <a:latin typeface="Verdana" pitchFamily="34" charset="0"/>
                          <a:cs typeface="Arial" pitchFamily="34" charset="0"/>
                        </a:rPr>
                        <a:t>Struggles of My Opposite Natural Behavior Style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FFFFFF"/>
                          </a:solidFill>
                          <a:effectLst/>
                          <a:latin typeface="Verdana" pitchFamily="34" charset="0"/>
                          <a:cs typeface="Arial" pitchFamily="34" charset="0"/>
                        </a:rPr>
                        <a:t>(5 actions for me to adopt to demonstrate leadership and be highly effective when working with people with these talents)</a:t>
                      </a:r>
                    </a:p>
                  </a:txBody>
                  <a:tcPr marL="87086" marR="87086" marT="42878" marB="42878"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339966"/>
                    </a:solidFill>
                  </a:tcPr>
                </a:tc>
              </a:tr>
              <a:tr h="69726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cs typeface="Arial" pitchFamily="34" charset="0"/>
                        </a:rPr>
                        <a:t>1.</a:t>
                      </a:r>
                    </a:p>
                  </a:txBody>
                  <a:tcPr marL="87086" marR="87086" marT="42878" marB="42878"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BFBFBF"/>
                    </a:solidFill>
                  </a:tcPr>
                </a:tc>
              </a:tr>
              <a:tr h="7390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cs typeface="Arial" pitchFamily="34" charset="0"/>
                        </a:rPr>
                        <a:t>2.</a:t>
                      </a:r>
                    </a:p>
                  </a:txBody>
                  <a:tcPr marL="87086" marR="87086" marT="42878" marB="42878"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BFBFBF"/>
                    </a:solidFill>
                  </a:tcPr>
                </a:tc>
              </a:tr>
              <a:tr h="70062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cs typeface="Arial" pitchFamily="34" charset="0"/>
                        </a:rPr>
                        <a:t>3.</a:t>
                      </a:r>
                    </a:p>
                  </a:txBody>
                  <a:tcPr marL="87086" marR="87086" marT="42878" marB="42878"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BFBFBF"/>
                    </a:solidFill>
                  </a:tcPr>
                </a:tc>
              </a:tr>
              <a:tr h="70062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cs typeface="Arial" pitchFamily="34" charset="0"/>
                        </a:rPr>
                        <a:t>4.</a:t>
                      </a:r>
                    </a:p>
                  </a:txBody>
                  <a:tcPr marL="87086" marR="87086" marT="42878" marB="42878"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BFBFBF"/>
                    </a:solidFill>
                  </a:tcPr>
                </a:tc>
              </a:tr>
              <a:tr h="69726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Verdana" pitchFamily="34" charset="0"/>
                          <a:cs typeface="Arial" pitchFamily="34" charset="0"/>
                        </a:rPr>
                        <a:t>5.</a:t>
                      </a:r>
                    </a:p>
                  </a:txBody>
                  <a:tcPr marL="87086" marR="87086" marT="42878" marB="42878"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BFBFBF"/>
                    </a:solidFill>
                  </a:tcPr>
                </a:tc>
              </a:tr>
            </a:tbl>
          </a:graphicData>
        </a:graphic>
      </p:graphicFrame>
      <p:sp>
        <p:nvSpPr>
          <p:cNvPr id="524341" name="Rectangle 5"/>
          <p:cNvSpPr>
            <a:spLocks noChangeArrowheads="1"/>
          </p:cNvSpPr>
          <p:nvPr/>
        </p:nvSpPr>
        <p:spPr bwMode="auto">
          <a:xfrm>
            <a:off x="0" y="31722"/>
            <a:ext cx="175903" cy="923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78" tIns="43239" rIns="86478" bIns="43239" anchor="ctr">
            <a:spAutoFit/>
          </a:bodyPr>
          <a:lstStyle/>
          <a:p>
            <a:endParaRPr lang="en-US" sz="900" b="1">
              <a:solidFill>
                <a:srgbClr val="000058"/>
              </a:solidFill>
              <a:latin typeface="Verdana" pitchFamily="34" charset="0"/>
            </a:endParaRPr>
          </a:p>
          <a:p>
            <a:pPr eaLnBrk="0" hangingPunct="0"/>
            <a:r>
              <a:rPr lang="en-US" sz="900" b="1">
                <a:solidFill>
                  <a:srgbClr val="000058"/>
                </a:solidFill>
                <a:latin typeface="Verdana" pitchFamily="34" charset="0"/>
              </a:rPr>
              <a:t/>
            </a:r>
            <a:br>
              <a:rPr lang="en-US" sz="900" b="1">
                <a:solidFill>
                  <a:srgbClr val="000058"/>
                </a:solidFill>
                <a:latin typeface="Verdana" pitchFamily="34" charset="0"/>
              </a:rPr>
            </a:br>
            <a:r>
              <a:rPr lang="en-US" sz="900" b="1">
                <a:solidFill>
                  <a:srgbClr val="000058"/>
                </a:solidFill>
                <a:latin typeface="Verdana" pitchFamily="34" charset="0"/>
              </a:rPr>
              <a:t/>
            </a:r>
            <a:br>
              <a:rPr lang="en-US" sz="900" b="1">
                <a:solidFill>
                  <a:srgbClr val="000058"/>
                </a:solidFill>
                <a:latin typeface="Verdana" pitchFamily="34" charset="0"/>
              </a:rPr>
            </a:br>
            <a:r>
              <a:rPr lang="en-US" sz="900" b="1">
                <a:solidFill>
                  <a:srgbClr val="000058"/>
                </a:solidFill>
                <a:latin typeface="Verdana" pitchFamily="34" charset="0"/>
              </a:rPr>
              <a:t/>
            </a:r>
            <a:br>
              <a:rPr lang="en-US" sz="900" b="1">
                <a:solidFill>
                  <a:srgbClr val="000058"/>
                </a:solidFill>
                <a:latin typeface="Verdana" pitchFamily="34" charset="0"/>
              </a:rPr>
            </a:br>
            <a:endParaRPr lang="en-US" sz="1700">
              <a:latin typeface="Arial" pitchFamily="34" charset="0"/>
            </a:endParaRPr>
          </a:p>
        </p:txBody>
      </p:sp>
      <p:sp>
        <p:nvSpPr>
          <p:cNvPr id="524342" name="Rectangle 1"/>
          <p:cNvSpPr>
            <a:spLocks noChangeArrowheads="1"/>
          </p:cNvSpPr>
          <p:nvPr/>
        </p:nvSpPr>
        <p:spPr bwMode="auto">
          <a:xfrm>
            <a:off x="0" y="321469"/>
            <a:ext cx="8984524" cy="456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478" tIns="43239" rIns="86478" bIns="43239">
            <a:spAutoFit/>
          </a:bodyPr>
          <a:lstStyle/>
          <a:p>
            <a:pPr eaLnBrk="0" hangingPunct="0">
              <a:spcBef>
                <a:spcPct val="50000"/>
              </a:spcBef>
            </a:pPr>
            <a:r>
              <a:rPr lang="en-US" sz="2400" b="1" dirty="0">
                <a:solidFill>
                  <a:schemeClr val="bg1"/>
                </a:solidFill>
                <a:latin typeface="Arial" pitchFamily="34" charset="0"/>
              </a:rPr>
              <a:t>Team Activity 12: Working With Different Talents</a:t>
            </a:r>
            <a:endParaRPr lang="en-AU" sz="2400" b="1" dirty="0">
              <a:solidFill>
                <a:schemeClr val="bg1"/>
              </a:solidFill>
              <a:latin typeface="Arial" pitchFamily="34" charset="0"/>
            </a:endParaRPr>
          </a:p>
        </p:txBody>
      </p:sp>
    </p:spTree>
    <p:extLst>
      <p:ext uri="{BB962C8B-B14F-4D97-AF65-F5344CB8AC3E}">
        <p14:creationId xmlns:p14="http://schemas.microsoft.com/office/powerpoint/2010/main" val="202612442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9306" name="Group 58"/>
          <p:cNvGraphicFramePr>
            <a:graphicFrameLocks noGrp="1"/>
          </p:cNvGraphicFramePr>
          <p:nvPr>
            <p:extLst>
              <p:ext uri="{D42A27DB-BD31-4B8C-83A1-F6EECF244321}">
                <p14:modId xmlns:p14="http://schemas.microsoft.com/office/powerpoint/2010/main" val="1501284979"/>
              </p:ext>
            </p:extLst>
          </p:nvPr>
        </p:nvGraphicFramePr>
        <p:xfrm>
          <a:off x="90714" y="1178717"/>
          <a:ext cx="8974666" cy="4293379"/>
        </p:xfrm>
        <a:graphic>
          <a:graphicData uri="http://schemas.openxmlformats.org/drawingml/2006/table">
            <a:tbl>
              <a:tblPr/>
              <a:tblGrid>
                <a:gridCol w="4487333"/>
                <a:gridCol w="4487333"/>
              </a:tblGrid>
              <a:tr h="535783">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FFFFFF"/>
                          </a:solidFill>
                          <a:effectLst/>
                          <a:latin typeface="Verdana" pitchFamily="34" charset="0"/>
                          <a:cs typeface="Arial" pitchFamily="34" charset="0"/>
                        </a:rPr>
                        <a:t>Adapting How I Operate to Honor My Opposite Natural Behavior Style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FFFFFF"/>
                          </a:solidFill>
                          <a:effectLst/>
                          <a:latin typeface="Verdana" pitchFamily="34" charset="0"/>
                          <a:cs typeface="Arial" pitchFamily="34" charset="0"/>
                        </a:rPr>
                        <a:t>(3 actions for me to adapt my behavioral style to help my opposite perform at their best)</a:t>
                      </a:r>
                    </a:p>
                  </a:txBody>
                  <a:tcPr marL="87086" marR="87086" marT="42855" marB="42855"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339966"/>
                    </a:solidFill>
                  </a:tcPr>
                </a:tc>
                <a:tc hMerge="1">
                  <a:txBody>
                    <a:bodyPr/>
                    <a:lstStyle/>
                    <a:p>
                      <a:endParaRPr lang="en-US"/>
                    </a:p>
                  </a:txBody>
                  <a:tcPr/>
                </a:tc>
              </a:tr>
              <a:tr h="4286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sng" strike="noStrike" cap="none" normalizeH="0" baseline="0" dirty="0" smtClean="0">
                          <a:ln>
                            <a:noFill/>
                          </a:ln>
                          <a:solidFill>
                            <a:srgbClr val="000000"/>
                          </a:solidFill>
                          <a:effectLst/>
                          <a:latin typeface="Verdana" pitchFamily="34" charset="0"/>
                          <a:cs typeface="Arial" pitchFamily="34" charset="0"/>
                        </a:rPr>
                        <a:t>Adapting My Natural Approach</a:t>
                      </a:r>
                    </a:p>
                  </a:txBody>
                  <a:tcPr marL="87086" marR="87086" marT="42855" marB="42855"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sng" strike="noStrike" cap="none" normalizeH="0" baseline="0" dirty="0" smtClean="0">
                          <a:ln>
                            <a:noFill/>
                          </a:ln>
                          <a:solidFill>
                            <a:srgbClr val="000000"/>
                          </a:solidFill>
                          <a:effectLst/>
                          <a:latin typeface="Verdana" pitchFamily="34" charset="0"/>
                          <a:cs typeface="Arial" pitchFamily="34" charset="0"/>
                        </a:rPr>
                        <a:t>Adapting My Communication</a:t>
                      </a:r>
                    </a:p>
                  </a:txBody>
                  <a:tcPr marL="87086" marR="87086" marT="42855" marB="42855"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r>
              <a:tr h="108366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cs typeface="Arial" pitchFamily="34" charset="0"/>
                        </a:rPr>
                        <a:t>1.</a:t>
                      </a:r>
                    </a:p>
                  </a:txBody>
                  <a:tcPr marL="87086" marR="87086" marT="42855" marB="42855"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BFBFB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cs typeface="Arial" pitchFamily="34" charset="0"/>
                        </a:rPr>
                        <a:t>1.</a:t>
                      </a:r>
                    </a:p>
                  </a:txBody>
                  <a:tcPr marL="87086" marR="87086" marT="42855" marB="42855"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BFBFBF"/>
                    </a:solidFill>
                  </a:tcPr>
                </a:tc>
              </a:tr>
              <a:tr h="11226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cs typeface="Arial" pitchFamily="34" charset="0"/>
                        </a:rPr>
                        <a:t>2.</a:t>
                      </a:r>
                    </a:p>
                  </a:txBody>
                  <a:tcPr marL="87086" marR="87086" marT="42855" marB="42855"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BFBFB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cs typeface="Arial" pitchFamily="34" charset="0"/>
                        </a:rPr>
                        <a:t>2.</a:t>
                      </a:r>
                    </a:p>
                  </a:txBody>
                  <a:tcPr marL="87086" marR="87086" marT="42855" marB="42855"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BFBFBF"/>
                    </a:solidFill>
                  </a:tcPr>
                </a:tc>
              </a:tr>
              <a:tr h="11226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cs typeface="Arial" pitchFamily="34" charset="0"/>
                        </a:rPr>
                        <a:t>3.</a:t>
                      </a:r>
                    </a:p>
                  </a:txBody>
                  <a:tcPr marL="87086" marR="87086" marT="42855" marB="42855"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BFBFB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Verdana" pitchFamily="34" charset="0"/>
                          <a:cs typeface="Arial" pitchFamily="34" charset="0"/>
                        </a:rPr>
                        <a:t>3.</a:t>
                      </a:r>
                    </a:p>
                  </a:txBody>
                  <a:tcPr marL="87086" marR="87086" marT="42855" marB="42855"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BFBFBF"/>
                    </a:solidFill>
                  </a:tcPr>
                </a:tc>
              </a:tr>
            </a:tbl>
          </a:graphicData>
        </a:graphic>
      </p:graphicFrame>
      <p:sp>
        <p:nvSpPr>
          <p:cNvPr id="524341" name="Rectangle 5"/>
          <p:cNvSpPr>
            <a:spLocks noChangeArrowheads="1"/>
          </p:cNvSpPr>
          <p:nvPr/>
        </p:nvSpPr>
        <p:spPr bwMode="auto">
          <a:xfrm>
            <a:off x="0" y="31722"/>
            <a:ext cx="175903" cy="923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78" tIns="43239" rIns="86478" bIns="43239" anchor="ctr">
            <a:spAutoFit/>
          </a:bodyPr>
          <a:lstStyle/>
          <a:p>
            <a:endParaRPr lang="en-US" sz="900" b="1">
              <a:solidFill>
                <a:srgbClr val="000058"/>
              </a:solidFill>
              <a:latin typeface="Verdana" pitchFamily="34" charset="0"/>
            </a:endParaRPr>
          </a:p>
          <a:p>
            <a:pPr eaLnBrk="0" hangingPunct="0"/>
            <a:r>
              <a:rPr lang="en-US" sz="900" b="1">
                <a:solidFill>
                  <a:srgbClr val="000058"/>
                </a:solidFill>
                <a:latin typeface="Verdana" pitchFamily="34" charset="0"/>
              </a:rPr>
              <a:t/>
            </a:r>
            <a:br>
              <a:rPr lang="en-US" sz="900" b="1">
                <a:solidFill>
                  <a:srgbClr val="000058"/>
                </a:solidFill>
                <a:latin typeface="Verdana" pitchFamily="34" charset="0"/>
              </a:rPr>
            </a:br>
            <a:r>
              <a:rPr lang="en-US" sz="900" b="1">
                <a:solidFill>
                  <a:srgbClr val="000058"/>
                </a:solidFill>
                <a:latin typeface="Verdana" pitchFamily="34" charset="0"/>
              </a:rPr>
              <a:t/>
            </a:r>
            <a:br>
              <a:rPr lang="en-US" sz="900" b="1">
                <a:solidFill>
                  <a:srgbClr val="000058"/>
                </a:solidFill>
                <a:latin typeface="Verdana" pitchFamily="34" charset="0"/>
              </a:rPr>
            </a:br>
            <a:r>
              <a:rPr lang="en-US" sz="900" b="1">
                <a:solidFill>
                  <a:srgbClr val="000058"/>
                </a:solidFill>
                <a:latin typeface="Verdana" pitchFamily="34" charset="0"/>
              </a:rPr>
              <a:t/>
            </a:r>
            <a:br>
              <a:rPr lang="en-US" sz="900" b="1">
                <a:solidFill>
                  <a:srgbClr val="000058"/>
                </a:solidFill>
                <a:latin typeface="Verdana" pitchFamily="34" charset="0"/>
              </a:rPr>
            </a:br>
            <a:endParaRPr lang="en-US" sz="1700">
              <a:latin typeface="Arial" pitchFamily="34" charset="0"/>
            </a:endParaRPr>
          </a:p>
        </p:txBody>
      </p:sp>
      <p:sp>
        <p:nvSpPr>
          <p:cNvPr id="524342" name="Rectangle 1"/>
          <p:cNvSpPr>
            <a:spLocks noChangeArrowheads="1"/>
          </p:cNvSpPr>
          <p:nvPr/>
        </p:nvSpPr>
        <p:spPr bwMode="auto">
          <a:xfrm>
            <a:off x="0" y="321469"/>
            <a:ext cx="8984523" cy="456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478" tIns="43239" rIns="86478" bIns="43239">
            <a:spAutoFit/>
          </a:bodyPr>
          <a:lstStyle/>
          <a:p>
            <a:pPr eaLnBrk="0" hangingPunct="0">
              <a:spcBef>
                <a:spcPct val="50000"/>
              </a:spcBef>
            </a:pPr>
            <a:r>
              <a:rPr lang="en-US" sz="2400" b="1" dirty="0">
                <a:solidFill>
                  <a:schemeClr val="bg1"/>
                </a:solidFill>
                <a:latin typeface="Arial" pitchFamily="34" charset="0"/>
              </a:rPr>
              <a:t>Team Activity 13: Working With Different Talents</a:t>
            </a:r>
            <a:endParaRPr lang="en-AU" sz="2400" b="1" dirty="0">
              <a:solidFill>
                <a:schemeClr val="bg1"/>
              </a:solidFill>
              <a:latin typeface="Arial" pitchFamily="34" charset="0"/>
            </a:endParaRPr>
          </a:p>
        </p:txBody>
      </p:sp>
    </p:spTree>
    <p:extLst>
      <p:ext uri="{BB962C8B-B14F-4D97-AF65-F5344CB8AC3E}">
        <p14:creationId xmlns:p14="http://schemas.microsoft.com/office/powerpoint/2010/main" val="202612442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Rectangle 2"/>
          <p:cNvSpPr>
            <a:spLocks noGrp="1" noChangeArrowheads="1"/>
          </p:cNvSpPr>
          <p:nvPr>
            <p:ph type="title"/>
          </p:nvPr>
        </p:nvSpPr>
        <p:spPr/>
        <p:txBody>
          <a:bodyPr/>
          <a:lstStyle/>
          <a:p>
            <a:pPr eaLnBrk="1" hangingPunct="1"/>
            <a:r>
              <a:rPr lang="en-US" sz="2400" dirty="0" smtClean="0"/>
              <a:t>The 6 Pillars of DNA Team Performance</a:t>
            </a:r>
            <a:endParaRPr lang="en-AU" sz="2400" dirty="0" smtClean="0"/>
          </a:p>
        </p:txBody>
      </p:sp>
      <p:sp>
        <p:nvSpPr>
          <p:cNvPr id="527370" name="Text Box 12"/>
          <p:cNvSpPr txBox="1">
            <a:spLocks noChangeArrowheads="1"/>
          </p:cNvSpPr>
          <p:nvPr/>
        </p:nvSpPr>
        <p:spPr bwMode="auto">
          <a:xfrm>
            <a:off x="7164918" y="1475424"/>
            <a:ext cx="1979083" cy="4154917"/>
          </a:xfrm>
          <a:prstGeom prst="rect">
            <a:avLst/>
          </a:prstGeom>
          <a:noFill/>
          <a:ln>
            <a:noFill/>
          </a:ln>
          <a:effectLst/>
          <a:extLst>
            <a:ext uri="{909E8E84-426E-40DD-AFC4-6F175D3DCCD1}">
              <a14:hiddenFill xmlns:a14="http://schemas.microsoft.com/office/drawing/2010/main">
                <a:gradFill rotWithShape="0">
                  <a:gsLst>
                    <a:gs pos="0">
                      <a:schemeClr val="folHlink"/>
                    </a:gs>
                    <a:gs pos="100000">
                      <a:schemeClr val="accent2"/>
                    </a:gs>
                  </a:gsLst>
                  <a:path path="shape">
                    <a:fillToRect l="50000" t="50000" r="50000" b="50000"/>
                  </a:path>
                </a:gra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74" tIns="45687" rIns="91374" bIns="45687">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eaLnBrk="1" hangingPunct="1">
              <a:spcBef>
                <a:spcPct val="50000"/>
              </a:spcBef>
            </a:pPr>
            <a:r>
              <a:rPr lang="en-US" sz="1600" b="1" u="sng" dirty="0">
                <a:latin typeface="Arial" pitchFamily="34" charset="0"/>
                <a:sym typeface="Symbol" pitchFamily="18" charset="2"/>
              </a:rPr>
              <a:t>Process:</a:t>
            </a:r>
          </a:p>
          <a:p>
            <a:pPr eaLnBrk="1" hangingPunct="1">
              <a:spcBef>
                <a:spcPct val="50000"/>
              </a:spcBef>
            </a:pPr>
            <a:r>
              <a:rPr lang="en-US" sz="1600" b="1" dirty="0">
                <a:latin typeface="Arial" pitchFamily="34" charset="0"/>
                <a:sym typeface="Symbol" pitchFamily="18" charset="2"/>
              </a:rPr>
              <a:t>The Leader to complete the Leadership Performance 360 Discovery Process and have 5 to 10 raters also assess his/her leadership. Create a Leadership Performance Plan based on top 10 leadership strengths and 10 struggle areas.</a:t>
            </a:r>
            <a:endParaRPr lang="en-AU" sz="1600" b="1" dirty="0">
              <a:latin typeface="Arial" pitchFamily="34" charset="0"/>
              <a:sym typeface="Symbol" pitchFamily="18" charset="2"/>
            </a:endParaRPr>
          </a:p>
        </p:txBody>
      </p:sp>
      <p:sp>
        <p:nvSpPr>
          <p:cNvPr id="12" name="Rectangle 3"/>
          <p:cNvSpPr>
            <a:spLocks noChangeArrowheads="1"/>
          </p:cNvSpPr>
          <p:nvPr/>
        </p:nvSpPr>
        <p:spPr bwMode="auto">
          <a:xfrm>
            <a:off x="1619257" y="1196578"/>
            <a:ext cx="5473095" cy="4877098"/>
          </a:xfrm>
          <a:prstGeom prst="rect">
            <a:avLst/>
          </a:prstGeom>
          <a:solidFill>
            <a:srgbClr val="F0F0F0"/>
          </a:solidFill>
          <a:ln w="12700" algn="ctr">
            <a:solidFill>
              <a:srgbClr val="00006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493" tIns="43247" rIns="86493" bIns="43247" anchor="ctr"/>
          <a:lstStyle/>
          <a:p>
            <a:pPr algn="ctr" defTabSz="864931" eaLnBrk="0" fontAlgn="auto" hangingPunct="0">
              <a:spcBef>
                <a:spcPct val="50000"/>
              </a:spcBef>
              <a:spcAft>
                <a:spcPts val="0"/>
              </a:spcAft>
              <a:defRPr/>
            </a:pPr>
            <a:endParaRPr lang="en-US" sz="1700" kern="0">
              <a:solidFill>
                <a:sysClr val="windowText" lastClr="000000"/>
              </a:solidFill>
            </a:endParaRPr>
          </a:p>
        </p:txBody>
      </p:sp>
      <p:sp>
        <p:nvSpPr>
          <p:cNvPr id="13" name="AutoShape 4"/>
          <p:cNvSpPr>
            <a:spLocks noChangeArrowheads="1"/>
          </p:cNvSpPr>
          <p:nvPr/>
        </p:nvSpPr>
        <p:spPr bwMode="auto">
          <a:xfrm rot="16200000">
            <a:off x="4012749" y="-536455"/>
            <a:ext cx="686098" cy="4753429"/>
          </a:xfrm>
          <a:prstGeom prst="roundRect">
            <a:avLst>
              <a:gd name="adj" fmla="val 16667"/>
            </a:avLst>
          </a:prstGeom>
          <a:solidFill>
            <a:srgbClr val="3366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lIns="86493" tIns="43247" rIns="86493" bIns="43247" anchor="ctr"/>
          <a:lstStyle/>
          <a:p>
            <a:pPr algn="ctr" defTabSz="864931" eaLnBrk="0" fontAlgn="auto" hangingPunct="0">
              <a:spcBef>
                <a:spcPct val="50000"/>
              </a:spcBef>
              <a:spcAft>
                <a:spcPts val="0"/>
              </a:spcAft>
              <a:defRPr/>
            </a:pPr>
            <a:endParaRPr lang="en-US" sz="1700" kern="0">
              <a:solidFill>
                <a:sysClr val="windowText" lastClr="000000"/>
              </a:solidFill>
            </a:endParaRPr>
          </a:p>
        </p:txBody>
      </p:sp>
      <p:sp>
        <p:nvSpPr>
          <p:cNvPr id="14" name="AutoShape 5"/>
          <p:cNvSpPr>
            <a:spLocks noChangeArrowheads="1"/>
          </p:cNvSpPr>
          <p:nvPr/>
        </p:nvSpPr>
        <p:spPr bwMode="auto">
          <a:xfrm rot="16200000">
            <a:off x="4012749" y="987546"/>
            <a:ext cx="686098" cy="4753429"/>
          </a:xfrm>
          <a:prstGeom prst="roundRect">
            <a:avLst>
              <a:gd name="adj" fmla="val 16667"/>
            </a:avLst>
          </a:prstGeom>
          <a:solidFill>
            <a:srgbClr val="33996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lIns="86493" tIns="43247" rIns="86493" bIns="43247" anchor="ctr"/>
          <a:lstStyle/>
          <a:p>
            <a:pPr algn="ctr" defTabSz="864931" eaLnBrk="0" fontAlgn="auto" hangingPunct="0">
              <a:spcBef>
                <a:spcPct val="50000"/>
              </a:spcBef>
              <a:spcAft>
                <a:spcPts val="0"/>
              </a:spcAft>
              <a:defRPr/>
            </a:pPr>
            <a:endParaRPr lang="en-US" sz="1700" kern="0">
              <a:solidFill>
                <a:sysClr val="windowText" lastClr="000000"/>
              </a:solidFill>
            </a:endParaRPr>
          </a:p>
        </p:txBody>
      </p:sp>
      <p:sp>
        <p:nvSpPr>
          <p:cNvPr id="15" name="AutoShape 7"/>
          <p:cNvSpPr>
            <a:spLocks noChangeArrowheads="1"/>
          </p:cNvSpPr>
          <p:nvPr/>
        </p:nvSpPr>
        <p:spPr bwMode="auto">
          <a:xfrm rot="16200000">
            <a:off x="3802994" y="2721394"/>
            <a:ext cx="1105793" cy="4753429"/>
          </a:xfrm>
          <a:prstGeom prst="roundRect">
            <a:avLst>
              <a:gd name="adj" fmla="val 16667"/>
            </a:avLst>
          </a:prstGeom>
          <a:solidFill>
            <a:srgbClr val="336699"/>
          </a:solidFill>
          <a:ln w="9525">
            <a:solidFill>
              <a:srgbClr val="0033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lIns="86493" tIns="43247" rIns="86493" bIns="43247" anchor="ctr"/>
          <a:lstStyle/>
          <a:p>
            <a:pPr algn="ctr" defTabSz="864931" eaLnBrk="0" fontAlgn="auto" hangingPunct="0">
              <a:spcBef>
                <a:spcPct val="50000"/>
              </a:spcBef>
              <a:spcAft>
                <a:spcPts val="0"/>
              </a:spcAft>
              <a:defRPr/>
            </a:pPr>
            <a:endParaRPr lang="en-US" sz="1700" kern="0">
              <a:solidFill>
                <a:sysClr val="windowText" lastClr="000000"/>
              </a:solidFill>
            </a:endParaRPr>
          </a:p>
        </p:txBody>
      </p:sp>
      <p:sp>
        <p:nvSpPr>
          <p:cNvPr id="16" name="AutoShape 9"/>
          <p:cNvSpPr>
            <a:spLocks noChangeArrowheads="1"/>
          </p:cNvSpPr>
          <p:nvPr/>
        </p:nvSpPr>
        <p:spPr bwMode="auto">
          <a:xfrm rot="16200000">
            <a:off x="4012749" y="1749546"/>
            <a:ext cx="686098" cy="4753429"/>
          </a:xfrm>
          <a:prstGeom prst="roundRect">
            <a:avLst>
              <a:gd name="adj" fmla="val 16667"/>
            </a:avLst>
          </a:prstGeom>
          <a:solidFill>
            <a:srgbClr val="80008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lIns="86493" tIns="43247" rIns="86493" bIns="43247" anchor="ctr"/>
          <a:lstStyle/>
          <a:p>
            <a:pPr algn="ctr" defTabSz="864931" eaLnBrk="0" fontAlgn="auto" hangingPunct="0">
              <a:spcBef>
                <a:spcPct val="50000"/>
              </a:spcBef>
              <a:spcAft>
                <a:spcPts val="0"/>
              </a:spcAft>
              <a:defRPr/>
            </a:pPr>
            <a:endParaRPr lang="en-US" sz="1700" kern="0">
              <a:solidFill>
                <a:sysClr val="windowText" lastClr="000000"/>
              </a:solidFill>
            </a:endParaRPr>
          </a:p>
        </p:txBody>
      </p:sp>
      <p:sp>
        <p:nvSpPr>
          <p:cNvPr id="17" name="AutoShape 10"/>
          <p:cNvSpPr>
            <a:spLocks noChangeArrowheads="1"/>
          </p:cNvSpPr>
          <p:nvPr/>
        </p:nvSpPr>
        <p:spPr bwMode="auto">
          <a:xfrm rot="16200000">
            <a:off x="4013500" y="242661"/>
            <a:ext cx="684609" cy="4753429"/>
          </a:xfrm>
          <a:prstGeom prst="roundRect">
            <a:avLst>
              <a:gd name="adj" fmla="val 16667"/>
            </a:avLst>
          </a:prstGeom>
          <a:solidFill>
            <a:srgbClr val="0000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lIns="86493" tIns="43247" rIns="86493" bIns="43247" anchor="ctr"/>
          <a:lstStyle/>
          <a:p>
            <a:pPr algn="ctr" defTabSz="864931" eaLnBrk="0" fontAlgn="auto" hangingPunct="0">
              <a:spcBef>
                <a:spcPct val="50000"/>
              </a:spcBef>
              <a:spcAft>
                <a:spcPts val="0"/>
              </a:spcAft>
              <a:defRPr/>
            </a:pPr>
            <a:endParaRPr lang="en-US" sz="1700" kern="0">
              <a:solidFill>
                <a:sysClr val="windowText" lastClr="000000"/>
              </a:solidFill>
            </a:endParaRPr>
          </a:p>
        </p:txBody>
      </p:sp>
      <p:sp>
        <p:nvSpPr>
          <p:cNvPr id="18" name="AutoShape 11"/>
          <p:cNvSpPr>
            <a:spLocks noChangeArrowheads="1"/>
          </p:cNvSpPr>
          <p:nvPr/>
        </p:nvSpPr>
        <p:spPr bwMode="auto">
          <a:xfrm>
            <a:off x="465667" y="4796731"/>
            <a:ext cx="1440846" cy="290214"/>
          </a:xfrm>
          <a:prstGeom prst="rightArrow">
            <a:avLst>
              <a:gd name="adj1" fmla="val 50000"/>
              <a:gd name="adj2" fmla="val 122180"/>
            </a:avLst>
          </a:prstGeom>
          <a:solidFill>
            <a:srgbClr val="000066"/>
          </a:solidFill>
          <a:ln w="9525">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93" tIns="43247" rIns="86493" bIns="43247" anchor="ctr"/>
          <a:lstStyle/>
          <a:p>
            <a:pPr algn="ctr" defTabSz="864931" eaLnBrk="0" fontAlgn="auto" hangingPunct="0">
              <a:spcBef>
                <a:spcPct val="50000"/>
              </a:spcBef>
              <a:spcAft>
                <a:spcPts val="0"/>
              </a:spcAft>
              <a:defRPr/>
            </a:pPr>
            <a:endParaRPr lang="en-US" sz="1700" kern="0">
              <a:solidFill>
                <a:sysClr val="windowText" lastClr="000000"/>
              </a:solidFill>
            </a:endParaRPr>
          </a:p>
        </p:txBody>
      </p:sp>
      <p:sp>
        <p:nvSpPr>
          <p:cNvPr id="19" name="Text Box 68"/>
          <p:cNvSpPr txBox="1">
            <a:spLocks noChangeArrowheads="1"/>
          </p:cNvSpPr>
          <p:nvPr/>
        </p:nvSpPr>
        <p:spPr bwMode="auto">
          <a:xfrm>
            <a:off x="2053167" y="4531914"/>
            <a:ext cx="4606774" cy="1098427"/>
          </a:xfrm>
          <a:prstGeom prst="rect">
            <a:avLst/>
          </a:prstGeom>
          <a:noFill/>
          <a:ln>
            <a:noFill/>
          </a:ln>
          <a:extLst>
            <a:ext uri="{909E8E84-426E-40DD-AFC4-6F175D3DCCD1}">
              <a14:hiddenFill xmlns:a14="http://schemas.microsoft.com/office/drawing/2010/main">
                <a:solidFill>
                  <a:srgbClr val="8D8D8D"/>
                </a:solidFill>
              </a14:hiddenFill>
            </a:ext>
            <a:ext uri="{91240B29-F687-4F45-9708-019B960494DF}">
              <a14:hiddenLine xmlns:a14="http://schemas.microsoft.com/office/drawing/2010/main" w="9525">
                <a:solidFill>
                  <a:srgbClr val="000000"/>
                </a:solidFill>
                <a:miter lim="800000"/>
                <a:headEnd/>
                <a:tailEnd/>
              </a14:hiddenLine>
            </a:ext>
          </a:extLst>
        </p:spPr>
        <p:txBody>
          <a:bodyPr lIns="27418" tIns="45674" rIns="27418" bIns="45674">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algn="ctr" defTabSz="914485" eaLnBrk="1" fontAlgn="auto" hangingPunct="1">
              <a:spcBef>
                <a:spcPct val="10000"/>
              </a:spcBef>
              <a:spcAft>
                <a:spcPts val="0"/>
              </a:spcAft>
              <a:defRPr/>
            </a:pPr>
            <a:r>
              <a:rPr lang="en-US" sz="1600" kern="0" dirty="0">
                <a:solidFill>
                  <a:srgbClr val="FFFFFF"/>
                </a:solidFill>
                <a:latin typeface="Arial" pitchFamily="34" charset="0"/>
                <a:ea typeface="MS PGothic" pitchFamily="34" charset="-128"/>
                <a:sym typeface="Symbol" pitchFamily="18" charset="2"/>
              </a:rPr>
              <a:t>5. </a:t>
            </a:r>
            <a:r>
              <a:rPr lang="en-US" sz="1500" kern="0" dirty="0">
                <a:solidFill>
                  <a:srgbClr val="FFFFFF"/>
                </a:solidFill>
                <a:latin typeface="Arial" pitchFamily="34" charset="0"/>
                <a:ea typeface="MS PGothic" pitchFamily="34" charset="-128"/>
                <a:sym typeface="Symbol" pitchFamily="18" charset="2"/>
              </a:rPr>
              <a:t>Leader Coaching Deliverables: </a:t>
            </a:r>
          </a:p>
          <a:p>
            <a:pPr algn="ctr" defTabSz="914485" eaLnBrk="1" fontAlgn="auto" hangingPunct="1">
              <a:spcBef>
                <a:spcPct val="10000"/>
              </a:spcBef>
              <a:spcAft>
                <a:spcPts val="0"/>
              </a:spcAft>
              <a:buFontTx/>
              <a:buChar char="•"/>
              <a:defRPr/>
            </a:pPr>
            <a:r>
              <a:rPr lang="en-US" sz="1500" kern="0" dirty="0">
                <a:solidFill>
                  <a:srgbClr val="FFFFFF"/>
                </a:solidFill>
                <a:latin typeface="Arial" pitchFamily="34" charset="0"/>
                <a:ea typeface="MS PGothic" pitchFamily="34" charset="-128"/>
                <a:sym typeface="Symbol" pitchFamily="18" charset="2"/>
              </a:rPr>
              <a:t>DNA Leadership Performance 360 Discovery</a:t>
            </a:r>
          </a:p>
          <a:p>
            <a:pPr algn="ctr" defTabSz="914485" eaLnBrk="1" fontAlgn="auto" hangingPunct="1">
              <a:spcBef>
                <a:spcPct val="10000"/>
              </a:spcBef>
              <a:spcAft>
                <a:spcPts val="0"/>
              </a:spcAft>
              <a:buFontTx/>
              <a:buChar char="•"/>
              <a:defRPr/>
            </a:pPr>
            <a:r>
              <a:rPr lang="en-US" sz="1500" kern="0" dirty="0">
                <a:solidFill>
                  <a:srgbClr val="FFFFFF"/>
                </a:solidFill>
                <a:latin typeface="Arial" pitchFamily="34" charset="0"/>
                <a:ea typeface="MS PGothic" pitchFamily="34" charset="-128"/>
                <a:sym typeface="Symbol" pitchFamily="18" charset="2"/>
              </a:rPr>
              <a:t>DNA Leadership Performance Report and Plan</a:t>
            </a:r>
          </a:p>
          <a:p>
            <a:pPr algn="ctr" defTabSz="914485" eaLnBrk="1" fontAlgn="auto" hangingPunct="1">
              <a:spcBef>
                <a:spcPct val="10000"/>
              </a:spcBef>
              <a:spcAft>
                <a:spcPts val="0"/>
              </a:spcAft>
              <a:buFontTx/>
              <a:buChar char="•"/>
              <a:defRPr/>
            </a:pPr>
            <a:r>
              <a:rPr lang="en-US" sz="1500" kern="0" dirty="0">
                <a:solidFill>
                  <a:srgbClr val="FFFFFF"/>
                </a:solidFill>
                <a:latin typeface="Arial" pitchFamily="34" charset="0"/>
                <a:ea typeface="MS PGothic" pitchFamily="34" charset="-128"/>
                <a:sym typeface="Symbol" pitchFamily="18" charset="2"/>
              </a:rPr>
              <a:t>Powerful Questions for Leaders</a:t>
            </a:r>
          </a:p>
        </p:txBody>
      </p:sp>
    </p:spTree>
    <p:extLst>
      <p:ext uri="{BB962C8B-B14F-4D97-AF65-F5344CB8AC3E}">
        <p14:creationId xmlns:p14="http://schemas.microsoft.com/office/powerpoint/2010/main" val="370365433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Rectangle 2"/>
          <p:cNvSpPr>
            <a:spLocks noGrp="1" noChangeArrowheads="1"/>
          </p:cNvSpPr>
          <p:nvPr>
            <p:ph type="title"/>
          </p:nvPr>
        </p:nvSpPr>
        <p:spPr/>
        <p:txBody>
          <a:bodyPr/>
          <a:lstStyle/>
          <a:p>
            <a:pPr eaLnBrk="1" hangingPunct="1"/>
            <a:r>
              <a:rPr lang="en-AU" sz="2400" dirty="0" smtClean="0"/>
              <a:t>Summary of the Team Event Process</a:t>
            </a:r>
            <a:endParaRPr lang="en-US" sz="2400" dirty="0" smtClean="0"/>
          </a:p>
        </p:txBody>
      </p:sp>
      <p:sp>
        <p:nvSpPr>
          <p:cNvPr id="471043" name="Rectangle 3"/>
          <p:cNvSpPr>
            <a:spLocks noGrp="1" noChangeArrowheads="1"/>
          </p:cNvSpPr>
          <p:nvPr>
            <p:ph type="body" idx="1"/>
          </p:nvPr>
        </p:nvSpPr>
        <p:spPr>
          <a:xfrm>
            <a:off x="228600" y="1064951"/>
            <a:ext cx="4768548" cy="5143500"/>
          </a:xfrm>
        </p:spPr>
        <p:txBody>
          <a:bodyPr/>
          <a:lstStyle/>
          <a:p>
            <a:pPr marL="0" indent="0" eaLnBrk="1" hangingPunct="1">
              <a:lnSpc>
                <a:spcPct val="90000"/>
              </a:lnSpc>
              <a:buNone/>
            </a:pPr>
            <a:endParaRPr lang="en-AU" sz="1500" dirty="0">
              <a:solidFill>
                <a:schemeClr val="tx1"/>
              </a:solidFill>
            </a:endParaRPr>
          </a:p>
          <a:p>
            <a:pPr marL="608155" indent="-608155" eaLnBrk="1" hangingPunct="1">
              <a:lnSpc>
                <a:spcPct val="90000"/>
              </a:lnSpc>
              <a:buFontTx/>
              <a:buAutoNum type="arabicPeriod"/>
            </a:pPr>
            <a:r>
              <a:rPr lang="en-AU" sz="1500" dirty="0">
                <a:solidFill>
                  <a:schemeClr val="tx1"/>
                </a:solidFill>
              </a:rPr>
              <a:t>Set up the Business Discovery Process for each participant and completion of Team Performance Score Card</a:t>
            </a:r>
          </a:p>
          <a:p>
            <a:pPr marL="608155" indent="-608155" eaLnBrk="1" hangingPunct="1">
              <a:lnSpc>
                <a:spcPct val="90000"/>
              </a:lnSpc>
              <a:buFontTx/>
              <a:buAutoNum type="arabicPeriod"/>
            </a:pPr>
            <a:r>
              <a:rPr lang="en-AU" sz="1500" dirty="0">
                <a:solidFill>
                  <a:schemeClr val="tx1"/>
                </a:solidFill>
              </a:rPr>
              <a:t>Organize presentation slides and materials for each person: Individual Reports, Team Report, Unlocking Guide and DNA Team Performance Plan</a:t>
            </a:r>
          </a:p>
          <a:p>
            <a:pPr marL="608155" indent="-608155" eaLnBrk="1" hangingPunct="1">
              <a:lnSpc>
                <a:spcPct val="90000"/>
              </a:lnSpc>
              <a:buFontTx/>
              <a:buAutoNum type="arabicPeriod"/>
            </a:pPr>
            <a:r>
              <a:rPr lang="en-AU" sz="1500" dirty="0">
                <a:solidFill>
                  <a:schemeClr val="tx1"/>
                </a:solidFill>
              </a:rPr>
              <a:t>Meet with team leader before the session - brief, mentor, find unique gift, purpose, prepare to become vulnerable, identify team and business issues</a:t>
            </a:r>
          </a:p>
          <a:p>
            <a:pPr marL="608155" indent="-608155" eaLnBrk="1" hangingPunct="1">
              <a:lnSpc>
                <a:spcPct val="90000"/>
              </a:lnSpc>
              <a:buFontTx/>
              <a:buAutoNum type="arabicPeriod"/>
            </a:pPr>
            <a:r>
              <a:rPr lang="en-AU" sz="1500" dirty="0">
                <a:solidFill>
                  <a:schemeClr val="tx1"/>
                </a:solidFill>
              </a:rPr>
              <a:t>Meet with each team member before the session – identify unique gift, purpose, role, issues, prepare for team event</a:t>
            </a:r>
          </a:p>
          <a:p>
            <a:pPr marL="608155" indent="-608155" eaLnBrk="1" hangingPunct="1">
              <a:lnSpc>
                <a:spcPct val="90000"/>
              </a:lnSpc>
              <a:buFontTx/>
              <a:buAutoNum type="arabicPeriod"/>
            </a:pPr>
            <a:r>
              <a:rPr lang="en-AU" sz="1500" dirty="0">
                <a:solidFill>
                  <a:schemeClr val="tx1"/>
                </a:solidFill>
              </a:rPr>
              <a:t>Team event structure</a:t>
            </a:r>
          </a:p>
          <a:p>
            <a:pPr marL="608155" indent="-608155" eaLnBrk="1" hangingPunct="1">
              <a:lnSpc>
                <a:spcPct val="90000"/>
              </a:lnSpc>
            </a:pPr>
            <a:r>
              <a:rPr lang="en-AU" sz="1500" dirty="0">
                <a:solidFill>
                  <a:schemeClr val="tx1"/>
                </a:solidFill>
              </a:rPr>
              <a:t>Ice-breakers</a:t>
            </a:r>
          </a:p>
          <a:p>
            <a:pPr marL="608155" indent="-608155" eaLnBrk="1" hangingPunct="1">
              <a:lnSpc>
                <a:spcPct val="90000"/>
              </a:lnSpc>
            </a:pPr>
            <a:r>
              <a:rPr lang="en-AU" sz="1500" dirty="0">
                <a:solidFill>
                  <a:schemeClr val="tx1"/>
                </a:solidFill>
              </a:rPr>
              <a:t>Core Program – Using the DNA Team Performance Plan</a:t>
            </a:r>
          </a:p>
          <a:p>
            <a:pPr marL="608155" indent="-608155" eaLnBrk="1" hangingPunct="1">
              <a:lnSpc>
                <a:spcPct val="90000"/>
              </a:lnSpc>
            </a:pPr>
            <a:r>
              <a:rPr lang="en-AU" sz="1500" dirty="0">
                <a:solidFill>
                  <a:schemeClr val="tx1"/>
                </a:solidFill>
              </a:rPr>
              <a:t>Optional segments – The 5 Dysfunctions, Leadership, Business Planning, Hiring, Succession </a:t>
            </a:r>
            <a:r>
              <a:rPr lang="en-AU" sz="1500" dirty="0" err="1">
                <a:solidFill>
                  <a:schemeClr val="tx1"/>
                </a:solidFill>
              </a:rPr>
              <a:t>etc</a:t>
            </a:r>
            <a:endParaRPr lang="en-AU" sz="1500" dirty="0">
              <a:solidFill>
                <a:schemeClr val="tx1"/>
              </a:solidFill>
            </a:endParaRPr>
          </a:p>
          <a:p>
            <a:pPr marL="608155" indent="-608155" eaLnBrk="1" hangingPunct="1">
              <a:lnSpc>
                <a:spcPct val="90000"/>
              </a:lnSpc>
            </a:pPr>
            <a:r>
              <a:rPr lang="en-AU" sz="1500" dirty="0">
                <a:solidFill>
                  <a:schemeClr val="tx1"/>
                </a:solidFill>
              </a:rPr>
              <a:t>Meet with Team Leader – post session de-brief </a:t>
            </a:r>
            <a:endParaRPr lang="en-US" sz="1500" dirty="0">
              <a:solidFill>
                <a:schemeClr val="tx1"/>
              </a:solidFill>
            </a:endParaRPr>
          </a:p>
          <a:p>
            <a:pPr marL="608155" indent="-608155" eaLnBrk="1" hangingPunct="1">
              <a:lnSpc>
                <a:spcPct val="90000"/>
              </a:lnSpc>
            </a:pPr>
            <a:endParaRPr lang="en-US" sz="1500" dirty="0">
              <a:solidFill>
                <a:schemeClr val="tx1"/>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3500" y="1143001"/>
            <a:ext cx="3733799" cy="4914899"/>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017900086"/>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6" name="Rectangle 2"/>
          <p:cNvSpPr>
            <a:spLocks noGrp="1" noChangeArrowheads="1"/>
          </p:cNvSpPr>
          <p:nvPr>
            <p:ph type="title"/>
          </p:nvPr>
        </p:nvSpPr>
        <p:spPr/>
        <p:txBody>
          <a:bodyPr/>
          <a:lstStyle/>
          <a:p>
            <a:pPr eaLnBrk="1" hangingPunct="1"/>
            <a:r>
              <a:rPr lang="en-US" sz="2400" dirty="0" smtClean="0"/>
              <a:t>The 6 Pillars of DNA Team Performance</a:t>
            </a:r>
            <a:endParaRPr lang="en-AU" sz="2400" dirty="0" smtClean="0"/>
          </a:p>
        </p:txBody>
      </p:sp>
      <p:sp>
        <p:nvSpPr>
          <p:cNvPr id="528395" name="Text Box 13"/>
          <p:cNvSpPr txBox="1">
            <a:spLocks noChangeArrowheads="1"/>
          </p:cNvSpPr>
          <p:nvPr/>
        </p:nvSpPr>
        <p:spPr bwMode="auto">
          <a:xfrm>
            <a:off x="7092413" y="1462187"/>
            <a:ext cx="2051654" cy="4278028"/>
          </a:xfrm>
          <a:prstGeom prst="rect">
            <a:avLst/>
          </a:prstGeom>
          <a:noFill/>
          <a:ln>
            <a:noFill/>
          </a:ln>
          <a:effectLst/>
          <a:extLst>
            <a:ext uri="{909E8E84-426E-40DD-AFC4-6F175D3DCCD1}">
              <a14:hiddenFill xmlns:a14="http://schemas.microsoft.com/office/drawing/2010/main">
                <a:gradFill rotWithShape="0">
                  <a:gsLst>
                    <a:gs pos="0">
                      <a:schemeClr val="folHlink"/>
                    </a:gs>
                    <a:gs pos="100000">
                      <a:schemeClr val="accent2"/>
                    </a:gs>
                  </a:gsLst>
                  <a:path path="shape">
                    <a:fillToRect l="50000" t="50000" r="50000" b="50000"/>
                  </a:path>
                </a:gra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74" tIns="45687" rIns="91374" bIns="45687">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eaLnBrk="1" hangingPunct="1">
              <a:spcBef>
                <a:spcPct val="50000"/>
              </a:spcBef>
            </a:pPr>
            <a:r>
              <a:rPr lang="en-US" sz="1600" b="1" u="sng" dirty="0">
                <a:latin typeface="Arial" pitchFamily="34" charset="0"/>
                <a:sym typeface="Symbol" pitchFamily="18" charset="2"/>
              </a:rPr>
              <a:t>Process:</a:t>
            </a:r>
          </a:p>
          <a:p>
            <a:pPr eaLnBrk="1" hangingPunct="1">
              <a:spcBef>
                <a:spcPct val="50000"/>
              </a:spcBef>
            </a:pPr>
            <a:r>
              <a:rPr lang="en-US" sz="1600" b="1" dirty="0">
                <a:latin typeface="Arial" pitchFamily="34" charset="0"/>
                <a:sym typeface="Symbol" pitchFamily="18" charset="2"/>
              </a:rPr>
              <a:t>Arrange a quarterly team meeting to address team goals, team interactions, execution blockages, new hires.</a:t>
            </a:r>
          </a:p>
          <a:p>
            <a:pPr eaLnBrk="1" hangingPunct="1">
              <a:spcBef>
                <a:spcPct val="50000"/>
              </a:spcBef>
            </a:pPr>
            <a:r>
              <a:rPr lang="en-US" sz="1600" b="1" dirty="0">
                <a:latin typeface="Arial" pitchFamily="34" charset="0"/>
                <a:sym typeface="Symbol" pitchFamily="18" charset="2"/>
              </a:rPr>
              <a:t>DNA Team Performance 360 Discovery Process to be completed for feedback on team and business performance.</a:t>
            </a:r>
            <a:endParaRPr lang="en-AU" sz="1600" b="1" dirty="0">
              <a:latin typeface="Arial" pitchFamily="34" charset="0"/>
              <a:sym typeface="Symbol" pitchFamily="18" charset="2"/>
            </a:endParaRPr>
          </a:p>
        </p:txBody>
      </p:sp>
      <p:sp>
        <p:nvSpPr>
          <p:cNvPr id="21" name="Rectangle 3"/>
          <p:cNvSpPr>
            <a:spLocks noChangeArrowheads="1"/>
          </p:cNvSpPr>
          <p:nvPr/>
        </p:nvSpPr>
        <p:spPr bwMode="auto">
          <a:xfrm>
            <a:off x="1369786" y="1071565"/>
            <a:ext cx="5473095" cy="5447109"/>
          </a:xfrm>
          <a:prstGeom prst="rect">
            <a:avLst/>
          </a:prstGeom>
          <a:solidFill>
            <a:srgbClr val="F0F0F0"/>
          </a:solidFill>
          <a:ln w="12700" algn="ctr">
            <a:solidFill>
              <a:srgbClr val="00006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493" tIns="43247" rIns="86493" bIns="43247" anchor="ctr"/>
          <a:lstStyle/>
          <a:p>
            <a:pPr algn="ctr" defTabSz="864931" eaLnBrk="0" fontAlgn="auto" hangingPunct="0">
              <a:spcBef>
                <a:spcPct val="50000"/>
              </a:spcBef>
              <a:spcAft>
                <a:spcPts val="0"/>
              </a:spcAft>
              <a:defRPr/>
            </a:pPr>
            <a:endParaRPr lang="en-US" sz="1700" kern="0">
              <a:solidFill>
                <a:sysClr val="windowText" lastClr="000000"/>
              </a:solidFill>
            </a:endParaRPr>
          </a:p>
        </p:txBody>
      </p:sp>
      <p:sp>
        <p:nvSpPr>
          <p:cNvPr id="22" name="AutoShape 4"/>
          <p:cNvSpPr>
            <a:spLocks noChangeArrowheads="1"/>
          </p:cNvSpPr>
          <p:nvPr/>
        </p:nvSpPr>
        <p:spPr bwMode="auto">
          <a:xfrm rot="16200000">
            <a:off x="3764041" y="-660708"/>
            <a:ext cx="686098" cy="4751916"/>
          </a:xfrm>
          <a:prstGeom prst="roundRect">
            <a:avLst>
              <a:gd name="adj" fmla="val 16667"/>
            </a:avLst>
          </a:prstGeom>
          <a:solidFill>
            <a:srgbClr val="3366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lIns="86493" tIns="43247" rIns="86493" bIns="43247" anchor="ctr"/>
          <a:lstStyle/>
          <a:p>
            <a:pPr algn="ctr" defTabSz="864931" eaLnBrk="0" fontAlgn="auto" hangingPunct="0">
              <a:spcBef>
                <a:spcPct val="50000"/>
              </a:spcBef>
              <a:spcAft>
                <a:spcPts val="0"/>
              </a:spcAft>
              <a:defRPr/>
            </a:pPr>
            <a:endParaRPr lang="en-US" sz="1700" kern="0">
              <a:solidFill>
                <a:sysClr val="windowText" lastClr="000000"/>
              </a:solidFill>
            </a:endParaRPr>
          </a:p>
        </p:txBody>
      </p:sp>
      <p:sp>
        <p:nvSpPr>
          <p:cNvPr id="23" name="AutoShape 5"/>
          <p:cNvSpPr>
            <a:spLocks noChangeArrowheads="1"/>
          </p:cNvSpPr>
          <p:nvPr/>
        </p:nvSpPr>
        <p:spPr bwMode="auto">
          <a:xfrm rot="16200000">
            <a:off x="3764041" y="863293"/>
            <a:ext cx="686098" cy="4751916"/>
          </a:xfrm>
          <a:prstGeom prst="roundRect">
            <a:avLst>
              <a:gd name="adj" fmla="val 16667"/>
            </a:avLst>
          </a:prstGeom>
          <a:solidFill>
            <a:srgbClr val="33996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lIns="86493" tIns="43247" rIns="86493" bIns="43247" anchor="ctr"/>
          <a:lstStyle/>
          <a:p>
            <a:pPr algn="ctr" defTabSz="864931" eaLnBrk="0" fontAlgn="auto" hangingPunct="0">
              <a:spcBef>
                <a:spcPct val="50000"/>
              </a:spcBef>
              <a:spcAft>
                <a:spcPts val="0"/>
              </a:spcAft>
              <a:defRPr/>
            </a:pPr>
            <a:endParaRPr lang="en-US" sz="1700" kern="0">
              <a:solidFill>
                <a:sysClr val="windowText" lastClr="000000"/>
              </a:solidFill>
            </a:endParaRPr>
          </a:p>
        </p:txBody>
      </p:sp>
      <p:sp>
        <p:nvSpPr>
          <p:cNvPr id="24" name="AutoShape 7"/>
          <p:cNvSpPr>
            <a:spLocks noChangeArrowheads="1"/>
          </p:cNvSpPr>
          <p:nvPr/>
        </p:nvSpPr>
        <p:spPr bwMode="auto">
          <a:xfrm rot="16200000">
            <a:off x="3715672" y="3191703"/>
            <a:ext cx="782836" cy="4751916"/>
          </a:xfrm>
          <a:prstGeom prst="roundRect">
            <a:avLst>
              <a:gd name="adj" fmla="val 16667"/>
            </a:avLst>
          </a:prstGeom>
          <a:solidFill>
            <a:srgbClr val="33996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lIns="86493" tIns="43247" rIns="86493" bIns="43247" anchor="ctr"/>
          <a:lstStyle/>
          <a:p>
            <a:pPr algn="ctr" defTabSz="864931" eaLnBrk="0" fontAlgn="auto" hangingPunct="0">
              <a:spcBef>
                <a:spcPct val="50000"/>
              </a:spcBef>
              <a:spcAft>
                <a:spcPts val="0"/>
              </a:spcAft>
              <a:defRPr/>
            </a:pPr>
            <a:endParaRPr lang="en-US" sz="1700" kern="0">
              <a:solidFill>
                <a:sysClr val="windowText" lastClr="000000"/>
              </a:solidFill>
            </a:endParaRPr>
          </a:p>
        </p:txBody>
      </p:sp>
      <p:sp>
        <p:nvSpPr>
          <p:cNvPr id="25" name="AutoShape 9"/>
          <p:cNvSpPr>
            <a:spLocks noChangeArrowheads="1"/>
          </p:cNvSpPr>
          <p:nvPr/>
        </p:nvSpPr>
        <p:spPr bwMode="auto">
          <a:xfrm rot="16200000">
            <a:off x="3764041" y="2387292"/>
            <a:ext cx="686098" cy="4751916"/>
          </a:xfrm>
          <a:prstGeom prst="roundRect">
            <a:avLst>
              <a:gd name="adj" fmla="val 16667"/>
            </a:avLst>
          </a:prstGeom>
          <a:solidFill>
            <a:srgbClr val="3366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lIns="86493" tIns="43247" rIns="86493" bIns="43247" anchor="ctr"/>
          <a:lstStyle/>
          <a:p>
            <a:pPr algn="ctr" defTabSz="864931" eaLnBrk="0" fontAlgn="auto" hangingPunct="0">
              <a:spcBef>
                <a:spcPct val="50000"/>
              </a:spcBef>
              <a:spcAft>
                <a:spcPts val="0"/>
              </a:spcAft>
              <a:defRPr/>
            </a:pPr>
            <a:endParaRPr lang="en-US" sz="1700" kern="0">
              <a:solidFill>
                <a:sysClr val="windowText" lastClr="000000"/>
              </a:solidFill>
            </a:endParaRPr>
          </a:p>
        </p:txBody>
      </p:sp>
      <p:sp>
        <p:nvSpPr>
          <p:cNvPr id="26" name="AutoShape 10"/>
          <p:cNvSpPr>
            <a:spLocks noChangeArrowheads="1"/>
          </p:cNvSpPr>
          <p:nvPr/>
        </p:nvSpPr>
        <p:spPr bwMode="auto">
          <a:xfrm rot="16200000">
            <a:off x="3764041" y="1631248"/>
            <a:ext cx="686098" cy="4751916"/>
          </a:xfrm>
          <a:prstGeom prst="roundRect">
            <a:avLst>
              <a:gd name="adj" fmla="val 16667"/>
            </a:avLst>
          </a:prstGeom>
          <a:solidFill>
            <a:srgbClr val="80008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lIns="86493" tIns="43247" rIns="86493" bIns="43247" anchor="ctr"/>
          <a:lstStyle/>
          <a:p>
            <a:pPr algn="ctr" defTabSz="864931" eaLnBrk="0" fontAlgn="auto" hangingPunct="0">
              <a:spcBef>
                <a:spcPct val="50000"/>
              </a:spcBef>
              <a:spcAft>
                <a:spcPts val="0"/>
              </a:spcAft>
              <a:defRPr/>
            </a:pPr>
            <a:endParaRPr lang="en-US" sz="1700" kern="0">
              <a:solidFill>
                <a:sysClr val="windowText" lastClr="000000"/>
              </a:solidFill>
            </a:endParaRPr>
          </a:p>
        </p:txBody>
      </p:sp>
      <p:sp>
        <p:nvSpPr>
          <p:cNvPr id="27" name="AutoShape 11"/>
          <p:cNvSpPr>
            <a:spLocks noChangeArrowheads="1"/>
          </p:cNvSpPr>
          <p:nvPr/>
        </p:nvSpPr>
        <p:spPr bwMode="auto">
          <a:xfrm rot="16200000">
            <a:off x="3764785" y="118407"/>
            <a:ext cx="684609" cy="4751916"/>
          </a:xfrm>
          <a:prstGeom prst="roundRect">
            <a:avLst>
              <a:gd name="adj" fmla="val 16667"/>
            </a:avLst>
          </a:prstGeom>
          <a:solidFill>
            <a:srgbClr val="0000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lIns="86493" tIns="43247" rIns="86493" bIns="43247" anchor="ctr"/>
          <a:lstStyle/>
          <a:p>
            <a:pPr algn="ctr" defTabSz="864931" eaLnBrk="0" fontAlgn="auto" hangingPunct="0">
              <a:spcBef>
                <a:spcPct val="50000"/>
              </a:spcBef>
              <a:spcAft>
                <a:spcPts val="0"/>
              </a:spcAft>
              <a:defRPr/>
            </a:pPr>
            <a:endParaRPr lang="en-US" sz="1700" kern="0">
              <a:solidFill>
                <a:sysClr val="windowText" lastClr="000000"/>
              </a:solidFill>
            </a:endParaRPr>
          </a:p>
        </p:txBody>
      </p:sp>
      <p:sp>
        <p:nvSpPr>
          <p:cNvPr id="28" name="AutoShape 12"/>
          <p:cNvSpPr>
            <a:spLocks noChangeArrowheads="1"/>
          </p:cNvSpPr>
          <p:nvPr/>
        </p:nvSpPr>
        <p:spPr bwMode="auto">
          <a:xfrm>
            <a:off x="217714" y="5392141"/>
            <a:ext cx="1439333" cy="288727"/>
          </a:xfrm>
          <a:prstGeom prst="rightArrow">
            <a:avLst>
              <a:gd name="adj1" fmla="val 50000"/>
              <a:gd name="adj2" fmla="val 122680"/>
            </a:avLst>
          </a:prstGeom>
          <a:solidFill>
            <a:srgbClr val="000066"/>
          </a:solidFill>
          <a:ln w="9525">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93" tIns="43247" rIns="86493" bIns="43247" anchor="ctr"/>
          <a:lstStyle/>
          <a:p>
            <a:pPr algn="ctr" defTabSz="864931" eaLnBrk="0" fontAlgn="auto" hangingPunct="0">
              <a:spcBef>
                <a:spcPct val="50000"/>
              </a:spcBef>
              <a:spcAft>
                <a:spcPts val="0"/>
              </a:spcAft>
              <a:defRPr/>
            </a:pPr>
            <a:endParaRPr lang="en-US" sz="1700" kern="0">
              <a:solidFill>
                <a:sysClr val="windowText" lastClr="000000"/>
              </a:solidFill>
            </a:endParaRPr>
          </a:p>
        </p:txBody>
      </p:sp>
      <p:sp>
        <p:nvSpPr>
          <p:cNvPr id="29" name="Text Box 67"/>
          <p:cNvSpPr txBox="1">
            <a:spLocks noChangeArrowheads="1"/>
          </p:cNvSpPr>
          <p:nvPr/>
        </p:nvSpPr>
        <p:spPr bwMode="auto">
          <a:xfrm>
            <a:off x="1873293" y="5113735"/>
            <a:ext cx="4464654" cy="844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56" tIns="45674" rIns="36556" bIns="45674">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algn="ctr" defTabSz="914485" eaLnBrk="1" fontAlgn="auto" hangingPunct="1">
              <a:spcBef>
                <a:spcPct val="10000"/>
              </a:spcBef>
              <a:spcAft>
                <a:spcPts val="0"/>
              </a:spcAft>
              <a:defRPr/>
            </a:pPr>
            <a:r>
              <a:rPr lang="en-US" sz="1000" kern="0" dirty="0">
                <a:solidFill>
                  <a:srgbClr val="FFFFFF"/>
                </a:solidFill>
                <a:latin typeface="Arial" pitchFamily="34" charset="0"/>
                <a:ea typeface="MS PGothic" pitchFamily="34" charset="-128"/>
                <a:sym typeface="Symbol" pitchFamily="18" charset="2"/>
              </a:rPr>
              <a:t> </a:t>
            </a:r>
            <a:r>
              <a:rPr lang="en-US" sz="1600" kern="0" dirty="0">
                <a:solidFill>
                  <a:srgbClr val="FFFFFF"/>
                </a:solidFill>
                <a:latin typeface="Arial" pitchFamily="34" charset="0"/>
                <a:ea typeface="MS PGothic" pitchFamily="34" charset="-128"/>
                <a:sym typeface="Symbol" pitchFamily="18" charset="2"/>
              </a:rPr>
              <a:t>6. </a:t>
            </a:r>
            <a:r>
              <a:rPr lang="en-US" sz="1500" kern="0" dirty="0">
                <a:solidFill>
                  <a:srgbClr val="FFFFFF"/>
                </a:solidFill>
                <a:latin typeface="Arial" pitchFamily="34" charset="0"/>
                <a:ea typeface="MS PGothic" pitchFamily="34" charset="-128"/>
                <a:sym typeface="Symbol" pitchFamily="18" charset="2"/>
              </a:rPr>
              <a:t>Team Monitoring Deliverables:  </a:t>
            </a:r>
          </a:p>
          <a:p>
            <a:pPr algn="ctr" defTabSz="914485" eaLnBrk="1" fontAlgn="auto" hangingPunct="1">
              <a:spcBef>
                <a:spcPct val="10000"/>
              </a:spcBef>
              <a:spcAft>
                <a:spcPts val="0"/>
              </a:spcAft>
              <a:buFontTx/>
              <a:buChar char="•"/>
              <a:defRPr/>
            </a:pPr>
            <a:r>
              <a:rPr lang="en-US" sz="1500" kern="0" dirty="0">
                <a:solidFill>
                  <a:srgbClr val="FFFFFF"/>
                </a:solidFill>
                <a:latin typeface="Arial" pitchFamily="34" charset="0"/>
                <a:ea typeface="MS PGothic" pitchFamily="34" charset="-128"/>
                <a:sym typeface="Symbol" pitchFamily="18" charset="2"/>
              </a:rPr>
              <a:t>DNA Team Performance 360 Discovery</a:t>
            </a:r>
          </a:p>
          <a:p>
            <a:pPr algn="ctr" defTabSz="914485" eaLnBrk="1" fontAlgn="auto" hangingPunct="1">
              <a:spcBef>
                <a:spcPct val="10000"/>
              </a:spcBef>
              <a:spcAft>
                <a:spcPts val="0"/>
              </a:spcAft>
              <a:buFontTx/>
              <a:buChar char="•"/>
              <a:defRPr/>
            </a:pPr>
            <a:r>
              <a:rPr lang="en-US" sz="1500" kern="0" dirty="0">
                <a:solidFill>
                  <a:srgbClr val="FFFFFF"/>
                </a:solidFill>
                <a:latin typeface="Arial" pitchFamily="34" charset="0"/>
                <a:ea typeface="MS PGothic" pitchFamily="34" charset="-128"/>
                <a:sym typeface="Symbol" pitchFamily="18" charset="2"/>
              </a:rPr>
              <a:t>DNA Team Performance Report</a:t>
            </a:r>
          </a:p>
        </p:txBody>
      </p:sp>
    </p:spTree>
    <p:extLst>
      <p:ext uri="{BB962C8B-B14F-4D97-AF65-F5344CB8AC3E}">
        <p14:creationId xmlns:p14="http://schemas.microsoft.com/office/powerpoint/2010/main" val="2950561991"/>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Rectangle 2"/>
          <p:cNvSpPr>
            <a:spLocks noGrp="1" noChangeArrowheads="1"/>
          </p:cNvSpPr>
          <p:nvPr>
            <p:ph type="title"/>
          </p:nvPr>
        </p:nvSpPr>
        <p:spPr>
          <a:xfrm>
            <a:off x="0" y="107157"/>
            <a:ext cx="7984369" cy="913805"/>
          </a:xfrm>
        </p:spPr>
        <p:txBody>
          <a:bodyPr/>
          <a:lstStyle/>
          <a:p>
            <a:pPr eaLnBrk="1" hangingPunct="1"/>
            <a:r>
              <a:rPr lang="en-US" sz="2400" dirty="0" smtClean="0"/>
              <a:t>Team Sustainability Programs</a:t>
            </a:r>
            <a:endParaRPr lang="en-AU" sz="2400" dirty="0" smtClean="0"/>
          </a:p>
        </p:txBody>
      </p:sp>
      <p:sp>
        <p:nvSpPr>
          <p:cNvPr id="529411" name="Text Box 3"/>
          <p:cNvSpPr txBox="1">
            <a:spLocks noChangeArrowheads="1"/>
          </p:cNvSpPr>
          <p:nvPr/>
        </p:nvSpPr>
        <p:spPr bwMode="auto">
          <a:xfrm>
            <a:off x="571500" y="1599916"/>
            <a:ext cx="8153703" cy="3354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76" tIns="45638" rIns="91276" bIns="45638">
            <a:spAutoFit/>
          </a:bodyPr>
          <a:lstStyle>
            <a:lvl1pPr marL="482600" indent="-482600" defTabSz="966788" eaLnBrk="0" hangingPunct="0">
              <a:defRPr sz="1100">
                <a:solidFill>
                  <a:schemeClr val="tx1"/>
                </a:solidFill>
                <a:latin typeface="Times New Roman" pitchFamily="18" charset="0"/>
                <a:cs typeface="Arial" pitchFamily="34" charset="0"/>
              </a:defRPr>
            </a:lvl1pPr>
            <a:lvl2pPr marL="1147763" indent="-48260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marL="0" indent="0">
              <a:lnSpc>
                <a:spcPct val="80000"/>
              </a:lnSpc>
              <a:spcBef>
                <a:spcPct val="50000"/>
              </a:spcBef>
            </a:pPr>
            <a:r>
              <a:rPr lang="en-US" sz="2000" dirty="0">
                <a:latin typeface="Arial" pitchFamily="34" charset="0"/>
              </a:rPr>
              <a:t>Once the behavioral awareness is developed in the team we have additional specialized programs in the following areas:</a:t>
            </a:r>
          </a:p>
          <a:p>
            <a:pPr lvl="1">
              <a:spcBef>
                <a:spcPct val="50000"/>
              </a:spcBef>
              <a:buFontTx/>
              <a:buAutoNum type="arabicPeriod"/>
            </a:pPr>
            <a:r>
              <a:rPr lang="en-AU" sz="2000" dirty="0">
                <a:latin typeface="Arial" pitchFamily="34" charset="0"/>
              </a:rPr>
              <a:t>Team dysfunctions and Trust</a:t>
            </a:r>
            <a:endParaRPr lang="en-US" sz="2000" dirty="0">
              <a:latin typeface="Arial" pitchFamily="34" charset="0"/>
            </a:endParaRPr>
          </a:p>
          <a:p>
            <a:pPr lvl="1">
              <a:spcBef>
                <a:spcPct val="50000"/>
              </a:spcBef>
              <a:buFontTx/>
              <a:buAutoNum type="arabicPeriod"/>
            </a:pPr>
            <a:r>
              <a:rPr lang="en-US" sz="2000" dirty="0">
                <a:latin typeface="Arial" pitchFamily="34" charset="0"/>
              </a:rPr>
              <a:t>Business planning</a:t>
            </a:r>
          </a:p>
          <a:p>
            <a:pPr lvl="1">
              <a:spcBef>
                <a:spcPct val="50000"/>
              </a:spcBef>
              <a:buFontTx/>
              <a:buAutoNum type="arabicPeriod"/>
            </a:pPr>
            <a:r>
              <a:rPr lang="en-AU" sz="2000" dirty="0">
                <a:latin typeface="Arial" pitchFamily="34" charset="0"/>
              </a:rPr>
              <a:t>Communication training</a:t>
            </a:r>
          </a:p>
          <a:p>
            <a:pPr lvl="1">
              <a:spcBef>
                <a:spcPct val="50000"/>
              </a:spcBef>
              <a:buFontTx/>
              <a:buAutoNum type="arabicPeriod"/>
            </a:pPr>
            <a:r>
              <a:rPr lang="en-AU" sz="2000" dirty="0">
                <a:latin typeface="Arial" pitchFamily="34" charset="0"/>
              </a:rPr>
              <a:t>Effective meetings</a:t>
            </a:r>
          </a:p>
          <a:p>
            <a:pPr lvl="1">
              <a:spcBef>
                <a:spcPct val="50000"/>
              </a:spcBef>
              <a:buFontTx/>
              <a:buAutoNum type="arabicPeriod"/>
            </a:pPr>
            <a:r>
              <a:rPr lang="en-AU" sz="2000" dirty="0">
                <a:latin typeface="Arial" pitchFamily="34" charset="0"/>
              </a:rPr>
              <a:t>Conflict resolution</a:t>
            </a:r>
            <a:endParaRPr lang="en-US" sz="2000" dirty="0">
              <a:latin typeface="Arial" pitchFamily="34" charset="0"/>
            </a:endParaRPr>
          </a:p>
          <a:p>
            <a:pPr lvl="1">
              <a:spcBef>
                <a:spcPct val="50000"/>
              </a:spcBef>
              <a:buFontTx/>
              <a:buAutoNum type="arabicPeriod"/>
            </a:pPr>
            <a:r>
              <a:rPr lang="en-AU" sz="2000" dirty="0">
                <a:latin typeface="Arial" pitchFamily="34" charset="0"/>
              </a:rPr>
              <a:t>Communication training</a:t>
            </a:r>
          </a:p>
        </p:txBody>
      </p:sp>
    </p:spTree>
    <p:extLst>
      <p:ext uri="{BB962C8B-B14F-4D97-AF65-F5344CB8AC3E}">
        <p14:creationId xmlns:p14="http://schemas.microsoft.com/office/powerpoint/2010/main" val="300336761"/>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6" name="Rectangle 2"/>
          <p:cNvSpPr>
            <a:spLocks noGrp="1" noChangeArrowheads="1"/>
          </p:cNvSpPr>
          <p:nvPr>
            <p:ph type="title"/>
          </p:nvPr>
        </p:nvSpPr>
        <p:spPr>
          <a:xfrm>
            <a:off x="1" y="321469"/>
            <a:ext cx="8926286" cy="437555"/>
          </a:xfrm>
        </p:spPr>
        <p:txBody>
          <a:bodyPr/>
          <a:lstStyle/>
          <a:p>
            <a:pPr eaLnBrk="1" hangingPunct="1"/>
            <a:r>
              <a:rPr lang="en-AU" sz="2400" dirty="0"/>
              <a:t>Case Study 5: </a:t>
            </a:r>
            <a:r>
              <a:rPr lang="en-AU" sz="2400" dirty="0" err="1"/>
              <a:t>Coddington</a:t>
            </a:r>
            <a:r>
              <a:rPr lang="en-AU" sz="2400" dirty="0"/>
              <a:t> Financial Services Team</a:t>
            </a:r>
          </a:p>
        </p:txBody>
      </p:sp>
      <p:sp>
        <p:nvSpPr>
          <p:cNvPr id="3288067" name="Text Box 3"/>
          <p:cNvSpPr txBox="1">
            <a:spLocks noChangeArrowheads="1"/>
          </p:cNvSpPr>
          <p:nvPr/>
        </p:nvSpPr>
        <p:spPr bwMode="auto">
          <a:xfrm>
            <a:off x="571500" y="1285875"/>
            <a:ext cx="7810500" cy="409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276" tIns="45638" rIns="91276" bIns="45638">
            <a:spAutoFit/>
          </a:bodyPr>
          <a:lstStyle>
            <a:lvl1pPr marL="482600" indent="-482600"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a:buFont typeface="Wingdings" pitchFamily="2" charset="2"/>
              <a:buNone/>
            </a:pPr>
            <a:r>
              <a:rPr lang="en-AU" sz="2000" dirty="0">
                <a:latin typeface="Arial" pitchFamily="34" charset="0"/>
              </a:rPr>
              <a:t>Objective: Building the team for business expansion</a:t>
            </a:r>
          </a:p>
          <a:p>
            <a:pPr>
              <a:buFont typeface="Wingdings" pitchFamily="2" charset="2"/>
              <a:buNone/>
            </a:pPr>
            <a:endParaRPr lang="en-AU" sz="2000" dirty="0">
              <a:latin typeface="Arial" pitchFamily="34" charset="0"/>
            </a:endParaRPr>
          </a:p>
          <a:p>
            <a:pPr>
              <a:buFont typeface="Wingdings" pitchFamily="2" charset="2"/>
              <a:buNone/>
            </a:pPr>
            <a:r>
              <a:rPr lang="en-AU" sz="2000" dirty="0">
                <a:latin typeface="Arial" pitchFamily="34" charset="0"/>
              </a:rPr>
              <a:t>The current team:</a:t>
            </a:r>
          </a:p>
          <a:p>
            <a:pPr>
              <a:buFont typeface="Wingdings" pitchFamily="2" charset="2"/>
              <a:buNone/>
            </a:pPr>
            <a:endParaRPr lang="en-AU" sz="2000" dirty="0">
              <a:latin typeface="Arial" pitchFamily="34" charset="0"/>
            </a:endParaRPr>
          </a:p>
          <a:p>
            <a:pPr>
              <a:buFont typeface="Wingdings" pitchFamily="2" charset="2"/>
              <a:buChar char="ü"/>
            </a:pPr>
            <a:r>
              <a:rPr lang="en-AU" sz="2000" dirty="0">
                <a:latin typeface="Arial" pitchFamily="34" charset="0"/>
              </a:rPr>
              <a:t>Chris Coddington – Advisor and Leader</a:t>
            </a:r>
            <a:endParaRPr lang="en-US" sz="2000" dirty="0">
              <a:latin typeface="Arial" pitchFamily="34" charset="0"/>
            </a:endParaRPr>
          </a:p>
          <a:p>
            <a:pPr>
              <a:buFont typeface="Wingdings" pitchFamily="2" charset="2"/>
              <a:buChar char="ü"/>
            </a:pPr>
            <a:endParaRPr lang="en-US" sz="2000" dirty="0">
              <a:latin typeface="Arial" pitchFamily="34" charset="0"/>
            </a:endParaRPr>
          </a:p>
          <a:p>
            <a:pPr>
              <a:buFont typeface="Wingdings" pitchFamily="2" charset="2"/>
              <a:buChar char="ü"/>
            </a:pPr>
            <a:r>
              <a:rPr lang="en-AU" sz="2000" dirty="0">
                <a:latin typeface="Arial" pitchFamily="34" charset="0"/>
              </a:rPr>
              <a:t>John Smith – Chief Operating Officer</a:t>
            </a:r>
          </a:p>
          <a:p>
            <a:pPr>
              <a:buFont typeface="Wingdings" pitchFamily="2" charset="2"/>
              <a:buChar char="ü"/>
            </a:pPr>
            <a:endParaRPr lang="en-AU" sz="2000" dirty="0">
              <a:latin typeface="Arial" pitchFamily="34" charset="0"/>
            </a:endParaRPr>
          </a:p>
          <a:p>
            <a:pPr algn="ctr">
              <a:buFont typeface="Wingdings" pitchFamily="2" charset="2"/>
              <a:buNone/>
            </a:pPr>
            <a:r>
              <a:rPr lang="en-AU" sz="2000" dirty="0">
                <a:latin typeface="Arial" pitchFamily="34" charset="0"/>
              </a:rPr>
              <a:t>	SCENARIO – Initial business success – </a:t>
            </a:r>
          </a:p>
          <a:p>
            <a:pPr algn="ctr">
              <a:buFont typeface="Wingdings" pitchFamily="2" charset="2"/>
              <a:buNone/>
            </a:pPr>
            <a:r>
              <a:rPr lang="en-AU" sz="2000" dirty="0">
                <a:latin typeface="Arial" pitchFamily="34" charset="0"/>
              </a:rPr>
              <a:t>now hiring the team for the long term</a:t>
            </a:r>
          </a:p>
          <a:p>
            <a:pPr algn="ctr">
              <a:buFont typeface="Wingdings" pitchFamily="2" charset="2"/>
              <a:buNone/>
            </a:pPr>
            <a:endParaRPr lang="en-AU" sz="2000" dirty="0">
              <a:latin typeface="Arial" pitchFamily="34" charset="0"/>
            </a:endParaRPr>
          </a:p>
          <a:p>
            <a:pPr algn="ctr">
              <a:buFont typeface="Wingdings" pitchFamily="2" charset="2"/>
              <a:buNone/>
            </a:pPr>
            <a:r>
              <a:rPr lang="en-AU" sz="2000" dirty="0">
                <a:latin typeface="Arial" pitchFamily="34" charset="0"/>
              </a:rPr>
              <a:t>Based on behavior, what type of people does </a:t>
            </a:r>
          </a:p>
          <a:p>
            <a:pPr algn="ctr">
              <a:buFont typeface="Wingdings" pitchFamily="2" charset="2"/>
              <a:buNone/>
            </a:pPr>
            <a:r>
              <a:rPr lang="en-AU" sz="2000" dirty="0">
                <a:latin typeface="Arial" pitchFamily="34" charset="0"/>
              </a:rPr>
              <a:t>this team need?</a:t>
            </a:r>
          </a:p>
        </p:txBody>
      </p:sp>
    </p:spTree>
    <p:extLst>
      <p:ext uri="{BB962C8B-B14F-4D97-AF65-F5344CB8AC3E}">
        <p14:creationId xmlns:p14="http://schemas.microsoft.com/office/powerpoint/2010/main" val="38966367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2880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28806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288067">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288067">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288067">
                                            <p:txEl>
                                              <p:pRg st="8" end="8"/>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288067">
                                            <p:txEl>
                                              <p:pRg st="9" end="9"/>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3288067">
                                            <p:txEl>
                                              <p:pRg st="11" end="11"/>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328806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8067" grpId="0" build="p" bldLvl="2"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Rectangle 2"/>
          <p:cNvSpPr>
            <a:spLocks noGrp="1" noChangeArrowheads="1"/>
          </p:cNvSpPr>
          <p:nvPr>
            <p:ph type="title"/>
          </p:nvPr>
        </p:nvSpPr>
        <p:spPr>
          <a:xfrm>
            <a:off x="14" y="357253"/>
            <a:ext cx="8820452" cy="437555"/>
          </a:xfrm>
        </p:spPr>
        <p:txBody>
          <a:bodyPr/>
          <a:lstStyle/>
          <a:p>
            <a:pPr eaLnBrk="1" hangingPunct="1"/>
            <a:r>
              <a:rPr lang="en-US" sz="2400" dirty="0"/>
              <a:t>Chris Coddington &amp; John Smith Comparison Graph</a:t>
            </a:r>
            <a:endParaRPr lang="en-AU" sz="2400" dirty="0"/>
          </a:p>
        </p:txBody>
      </p:sp>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228029" y="1285875"/>
            <a:ext cx="5018697" cy="518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394857" y="1393031"/>
            <a:ext cx="2342520" cy="245259"/>
          </a:xfrm>
          <a:prstGeom prst="rect">
            <a:avLst/>
          </a:prstGeom>
          <a:noFill/>
        </p:spPr>
        <p:txBody>
          <a:bodyPr wrap="square" lIns="86493" tIns="43247" rIns="86493" bIns="43247" rtlCol="0">
            <a:spAutoFit/>
          </a:bodyPr>
          <a:lstStyle/>
          <a:p>
            <a:pPr algn="ctr"/>
            <a:r>
              <a:rPr lang="en-US" b="1" dirty="0" smtClean="0">
                <a:latin typeface="Arial" pitchFamily="34" charset="0"/>
              </a:rPr>
              <a:t>Strategist</a:t>
            </a:r>
            <a:endParaRPr lang="en-US" b="1" dirty="0">
              <a:latin typeface="Arial" pitchFamily="34" charset="0"/>
            </a:endParaRPr>
          </a:p>
        </p:txBody>
      </p:sp>
      <p:sp>
        <p:nvSpPr>
          <p:cNvPr id="6" name="TextBox 5"/>
          <p:cNvSpPr txBox="1"/>
          <p:nvPr/>
        </p:nvSpPr>
        <p:spPr>
          <a:xfrm>
            <a:off x="4733194" y="1393031"/>
            <a:ext cx="2342520" cy="245259"/>
          </a:xfrm>
          <a:prstGeom prst="rect">
            <a:avLst/>
          </a:prstGeom>
          <a:noFill/>
        </p:spPr>
        <p:txBody>
          <a:bodyPr wrap="square" lIns="86493" tIns="43247" rIns="86493" bIns="43247" rtlCol="0">
            <a:spAutoFit/>
          </a:bodyPr>
          <a:lstStyle/>
          <a:p>
            <a:pPr algn="ctr"/>
            <a:r>
              <a:rPr lang="en-US" b="1" dirty="0" smtClean="0">
                <a:latin typeface="Arial" pitchFamily="34" charset="0"/>
              </a:rPr>
              <a:t>Stylish Thinker</a:t>
            </a:r>
            <a:endParaRPr lang="en-US" b="1" dirty="0">
              <a:latin typeface="Arial" pitchFamily="34" charset="0"/>
            </a:endParaRPr>
          </a:p>
        </p:txBody>
      </p:sp>
    </p:spTree>
    <p:extLst>
      <p:ext uri="{BB962C8B-B14F-4D97-AF65-F5344CB8AC3E}">
        <p14:creationId xmlns:p14="http://schemas.microsoft.com/office/powerpoint/2010/main" val="3534835808"/>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4" name="Rectangle 5"/>
          <p:cNvSpPr>
            <a:spLocks noChangeArrowheads="1"/>
          </p:cNvSpPr>
          <p:nvPr/>
        </p:nvSpPr>
        <p:spPr bwMode="auto">
          <a:xfrm>
            <a:off x="0" y="5610237"/>
            <a:ext cx="9144000" cy="245244"/>
          </a:xfrm>
          <a:prstGeom prst="rect">
            <a:avLst/>
          </a:prstGeom>
          <a:solidFill>
            <a:schemeClr val="bg1"/>
          </a:solidFill>
          <a:ln>
            <a:noFill/>
          </a:ln>
          <a:extLst>
            <a:ext uri="{91240B29-F687-4F45-9708-019B960494DF}">
              <a14:hiddenLine xmlns:a14="http://schemas.microsoft.com/office/drawing/2010/main" w="9525" algn="ctr">
                <a:solidFill>
                  <a:schemeClr val="tx1"/>
                </a:solidFill>
                <a:round/>
                <a:headEnd/>
                <a:tailEnd/>
              </a14:hiddenLine>
            </a:ext>
          </a:extLst>
        </p:spPr>
        <p:txBody>
          <a:bodyPr lIns="86478" tIns="43239" rIns="86478" bIns="43239" anchor="ctr">
            <a:spAutoFit/>
          </a:bodyPr>
          <a:lstStyle/>
          <a:p>
            <a:pPr algn="ctr" defTabSz="912983" eaLnBrk="0" hangingPunct="0">
              <a:spcBef>
                <a:spcPct val="50000"/>
              </a:spcBef>
            </a:pPr>
            <a:endParaRPr lang="en-US">
              <a:latin typeface="Arial" pitchFamily="34" charset="0"/>
            </a:endParaRPr>
          </a:p>
        </p:txBody>
      </p:sp>
      <p:sp>
        <p:nvSpPr>
          <p:cNvPr id="535555" name="Rectangle 2"/>
          <p:cNvSpPr>
            <a:spLocks noGrp="1" noChangeArrowheads="1"/>
          </p:cNvSpPr>
          <p:nvPr>
            <p:ph type="title"/>
          </p:nvPr>
        </p:nvSpPr>
        <p:spPr>
          <a:xfrm>
            <a:off x="93" y="357253"/>
            <a:ext cx="9144012" cy="437555"/>
          </a:xfrm>
        </p:spPr>
        <p:txBody>
          <a:bodyPr/>
          <a:lstStyle/>
          <a:p>
            <a:pPr eaLnBrk="1" hangingPunct="1"/>
            <a:r>
              <a:rPr lang="en-US" sz="2400" dirty="0"/>
              <a:t>Chris Coddington &amp; John Smith Comparison Sub-factors</a:t>
            </a:r>
            <a:endParaRPr lang="en-AU" sz="2400" dirty="0"/>
          </a:p>
        </p:txBody>
      </p:sp>
      <p:pic>
        <p:nvPicPr>
          <p:cNvPr id="53248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415143" y="964406"/>
            <a:ext cx="5946371" cy="5550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313515"/>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Rectangle 2"/>
          <p:cNvSpPr>
            <a:spLocks noGrp="1" noChangeArrowheads="1"/>
          </p:cNvSpPr>
          <p:nvPr>
            <p:ph type="title"/>
          </p:nvPr>
        </p:nvSpPr>
        <p:spPr>
          <a:xfrm>
            <a:off x="14" y="357253"/>
            <a:ext cx="8820452" cy="437555"/>
          </a:xfrm>
        </p:spPr>
        <p:txBody>
          <a:bodyPr/>
          <a:lstStyle/>
          <a:p>
            <a:pPr eaLnBrk="1" hangingPunct="1"/>
            <a:r>
              <a:rPr lang="en-US" sz="2400" dirty="0" smtClean="0"/>
              <a:t>Chris &amp; John Work Life Attitudes</a:t>
            </a:r>
            <a:endParaRPr lang="en-AU" sz="2400" dirty="0" smtClean="0"/>
          </a:p>
        </p:txBody>
      </p:sp>
      <p:pic>
        <p:nvPicPr>
          <p:cNvPr id="53350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177143" y="964406"/>
            <a:ext cx="4886476"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2177143" y="3845719"/>
            <a:ext cx="4910667" cy="2688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7534884"/>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Rectangle 2"/>
          <p:cNvSpPr>
            <a:spLocks noGrp="1" noChangeArrowheads="1"/>
          </p:cNvSpPr>
          <p:nvPr>
            <p:ph type="title"/>
          </p:nvPr>
        </p:nvSpPr>
        <p:spPr>
          <a:xfrm>
            <a:off x="0" y="370648"/>
            <a:ext cx="8991298" cy="437555"/>
          </a:xfrm>
        </p:spPr>
        <p:txBody>
          <a:bodyPr/>
          <a:lstStyle/>
          <a:p>
            <a:pPr eaLnBrk="1" hangingPunct="1"/>
            <a:r>
              <a:rPr lang="en-US" sz="2400" dirty="0" smtClean="0">
                <a:sym typeface="Symbol" pitchFamily="18" charset="2"/>
              </a:rPr>
              <a:t>Workplace Insights</a:t>
            </a:r>
            <a:endParaRPr lang="en-AU" sz="2400" dirty="0" smtClean="0">
              <a:sym typeface="Symbol" pitchFamily="18" charset="2"/>
            </a:endParaRPr>
          </a:p>
        </p:txBody>
      </p:sp>
      <p:pic>
        <p:nvPicPr>
          <p:cNvPr id="53453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979714" y="1071563"/>
            <a:ext cx="6749143" cy="5584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2329427"/>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Rectangle 2"/>
          <p:cNvSpPr>
            <a:spLocks noGrp="1" noChangeArrowheads="1"/>
          </p:cNvSpPr>
          <p:nvPr>
            <p:ph type="title"/>
          </p:nvPr>
        </p:nvSpPr>
        <p:spPr/>
        <p:txBody>
          <a:bodyPr/>
          <a:lstStyle/>
          <a:p>
            <a:pPr eaLnBrk="1" hangingPunct="1"/>
            <a:r>
              <a:rPr lang="en-AU" sz="2400" dirty="0" smtClean="0"/>
              <a:t>Coddington Financial Services Team</a:t>
            </a:r>
          </a:p>
        </p:txBody>
      </p:sp>
      <p:sp>
        <p:nvSpPr>
          <p:cNvPr id="3295235" name="Text Box 3"/>
          <p:cNvSpPr txBox="1">
            <a:spLocks noChangeArrowheads="1"/>
          </p:cNvSpPr>
          <p:nvPr/>
        </p:nvSpPr>
        <p:spPr bwMode="auto">
          <a:xfrm>
            <a:off x="217715" y="1371600"/>
            <a:ext cx="8676826" cy="3785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276" tIns="45638" rIns="91276" bIns="45638">
            <a:spAutoFit/>
          </a:bodyPr>
          <a:lstStyle>
            <a:lvl1pPr marL="482600" indent="-482600"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a:buFont typeface="Wingdings" pitchFamily="2" charset="2"/>
              <a:buNone/>
            </a:pPr>
            <a:r>
              <a:rPr lang="en-AU" sz="2000" dirty="0">
                <a:latin typeface="Arial" pitchFamily="34" charset="0"/>
              </a:rPr>
              <a:t>Positions To Be Hired:</a:t>
            </a:r>
          </a:p>
          <a:p>
            <a:pPr>
              <a:buFont typeface="Wingdings" pitchFamily="2" charset="2"/>
              <a:buChar char="ü"/>
            </a:pPr>
            <a:endParaRPr lang="en-AU" sz="2000" dirty="0">
              <a:latin typeface="Arial" pitchFamily="34" charset="0"/>
            </a:endParaRPr>
          </a:p>
          <a:p>
            <a:pPr>
              <a:buFont typeface="Wingdings" pitchFamily="2" charset="2"/>
              <a:buChar char="ü"/>
            </a:pPr>
            <a:r>
              <a:rPr lang="en-AU" sz="2000" dirty="0">
                <a:latin typeface="Arial" pitchFamily="34" charset="0"/>
              </a:rPr>
              <a:t>Alan </a:t>
            </a:r>
            <a:r>
              <a:rPr lang="en-AU" sz="2000" dirty="0" err="1">
                <a:latin typeface="Arial" pitchFamily="34" charset="0"/>
              </a:rPr>
              <a:t>Eckhardt</a:t>
            </a:r>
            <a:r>
              <a:rPr lang="en-AU" sz="2000" dirty="0">
                <a:latin typeface="Arial" pitchFamily="34" charset="0"/>
              </a:rPr>
              <a:t> – Client Relationship Manager</a:t>
            </a:r>
            <a:endParaRPr lang="en-US" sz="2000" dirty="0">
              <a:latin typeface="Arial" pitchFamily="34" charset="0"/>
            </a:endParaRPr>
          </a:p>
          <a:p>
            <a:pPr>
              <a:buFont typeface="Wingdings" pitchFamily="2" charset="2"/>
              <a:buChar char="ü"/>
            </a:pPr>
            <a:endParaRPr lang="en-US" sz="2000" dirty="0">
              <a:latin typeface="Arial" pitchFamily="34" charset="0"/>
            </a:endParaRPr>
          </a:p>
          <a:p>
            <a:pPr>
              <a:buFont typeface="Wingdings" pitchFamily="2" charset="2"/>
              <a:buChar char="ü"/>
            </a:pPr>
            <a:r>
              <a:rPr lang="en-AU" sz="2000" dirty="0">
                <a:latin typeface="Arial" pitchFamily="34" charset="0"/>
              </a:rPr>
              <a:t>Tom Smart - Analyst</a:t>
            </a:r>
            <a:endParaRPr lang="en-US" sz="2000" dirty="0">
              <a:latin typeface="Arial" pitchFamily="34" charset="0"/>
            </a:endParaRPr>
          </a:p>
          <a:p>
            <a:pPr>
              <a:buFont typeface="Wingdings" pitchFamily="2" charset="2"/>
              <a:buChar char="ü"/>
            </a:pPr>
            <a:endParaRPr lang="en-US" sz="2000" dirty="0">
              <a:latin typeface="Arial" pitchFamily="34" charset="0"/>
            </a:endParaRPr>
          </a:p>
          <a:p>
            <a:pPr>
              <a:buFont typeface="Wingdings" pitchFamily="2" charset="2"/>
              <a:buChar char="ü"/>
            </a:pPr>
            <a:r>
              <a:rPr lang="en-US" sz="2000" dirty="0">
                <a:latin typeface="Arial" pitchFamily="34" charset="0"/>
              </a:rPr>
              <a:t>Carol Benjamin – Financial Planner</a:t>
            </a:r>
          </a:p>
          <a:p>
            <a:pPr>
              <a:buFont typeface="Wingdings" pitchFamily="2" charset="2"/>
              <a:buChar char="ü"/>
            </a:pPr>
            <a:endParaRPr lang="en-US" sz="2000" dirty="0">
              <a:latin typeface="Arial" pitchFamily="34" charset="0"/>
            </a:endParaRPr>
          </a:p>
          <a:p>
            <a:pPr>
              <a:buFont typeface="Wingdings" pitchFamily="2" charset="2"/>
              <a:buChar char="ü"/>
            </a:pPr>
            <a:r>
              <a:rPr lang="en-US" sz="2000" dirty="0">
                <a:latin typeface="Arial" pitchFamily="34" charset="0"/>
              </a:rPr>
              <a:t>Melanie Hilton – Trainer and Family Facilitator </a:t>
            </a:r>
          </a:p>
          <a:p>
            <a:pPr>
              <a:buFont typeface="Wingdings" pitchFamily="2" charset="2"/>
              <a:buChar char="ü"/>
            </a:pPr>
            <a:endParaRPr lang="en-AU" sz="2000" dirty="0">
              <a:latin typeface="Arial" pitchFamily="34" charset="0"/>
            </a:endParaRPr>
          </a:p>
          <a:p>
            <a:pPr>
              <a:buFont typeface="Wingdings" pitchFamily="2" charset="2"/>
              <a:buNone/>
            </a:pPr>
            <a:r>
              <a:rPr lang="en-AU" sz="2000" dirty="0">
                <a:latin typeface="Arial" pitchFamily="34" charset="0"/>
              </a:rPr>
              <a:t>What Natural Behavior Style would you expect each to have?</a:t>
            </a:r>
          </a:p>
          <a:p>
            <a:pPr>
              <a:buFont typeface="Wingdings" pitchFamily="2" charset="2"/>
              <a:buNone/>
            </a:pPr>
            <a:r>
              <a:rPr lang="en-AU" sz="2000" dirty="0">
                <a:latin typeface="Arial" pitchFamily="34" charset="0"/>
              </a:rPr>
              <a:t>Insert their names on the following 2 pages.</a:t>
            </a:r>
            <a:endParaRPr lang="en-US" sz="2000" dirty="0">
              <a:latin typeface="Arial" pitchFamily="34" charset="0"/>
            </a:endParaRPr>
          </a:p>
        </p:txBody>
      </p:sp>
    </p:spTree>
    <p:extLst>
      <p:ext uri="{BB962C8B-B14F-4D97-AF65-F5344CB8AC3E}">
        <p14:creationId xmlns:p14="http://schemas.microsoft.com/office/powerpoint/2010/main" val="41988120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2952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29523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295235">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295235">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295235">
                                            <p:txEl>
                                              <p:pRg st="8" end="8"/>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295235">
                                            <p:txEl>
                                              <p:pRg st="10" end="1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329523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95235" grpId="0" build="p" bldLvl="2"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50" name="Text Box 2"/>
          <p:cNvSpPr txBox="1">
            <a:spLocks noChangeArrowheads="1"/>
          </p:cNvSpPr>
          <p:nvPr/>
        </p:nvSpPr>
        <p:spPr bwMode="auto">
          <a:xfrm>
            <a:off x="1" y="358676"/>
            <a:ext cx="8121952" cy="54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marL="201613" indent="-3175" defTabSz="966788" eaLnBrk="0" hangingPunct="0">
              <a:tabLst>
                <a:tab pos="792163" algn="l"/>
              </a:tabLst>
              <a:defRPr sz="1100">
                <a:solidFill>
                  <a:schemeClr val="tx1"/>
                </a:solidFill>
                <a:latin typeface="Times New Roman" pitchFamily="18" charset="0"/>
                <a:cs typeface="Arial" pitchFamily="34" charset="0"/>
              </a:defRPr>
            </a:lvl1pPr>
            <a:lvl2pPr marL="742950" indent="-285750" defTabSz="966788" eaLnBrk="0" hangingPunct="0">
              <a:tabLst>
                <a:tab pos="792163" algn="l"/>
              </a:tabLst>
              <a:defRPr sz="1100">
                <a:solidFill>
                  <a:schemeClr val="tx1"/>
                </a:solidFill>
                <a:latin typeface="Times New Roman" pitchFamily="18" charset="0"/>
                <a:cs typeface="Arial" pitchFamily="34" charset="0"/>
              </a:defRPr>
            </a:lvl2pPr>
            <a:lvl3pPr marL="1143000" indent="-228600" defTabSz="966788" eaLnBrk="0" hangingPunct="0">
              <a:tabLst>
                <a:tab pos="792163" algn="l"/>
              </a:tabLst>
              <a:defRPr sz="1100">
                <a:solidFill>
                  <a:schemeClr val="tx1"/>
                </a:solidFill>
                <a:latin typeface="Times New Roman" pitchFamily="18" charset="0"/>
                <a:cs typeface="Arial" pitchFamily="34" charset="0"/>
              </a:defRPr>
            </a:lvl3pPr>
            <a:lvl4pPr marL="1600200" indent="-228600" defTabSz="966788" eaLnBrk="0" hangingPunct="0">
              <a:tabLst>
                <a:tab pos="792163" algn="l"/>
              </a:tabLst>
              <a:defRPr sz="1100">
                <a:solidFill>
                  <a:schemeClr val="tx1"/>
                </a:solidFill>
                <a:latin typeface="Times New Roman" pitchFamily="18" charset="0"/>
                <a:cs typeface="Arial" pitchFamily="34" charset="0"/>
              </a:defRPr>
            </a:lvl4pPr>
            <a:lvl5pPr marL="2057400" indent="-228600" defTabSz="966788" eaLnBrk="0" hangingPunct="0">
              <a:tabLst>
                <a:tab pos="792163" algn="l"/>
              </a:tabLst>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tabLst>
                <a:tab pos="792163" algn="l"/>
              </a:tabLs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tabLst>
                <a:tab pos="792163" algn="l"/>
              </a:tabLs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tabLst>
                <a:tab pos="792163" algn="l"/>
              </a:tabLs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tabLst>
                <a:tab pos="792163" algn="l"/>
              </a:tabLst>
              <a:defRPr sz="1100">
                <a:solidFill>
                  <a:schemeClr val="tx1"/>
                </a:solidFill>
                <a:latin typeface="Times New Roman" pitchFamily="18" charset="0"/>
                <a:cs typeface="Arial" pitchFamily="34" charset="0"/>
              </a:defRPr>
            </a:lvl9pPr>
          </a:lstStyle>
          <a:p>
            <a:pPr eaLnBrk="1" hangingPunct="1"/>
            <a:r>
              <a:rPr lang="en-US" sz="2400" b="1" dirty="0">
                <a:solidFill>
                  <a:schemeClr val="bg1"/>
                </a:solidFill>
                <a:latin typeface="Arial" pitchFamily="34" charset="0"/>
              </a:rPr>
              <a:t>Natural Behavior Discovery Team Matrix</a:t>
            </a:r>
          </a:p>
        </p:txBody>
      </p:sp>
      <p:grpSp>
        <p:nvGrpSpPr>
          <p:cNvPr id="539651" name="Group 3"/>
          <p:cNvGrpSpPr>
            <a:grpSpLocks/>
          </p:cNvGrpSpPr>
          <p:nvPr/>
        </p:nvGrpSpPr>
        <p:grpSpPr bwMode="auto">
          <a:xfrm>
            <a:off x="273690" y="906364"/>
            <a:ext cx="8572500" cy="369589"/>
            <a:chOff x="171" y="551"/>
            <a:chExt cx="5401" cy="233"/>
          </a:xfrm>
        </p:grpSpPr>
        <p:sp>
          <p:nvSpPr>
            <p:cNvPr id="539682" name="Rectangle 4"/>
            <p:cNvSpPr>
              <a:spLocks noChangeArrowheads="1"/>
            </p:cNvSpPr>
            <p:nvPr/>
          </p:nvSpPr>
          <p:spPr bwMode="auto">
            <a:xfrm>
              <a:off x="171" y="583"/>
              <a:ext cx="5401" cy="192"/>
            </a:xfrm>
            <a:prstGeom prst="rect">
              <a:avLst/>
            </a:prstGeom>
            <a:solidFill>
              <a:srgbClr val="DDDDDD"/>
            </a:solidFill>
            <a:ln w="9525">
              <a:solidFill>
                <a:schemeClr val="tx1"/>
              </a:solidFill>
              <a:miter lim="800000"/>
              <a:headEnd/>
              <a:tailEnd/>
            </a:ln>
            <a:effectLst>
              <a:outerShdw dist="63500" dir="2212194" algn="ctr" rotWithShape="0">
                <a:schemeClr val="bg2"/>
              </a:outerShdw>
            </a:effectLst>
          </p:spPr>
          <p:txBody>
            <a:bodyPr wrap="none" anchor="ctr"/>
            <a:lstStyle/>
            <a:p>
              <a:pPr algn="ctr" eaLnBrk="0" hangingPunct="0">
                <a:spcBef>
                  <a:spcPct val="50000"/>
                </a:spcBef>
              </a:pPr>
              <a:endParaRPr lang="en-US">
                <a:latin typeface="Arial" pitchFamily="34" charset="0"/>
              </a:endParaRPr>
            </a:p>
          </p:txBody>
        </p:sp>
        <p:sp>
          <p:nvSpPr>
            <p:cNvPr id="3297285" name="Text Box 5"/>
            <p:cNvSpPr txBox="1">
              <a:spLocks noChangeArrowheads="1"/>
            </p:cNvSpPr>
            <p:nvPr/>
          </p:nvSpPr>
          <p:spPr bwMode="auto">
            <a:xfrm>
              <a:off x="2256" y="570"/>
              <a:ext cx="1344" cy="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513" tIns="48257" rIns="96513" bIns="48257">
              <a:spAutoFit/>
            </a:bodyPr>
            <a:lstStyle>
              <a:lvl1pPr algn="l" defTabSz="966788">
                <a:spcBef>
                  <a:spcPct val="0"/>
                </a:spcBef>
                <a:defRPr sz="2400">
                  <a:solidFill>
                    <a:schemeClr val="tx1"/>
                  </a:solidFill>
                  <a:latin typeface="Times New Roman" pitchFamily="18" charset="0"/>
                </a:defRPr>
              </a:lvl1pPr>
              <a:lvl2pPr marL="482600" algn="l" defTabSz="966788">
                <a:spcBef>
                  <a:spcPct val="0"/>
                </a:spcBef>
                <a:defRPr sz="2400">
                  <a:solidFill>
                    <a:schemeClr val="tx1"/>
                  </a:solidFill>
                  <a:latin typeface="Times New Roman" pitchFamily="18" charset="0"/>
                </a:defRPr>
              </a:lvl2pPr>
              <a:lvl3pPr marL="966788" algn="l" defTabSz="966788">
                <a:spcBef>
                  <a:spcPct val="0"/>
                </a:spcBef>
                <a:defRPr sz="2400">
                  <a:solidFill>
                    <a:schemeClr val="tx1"/>
                  </a:solidFill>
                  <a:latin typeface="Times New Roman" pitchFamily="18" charset="0"/>
                </a:defRPr>
              </a:lvl3pPr>
              <a:lvl4pPr marL="1449388" algn="l" defTabSz="966788">
                <a:spcBef>
                  <a:spcPct val="0"/>
                </a:spcBef>
                <a:defRPr sz="2400">
                  <a:solidFill>
                    <a:schemeClr val="tx1"/>
                  </a:solidFill>
                  <a:latin typeface="Times New Roman" pitchFamily="18" charset="0"/>
                </a:defRPr>
              </a:lvl4pPr>
              <a:lvl5pPr marL="1933575" algn="l" defTabSz="966788">
                <a:spcBef>
                  <a:spcPct val="0"/>
                </a:spcBef>
                <a:defRPr sz="2400">
                  <a:solidFill>
                    <a:schemeClr val="tx1"/>
                  </a:solidFill>
                  <a:latin typeface="Times New Roman" pitchFamily="18" charset="0"/>
                </a:defRPr>
              </a:lvl5pPr>
              <a:lvl6pPr marL="2390775" defTabSz="966788" fontAlgn="base">
                <a:spcBef>
                  <a:spcPct val="0"/>
                </a:spcBef>
                <a:spcAft>
                  <a:spcPct val="0"/>
                </a:spcAft>
                <a:defRPr sz="2400">
                  <a:solidFill>
                    <a:schemeClr val="tx1"/>
                  </a:solidFill>
                  <a:latin typeface="Times New Roman" pitchFamily="18" charset="0"/>
                </a:defRPr>
              </a:lvl6pPr>
              <a:lvl7pPr marL="2847975" defTabSz="966788" fontAlgn="base">
                <a:spcBef>
                  <a:spcPct val="0"/>
                </a:spcBef>
                <a:spcAft>
                  <a:spcPct val="0"/>
                </a:spcAft>
                <a:defRPr sz="2400">
                  <a:solidFill>
                    <a:schemeClr val="tx1"/>
                  </a:solidFill>
                  <a:latin typeface="Times New Roman" pitchFamily="18" charset="0"/>
                </a:defRPr>
              </a:lvl7pPr>
              <a:lvl8pPr marL="3305175" defTabSz="966788" fontAlgn="base">
                <a:spcBef>
                  <a:spcPct val="0"/>
                </a:spcBef>
                <a:spcAft>
                  <a:spcPct val="0"/>
                </a:spcAft>
                <a:defRPr sz="2400">
                  <a:solidFill>
                    <a:schemeClr val="tx1"/>
                  </a:solidFill>
                  <a:latin typeface="Times New Roman" pitchFamily="18" charset="0"/>
                </a:defRPr>
              </a:lvl8pPr>
              <a:lvl9pPr marL="3762375" defTabSz="966788" fontAlgn="base">
                <a:spcBef>
                  <a:spcPct val="0"/>
                </a:spcBef>
                <a:spcAft>
                  <a:spcPct val="0"/>
                </a:spcAft>
                <a:defRPr sz="2400">
                  <a:solidFill>
                    <a:schemeClr val="tx1"/>
                  </a:solidFill>
                  <a:latin typeface="Times New Roman" pitchFamily="18" charset="0"/>
                </a:defRPr>
              </a:lvl9pPr>
            </a:lstStyle>
            <a:p>
              <a:pPr algn="ctr" eaLnBrk="0" hangingPunct="0">
                <a:spcBef>
                  <a:spcPct val="50000"/>
                </a:spcBef>
                <a:defRPr/>
              </a:pPr>
              <a:r>
                <a:rPr lang="en-US" sz="1400" b="1" dirty="0">
                  <a:solidFill>
                    <a:schemeClr val="tx1">
                      <a:lumMod val="50000"/>
                    </a:schemeClr>
                  </a:solidFill>
                  <a:latin typeface="Arial" pitchFamily="34" charset="0"/>
                  <a:cs typeface="+mn-cs"/>
                </a:rPr>
                <a:t>Mid-Range</a:t>
              </a:r>
              <a:endParaRPr lang="en-US" sz="1600" b="1" dirty="0">
                <a:solidFill>
                  <a:schemeClr val="tx1">
                    <a:lumMod val="50000"/>
                  </a:schemeClr>
                </a:solidFill>
                <a:latin typeface="Arial" pitchFamily="34" charset="0"/>
                <a:cs typeface="+mn-cs"/>
              </a:endParaRPr>
            </a:p>
          </p:txBody>
        </p:sp>
        <p:sp>
          <p:nvSpPr>
            <p:cNvPr id="3297286" name="Text Box 6"/>
            <p:cNvSpPr txBox="1">
              <a:spLocks noChangeArrowheads="1"/>
            </p:cNvSpPr>
            <p:nvPr/>
          </p:nvSpPr>
          <p:spPr bwMode="auto">
            <a:xfrm>
              <a:off x="240" y="551"/>
              <a:ext cx="1808" cy="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513" tIns="48257" rIns="96513" bIns="48257">
              <a:spAutoFit/>
            </a:bodyPr>
            <a:lstStyle>
              <a:lvl1pPr algn="l" defTabSz="966788">
                <a:spcBef>
                  <a:spcPct val="0"/>
                </a:spcBef>
                <a:defRPr sz="2400">
                  <a:solidFill>
                    <a:schemeClr val="tx1"/>
                  </a:solidFill>
                  <a:latin typeface="Times New Roman" pitchFamily="18" charset="0"/>
                </a:defRPr>
              </a:lvl1pPr>
              <a:lvl2pPr marL="482600" algn="l" defTabSz="966788">
                <a:spcBef>
                  <a:spcPct val="0"/>
                </a:spcBef>
                <a:defRPr sz="2400">
                  <a:solidFill>
                    <a:schemeClr val="tx1"/>
                  </a:solidFill>
                  <a:latin typeface="Times New Roman" pitchFamily="18" charset="0"/>
                </a:defRPr>
              </a:lvl2pPr>
              <a:lvl3pPr marL="966788" algn="l" defTabSz="966788">
                <a:spcBef>
                  <a:spcPct val="0"/>
                </a:spcBef>
                <a:defRPr sz="2400">
                  <a:solidFill>
                    <a:schemeClr val="tx1"/>
                  </a:solidFill>
                  <a:latin typeface="Times New Roman" pitchFamily="18" charset="0"/>
                </a:defRPr>
              </a:lvl3pPr>
              <a:lvl4pPr marL="1449388" algn="l" defTabSz="966788">
                <a:spcBef>
                  <a:spcPct val="0"/>
                </a:spcBef>
                <a:defRPr sz="2400">
                  <a:solidFill>
                    <a:schemeClr val="tx1"/>
                  </a:solidFill>
                  <a:latin typeface="Times New Roman" pitchFamily="18" charset="0"/>
                </a:defRPr>
              </a:lvl4pPr>
              <a:lvl5pPr marL="1933575" algn="l" defTabSz="966788">
                <a:spcBef>
                  <a:spcPct val="0"/>
                </a:spcBef>
                <a:defRPr sz="2400">
                  <a:solidFill>
                    <a:schemeClr val="tx1"/>
                  </a:solidFill>
                  <a:latin typeface="Times New Roman" pitchFamily="18" charset="0"/>
                </a:defRPr>
              </a:lvl5pPr>
              <a:lvl6pPr marL="2390775" defTabSz="966788" fontAlgn="base">
                <a:spcBef>
                  <a:spcPct val="0"/>
                </a:spcBef>
                <a:spcAft>
                  <a:spcPct val="0"/>
                </a:spcAft>
                <a:defRPr sz="2400">
                  <a:solidFill>
                    <a:schemeClr val="tx1"/>
                  </a:solidFill>
                  <a:latin typeface="Times New Roman" pitchFamily="18" charset="0"/>
                </a:defRPr>
              </a:lvl6pPr>
              <a:lvl7pPr marL="2847975" defTabSz="966788" fontAlgn="base">
                <a:spcBef>
                  <a:spcPct val="0"/>
                </a:spcBef>
                <a:spcAft>
                  <a:spcPct val="0"/>
                </a:spcAft>
                <a:defRPr sz="2400">
                  <a:solidFill>
                    <a:schemeClr val="tx1"/>
                  </a:solidFill>
                  <a:latin typeface="Times New Roman" pitchFamily="18" charset="0"/>
                </a:defRPr>
              </a:lvl7pPr>
              <a:lvl8pPr marL="3305175" defTabSz="966788" fontAlgn="base">
                <a:spcBef>
                  <a:spcPct val="0"/>
                </a:spcBef>
                <a:spcAft>
                  <a:spcPct val="0"/>
                </a:spcAft>
                <a:defRPr sz="2400">
                  <a:solidFill>
                    <a:schemeClr val="tx1"/>
                  </a:solidFill>
                  <a:latin typeface="Times New Roman" pitchFamily="18" charset="0"/>
                </a:defRPr>
              </a:lvl8pPr>
              <a:lvl9pPr marL="3762375" defTabSz="966788" fontAlgn="base">
                <a:spcBef>
                  <a:spcPct val="0"/>
                </a:spcBef>
                <a:spcAft>
                  <a:spcPct val="0"/>
                </a:spcAft>
                <a:defRPr sz="2400">
                  <a:solidFill>
                    <a:schemeClr val="tx1"/>
                  </a:solidFill>
                  <a:latin typeface="Times New Roman" pitchFamily="18" charset="0"/>
                </a:defRPr>
              </a:lvl9pPr>
            </a:lstStyle>
            <a:p>
              <a:pPr eaLnBrk="0" hangingPunct="0">
                <a:spcBef>
                  <a:spcPct val="50000"/>
                </a:spcBef>
                <a:defRPr/>
              </a:pPr>
              <a:r>
                <a:rPr lang="en-US" sz="1600" b="1" dirty="0">
                  <a:solidFill>
                    <a:schemeClr val="tx1">
                      <a:lumMod val="50000"/>
                    </a:schemeClr>
                  </a:solidFill>
                  <a:latin typeface="Arial" pitchFamily="34" charset="0"/>
                  <a:cs typeface="+mn-cs"/>
                </a:rPr>
                <a:t>Cooperative</a:t>
              </a:r>
              <a:endParaRPr lang="en-US" sz="1600" dirty="0">
                <a:solidFill>
                  <a:schemeClr val="tx1">
                    <a:lumMod val="50000"/>
                  </a:schemeClr>
                </a:solidFill>
                <a:latin typeface="Arial" pitchFamily="34" charset="0"/>
                <a:cs typeface="+mn-cs"/>
              </a:endParaRPr>
            </a:p>
          </p:txBody>
        </p:sp>
        <p:sp>
          <p:nvSpPr>
            <p:cNvPr id="3297287" name="Rectangle 7"/>
            <p:cNvSpPr>
              <a:spLocks noChangeArrowheads="1"/>
            </p:cNvSpPr>
            <p:nvPr/>
          </p:nvSpPr>
          <p:spPr bwMode="auto">
            <a:xfrm>
              <a:off x="4626" y="567"/>
              <a:ext cx="888" cy="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513" tIns="48257" rIns="96513" bIns="48257">
              <a:spAutoFit/>
            </a:bodyPr>
            <a:lstStyle/>
            <a:p>
              <a:pPr algn="r" defTabSz="914321" eaLnBrk="0" hangingPunct="0">
                <a:defRPr/>
              </a:pPr>
              <a:r>
                <a:rPr lang="en-US" sz="1600" b="1" dirty="0">
                  <a:solidFill>
                    <a:schemeClr val="tx1">
                      <a:lumMod val="50000"/>
                    </a:schemeClr>
                  </a:solidFill>
                  <a:latin typeface="Arial" pitchFamily="34" charset="0"/>
                  <a:cs typeface="+mn-cs"/>
                </a:rPr>
                <a:t>Take</a:t>
              </a:r>
              <a:r>
                <a:rPr lang="en-US" sz="1600" b="1" dirty="0">
                  <a:solidFill>
                    <a:srgbClr val="800000"/>
                  </a:solidFill>
                  <a:latin typeface="Arial" pitchFamily="34" charset="0"/>
                  <a:cs typeface="+mn-cs"/>
                </a:rPr>
                <a:t> </a:t>
              </a:r>
              <a:r>
                <a:rPr lang="en-US" sz="1600" b="1" dirty="0">
                  <a:solidFill>
                    <a:schemeClr val="tx1">
                      <a:lumMod val="50000"/>
                    </a:schemeClr>
                  </a:solidFill>
                  <a:latin typeface="Arial" pitchFamily="34" charset="0"/>
                  <a:cs typeface="+mn-cs"/>
                </a:rPr>
                <a:t>Charge</a:t>
              </a:r>
              <a:endParaRPr lang="en-US" sz="1600" dirty="0">
                <a:solidFill>
                  <a:schemeClr val="tx1">
                    <a:lumMod val="50000"/>
                  </a:schemeClr>
                </a:solidFill>
                <a:latin typeface="Arial" pitchFamily="34" charset="0"/>
                <a:cs typeface="+mn-cs"/>
              </a:endParaRPr>
            </a:p>
          </p:txBody>
        </p:sp>
      </p:grpSp>
      <p:grpSp>
        <p:nvGrpSpPr>
          <p:cNvPr id="539652" name="Group 8"/>
          <p:cNvGrpSpPr>
            <a:grpSpLocks/>
          </p:cNvGrpSpPr>
          <p:nvPr/>
        </p:nvGrpSpPr>
        <p:grpSpPr bwMode="auto">
          <a:xfrm>
            <a:off x="270690" y="1843982"/>
            <a:ext cx="8572500" cy="369618"/>
            <a:chOff x="171" y="1244"/>
            <a:chExt cx="5401" cy="232"/>
          </a:xfrm>
        </p:grpSpPr>
        <p:sp>
          <p:nvSpPr>
            <p:cNvPr id="3297289" name="Rectangle 9"/>
            <p:cNvSpPr>
              <a:spLocks noChangeArrowheads="1"/>
            </p:cNvSpPr>
            <p:nvPr/>
          </p:nvSpPr>
          <p:spPr bwMode="auto">
            <a:xfrm>
              <a:off x="171" y="1276"/>
              <a:ext cx="5401" cy="192"/>
            </a:xfrm>
            <a:prstGeom prst="rect">
              <a:avLst/>
            </a:prstGeom>
            <a:solidFill>
              <a:srgbClr val="DDDDDD"/>
            </a:solidFill>
            <a:ln w="9525">
              <a:solidFill>
                <a:schemeClr val="tx1"/>
              </a:solidFill>
              <a:miter lim="800000"/>
              <a:headEnd/>
              <a:tailEnd/>
            </a:ln>
            <a:effectLst>
              <a:outerShdw dist="63500" dir="2212194" algn="ctr" rotWithShape="0">
                <a:schemeClr val="bg2"/>
              </a:outerShdw>
            </a:effectLst>
          </p:spPr>
          <p:txBody>
            <a:bodyPr wrap="none" anchor="ctr"/>
            <a:lstStyle/>
            <a:p>
              <a:pPr algn="ctr" eaLnBrk="0" hangingPunct="0">
                <a:spcBef>
                  <a:spcPct val="50000"/>
                </a:spcBef>
                <a:defRPr/>
              </a:pPr>
              <a:endParaRPr lang="en-US" dirty="0">
                <a:solidFill>
                  <a:schemeClr val="tx1">
                    <a:lumMod val="50000"/>
                  </a:schemeClr>
                </a:solidFill>
                <a:latin typeface="Arial" pitchFamily="34" charset="0"/>
                <a:cs typeface="+mn-cs"/>
              </a:endParaRPr>
            </a:p>
          </p:txBody>
        </p:sp>
        <p:sp>
          <p:nvSpPr>
            <p:cNvPr id="3297290" name="Text Box 10"/>
            <p:cNvSpPr txBox="1">
              <a:spLocks noChangeArrowheads="1"/>
            </p:cNvSpPr>
            <p:nvPr/>
          </p:nvSpPr>
          <p:spPr bwMode="auto">
            <a:xfrm>
              <a:off x="2256" y="1263"/>
              <a:ext cx="1344" cy="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513" tIns="48257" rIns="96513" bIns="48257">
              <a:spAutoFit/>
            </a:bodyPr>
            <a:lstStyle>
              <a:lvl1pPr algn="l" defTabSz="966788">
                <a:spcBef>
                  <a:spcPct val="0"/>
                </a:spcBef>
                <a:defRPr sz="2400">
                  <a:solidFill>
                    <a:schemeClr val="tx1"/>
                  </a:solidFill>
                  <a:latin typeface="Times New Roman" pitchFamily="18" charset="0"/>
                </a:defRPr>
              </a:lvl1pPr>
              <a:lvl2pPr marL="482600" algn="l" defTabSz="966788">
                <a:spcBef>
                  <a:spcPct val="0"/>
                </a:spcBef>
                <a:defRPr sz="2400">
                  <a:solidFill>
                    <a:schemeClr val="tx1"/>
                  </a:solidFill>
                  <a:latin typeface="Times New Roman" pitchFamily="18" charset="0"/>
                </a:defRPr>
              </a:lvl2pPr>
              <a:lvl3pPr marL="966788" algn="l" defTabSz="966788">
                <a:spcBef>
                  <a:spcPct val="0"/>
                </a:spcBef>
                <a:defRPr sz="2400">
                  <a:solidFill>
                    <a:schemeClr val="tx1"/>
                  </a:solidFill>
                  <a:latin typeface="Times New Roman" pitchFamily="18" charset="0"/>
                </a:defRPr>
              </a:lvl3pPr>
              <a:lvl4pPr marL="1449388" algn="l" defTabSz="966788">
                <a:spcBef>
                  <a:spcPct val="0"/>
                </a:spcBef>
                <a:defRPr sz="2400">
                  <a:solidFill>
                    <a:schemeClr val="tx1"/>
                  </a:solidFill>
                  <a:latin typeface="Times New Roman" pitchFamily="18" charset="0"/>
                </a:defRPr>
              </a:lvl4pPr>
              <a:lvl5pPr marL="1933575" algn="l" defTabSz="966788">
                <a:spcBef>
                  <a:spcPct val="0"/>
                </a:spcBef>
                <a:defRPr sz="2400">
                  <a:solidFill>
                    <a:schemeClr val="tx1"/>
                  </a:solidFill>
                  <a:latin typeface="Times New Roman" pitchFamily="18" charset="0"/>
                </a:defRPr>
              </a:lvl5pPr>
              <a:lvl6pPr marL="2390775" defTabSz="966788" fontAlgn="base">
                <a:spcBef>
                  <a:spcPct val="0"/>
                </a:spcBef>
                <a:spcAft>
                  <a:spcPct val="0"/>
                </a:spcAft>
                <a:defRPr sz="2400">
                  <a:solidFill>
                    <a:schemeClr val="tx1"/>
                  </a:solidFill>
                  <a:latin typeface="Times New Roman" pitchFamily="18" charset="0"/>
                </a:defRPr>
              </a:lvl6pPr>
              <a:lvl7pPr marL="2847975" defTabSz="966788" fontAlgn="base">
                <a:spcBef>
                  <a:spcPct val="0"/>
                </a:spcBef>
                <a:spcAft>
                  <a:spcPct val="0"/>
                </a:spcAft>
                <a:defRPr sz="2400">
                  <a:solidFill>
                    <a:schemeClr val="tx1"/>
                  </a:solidFill>
                  <a:latin typeface="Times New Roman" pitchFamily="18" charset="0"/>
                </a:defRPr>
              </a:lvl7pPr>
              <a:lvl8pPr marL="3305175" defTabSz="966788" fontAlgn="base">
                <a:spcBef>
                  <a:spcPct val="0"/>
                </a:spcBef>
                <a:spcAft>
                  <a:spcPct val="0"/>
                </a:spcAft>
                <a:defRPr sz="2400">
                  <a:solidFill>
                    <a:schemeClr val="tx1"/>
                  </a:solidFill>
                  <a:latin typeface="Times New Roman" pitchFamily="18" charset="0"/>
                </a:defRPr>
              </a:lvl8pPr>
              <a:lvl9pPr marL="3762375" defTabSz="966788" fontAlgn="base">
                <a:spcBef>
                  <a:spcPct val="0"/>
                </a:spcBef>
                <a:spcAft>
                  <a:spcPct val="0"/>
                </a:spcAft>
                <a:defRPr sz="2400">
                  <a:solidFill>
                    <a:schemeClr val="tx1"/>
                  </a:solidFill>
                  <a:latin typeface="Times New Roman" pitchFamily="18" charset="0"/>
                </a:defRPr>
              </a:lvl9pPr>
            </a:lstStyle>
            <a:p>
              <a:pPr algn="ctr" eaLnBrk="0" hangingPunct="0">
                <a:spcBef>
                  <a:spcPct val="50000"/>
                </a:spcBef>
                <a:defRPr/>
              </a:pPr>
              <a:r>
                <a:rPr lang="en-US" sz="1400" b="1" dirty="0">
                  <a:solidFill>
                    <a:schemeClr val="tx1">
                      <a:lumMod val="50000"/>
                    </a:schemeClr>
                  </a:solidFill>
                  <a:latin typeface="Arial" pitchFamily="34" charset="0"/>
                  <a:cs typeface="+mn-cs"/>
                </a:rPr>
                <a:t>Mid-Range</a:t>
              </a:r>
              <a:endParaRPr lang="en-US" sz="1600" b="1" dirty="0">
                <a:solidFill>
                  <a:schemeClr val="tx1">
                    <a:lumMod val="50000"/>
                  </a:schemeClr>
                </a:solidFill>
                <a:latin typeface="Arial" pitchFamily="34" charset="0"/>
                <a:cs typeface="+mn-cs"/>
              </a:endParaRPr>
            </a:p>
          </p:txBody>
        </p:sp>
        <p:sp>
          <p:nvSpPr>
            <p:cNvPr id="3297291" name="Text Box 11"/>
            <p:cNvSpPr txBox="1">
              <a:spLocks noChangeArrowheads="1"/>
            </p:cNvSpPr>
            <p:nvPr/>
          </p:nvSpPr>
          <p:spPr bwMode="auto">
            <a:xfrm>
              <a:off x="240" y="1244"/>
              <a:ext cx="1344" cy="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513" tIns="48257" rIns="96513" bIns="48257">
              <a:spAutoFit/>
            </a:bodyPr>
            <a:lstStyle>
              <a:lvl1pPr algn="l" defTabSz="966788">
                <a:spcBef>
                  <a:spcPct val="0"/>
                </a:spcBef>
                <a:defRPr sz="2400">
                  <a:solidFill>
                    <a:schemeClr val="tx1"/>
                  </a:solidFill>
                  <a:latin typeface="Times New Roman" pitchFamily="18" charset="0"/>
                </a:defRPr>
              </a:lvl1pPr>
              <a:lvl2pPr marL="482600" algn="l" defTabSz="966788">
                <a:spcBef>
                  <a:spcPct val="0"/>
                </a:spcBef>
                <a:defRPr sz="2400">
                  <a:solidFill>
                    <a:schemeClr val="tx1"/>
                  </a:solidFill>
                  <a:latin typeface="Times New Roman" pitchFamily="18" charset="0"/>
                </a:defRPr>
              </a:lvl2pPr>
              <a:lvl3pPr marL="966788" algn="l" defTabSz="966788">
                <a:spcBef>
                  <a:spcPct val="0"/>
                </a:spcBef>
                <a:defRPr sz="2400">
                  <a:solidFill>
                    <a:schemeClr val="tx1"/>
                  </a:solidFill>
                  <a:latin typeface="Times New Roman" pitchFamily="18" charset="0"/>
                </a:defRPr>
              </a:lvl3pPr>
              <a:lvl4pPr marL="1449388" algn="l" defTabSz="966788">
                <a:spcBef>
                  <a:spcPct val="0"/>
                </a:spcBef>
                <a:defRPr sz="2400">
                  <a:solidFill>
                    <a:schemeClr val="tx1"/>
                  </a:solidFill>
                  <a:latin typeface="Times New Roman" pitchFamily="18" charset="0"/>
                </a:defRPr>
              </a:lvl4pPr>
              <a:lvl5pPr marL="1933575" algn="l" defTabSz="966788">
                <a:spcBef>
                  <a:spcPct val="0"/>
                </a:spcBef>
                <a:defRPr sz="2400">
                  <a:solidFill>
                    <a:schemeClr val="tx1"/>
                  </a:solidFill>
                  <a:latin typeface="Times New Roman" pitchFamily="18" charset="0"/>
                </a:defRPr>
              </a:lvl5pPr>
              <a:lvl6pPr marL="2390775" defTabSz="966788" fontAlgn="base">
                <a:spcBef>
                  <a:spcPct val="0"/>
                </a:spcBef>
                <a:spcAft>
                  <a:spcPct val="0"/>
                </a:spcAft>
                <a:defRPr sz="2400">
                  <a:solidFill>
                    <a:schemeClr val="tx1"/>
                  </a:solidFill>
                  <a:latin typeface="Times New Roman" pitchFamily="18" charset="0"/>
                </a:defRPr>
              </a:lvl6pPr>
              <a:lvl7pPr marL="2847975" defTabSz="966788" fontAlgn="base">
                <a:spcBef>
                  <a:spcPct val="0"/>
                </a:spcBef>
                <a:spcAft>
                  <a:spcPct val="0"/>
                </a:spcAft>
                <a:defRPr sz="2400">
                  <a:solidFill>
                    <a:schemeClr val="tx1"/>
                  </a:solidFill>
                  <a:latin typeface="Times New Roman" pitchFamily="18" charset="0"/>
                </a:defRPr>
              </a:lvl7pPr>
              <a:lvl8pPr marL="3305175" defTabSz="966788" fontAlgn="base">
                <a:spcBef>
                  <a:spcPct val="0"/>
                </a:spcBef>
                <a:spcAft>
                  <a:spcPct val="0"/>
                </a:spcAft>
                <a:defRPr sz="2400">
                  <a:solidFill>
                    <a:schemeClr val="tx1"/>
                  </a:solidFill>
                  <a:latin typeface="Times New Roman" pitchFamily="18" charset="0"/>
                </a:defRPr>
              </a:lvl8pPr>
              <a:lvl9pPr marL="3762375" defTabSz="966788" fontAlgn="base">
                <a:spcBef>
                  <a:spcPct val="0"/>
                </a:spcBef>
                <a:spcAft>
                  <a:spcPct val="0"/>
                </a:spcAft>
                <a:defRPr sz="2400">
                  <a:solidFill>
                    <a:schemeClr val="tx1"/>
                  </a:solidFill>
                  <a:latin typeface="Times New Roman" pitchFamily="18" charset="0"/>
                </a:defRPr>
              </a:lvl9pPr>
            </a:lstStyle>
            <a:p>
              <a:pPr eaLnBrk="0" hangingPunct="0">
                <a:spcBef>
                  <a:spcPct val="50000"/>
                </a:spcBef>
                <a:defRPr/>
              </a:pPr>
              <a:r>
                <a:rPr lang="en-US" sz="1600" b="1" dirty="0">
                  <a:solidFill>
                    <a:schemeClr val="tx1">
                      <a:lumMod val="50000"/>
                    </a:schemeClr>
                  </a:solidFill>
                  <a:latin typeface="Arial" pitchFamily="34" charset="0"/>
                  <a:cs typeface="+mn-cs"/>
                </a:rPr>
                <a:t>Reserved</a:t>
              </a:r>
              <a:endParaRPr lang="en-US" sz="1600" dirty="0">
                <a:solidFill>
                  <a:schemeClr val="tx1">
                    <a:lumMod val="50000"/>
                  </a:schemeClr>
                </a:solidFill>
                <a:latin typeface="Arial" pitchFamily="34" charset="0"/>
                <a:cs typeface="+mn-cs"/>
              </a:endParaRPr>
            </a:p>
          </p:txBody>
        </p:sp>
        <p:sp>
          <p:nvSpPr>
            <p:cNvPr id="3297292" name="Rectangle 12"/>
            <p:cNvSpPr>
              <a:spLocks noChangeArrowheads="1"/>
            </p:cNvSpPr>
            <p:nvPr/>
          </p:nvSpPr>
          <p:spPr bwMode="auto">
            <a:xfrm>
              <a:off x="4815" y="1260"/>
              <a:ext cx="697" cy="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513" tIns="48257" rIns="96513" bIns="48257">
              <a:spAutoFit/>
            </a:bodyPr>
            <a:lstStyle/>
            <a:p>
              <a:pPr algn="r" defTabSz="914321" eaLnBrk="0" hangingPunct="0">
                <a:defRPr/>
              </a:pPr>
              <a:r>
                <a:rPr lang="en-US" sz="1600" b="1" dirty="0">
                  <a:solidFill>
                    <a:schemeClr val="tx1">
                      <a:lumMod val="50000"/>
                    </a:schemeClr>
                  </a:solidFill>
                  <a:latin typeface="Arial" pitchFamily="34" charset="0"/>
                  <a:cs typeface="+mn-cs"/>
                </a:rPr>
                <a:t>Outgoing</a:t>
              </a:r>
              <a:endParaRPr lang="en-US" sz="1600" dirty="0">
                <a:solidFill>
                  <a:schemeClr val="tx1">
                    <a:lumMod val="50000"/>
                  </a:schemeClr>
                </a:solidFill>
                <a:latin typeface="Arial" pitchFamily="34" charset="0"/>
                <a:cs typeface="+mn-cs"/>
              </a:endParaRPr>
            </a:p>
          </p:txBody>
        </p:sp>
      </p:grpSp>
      <p:grpSp>
        <p:nvGrpSpPr>
          <p:cNvPr id="539653" name="Group 13"/>
          <p:cNvGrpSpPr>
            <a:grpSpLocks/>
          </p:cNvGrpSpPr>
          <p:nvPr/>
        </p:nvGrpSpPr>
        <p:grpSpPr bwMode="auto">
          <a:xfrm>
            <a:off x="270633" y="2851406"/>
            <a:ext cx="8567964" cy="368002"/>
            <a:chOff x="204" y="1979"/>
            <a:chExt cx="5352" cy="232"/>
          </a:xfrm>
        </p:grpSpPr>
        <p:sp>
          <p:nvSpPr>
            <p:cNvPr id="3297294" name="Rectangle 14"/>
            <p:cNvSpPr>
              <a:spLocks noChangeArrowheads="1"/>
            </p:cNvSpPr>
            <p:nvPr/>
          </p:nvSpPr>
          <p:spPr bwMode="auto">
            <a:xfrm>
              <a:off x="204" y="2006"/>
              <a:ext cx="5352" cy="201"/>
            </a:xfrm>
            <a:prstGeom prst="rect">
              <a:avLst/>
            </a:prstGeom>
            <a:solidFill>
              <a:srgbClr val="DDDDDD"/>
            </a:solidFill>
            <a:ln w="9525">
              <a:solidFill>
                <a:schemeClr val="tx1"/>
              </a:solidFill>
              <a:miter lim="800000"/>
              <a:headEnd/>
              <a:tailEnd/>
            </a:ln>
            <a:effectLst>
              <a:outerShdw dist="63500" dir="2212194" algn="ctr" rotWithShape="0">
                <a:schemeClr val="bg2"/>
              </a:outerShdw>
            </a:effectLst>
          </p:spPr>
          <p:txBody>
            <a:bodyPr wrap="none" anchor="ctr"/>
            <a:lstStyle/>
            <a:p>
              <a:pPr algn="ctr" eaLnBrk="0" hangingPunct="0">
                <a:spcBef>
                  <a:spcPct val="50000"/>
                </a:spcBef>
                <a:defRPr/>
              </a:pPr>
              <a:endParaRPr lang="en-US" dirty="0">
                <a:solidFill>
                  <a:schemeClr val="tx1">
                    <a:lumMod val="50000"/>
                  </a:schemeClr>
                </a:solidFill>
                <a:latin typeface="Arial" pitchFamily="34" charset="0"/>
                <a:cs typeface="+mn-cs"/>
              </a:endParaRPr>
            </a:p>
          </p:txBody>
        </p:sp>
        <p:sp>
          <p:nvSpPr>
            <p:cNvPr id="3297295" name="Text Box 15"/>
            <p:cNvSpPr txBox="1">
              <a:spLocks noChangeArrowheads="1"/>
            </p:cNvSpPr>
            <p:nvPr/>
          </p:nvSpPr>
          <p:spPr bwMode="auto">
            <a:xfrm>
              <a:off x="2240" y="1993"/>
              <a:ext cx="1344" cy="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513" tIns="48257" rIns="96513" bIns="48257">
              <a:spAutoFit/>
            </a:bodyPr>
            <a:lstStyle>
              <a:lvl1pPr algn="l" defTabSz="966788">
                <a:spcBef>
                  <a:spcPct val="0"/>
                </a:spcBef>
                <a:defRPr sz="2400">
                  <a:solidFill>
                    <a:schemeClr val="tx1"/>
                  </a:solidFill>
                  <a:latin typeface="Times New Roman" pitchFamily="18" charset="0"/>
                </a:defRPr>
              </a:lvl1pPr>
              <a:lvl2pPr marL="482600" algn="l" defTabSz="966788">
                <a:spcBef>
                  <a:spcPct val="0"/>
                </a:spcBef>
                <a:defRPr sz="2400">
                  <a:solidFill>
                    <a:schemeClr val="tx1"/>
                  </a:solidFill>
                  <a:latin typeface="Times New Roman" pitchFamily="18" charset="0"/>
                </a:defRPr>
              </a:lvl2pPr>
              <a:lvl3pPr marL="966788" algn="l" defTabSz="966788">
                <a:spcBef>
                  <a:spcPct val="0"/>
                </a:spcBef>
                <a:defRPr sz="2400">
                  <a:solidFill>
                    <a:schemeClr val="tx1"/>
                  </a:solidFill>
                  <a:latin typeface="Times New Roman" pitchFamily="18" charset="0"/>
                </a:defRPr>
              </a:lvl3pPr>
              <a:lvl4pPr marL="1449388" algn="l" defTabSz="966788">
                <a:spcBef>
                  <a:spcPct val="0"/>
                </a:spcBef>
                <a:defRPr sz="2400">
                  <a:solidFill>
                    <a:schemeClr val="tx1"/>
                  </a:solidFill>
                  <a:latin typeface="Times New Roman" pitchFamily="18" charset="0"/>
                </a:defRPr>
              </a:lvl4pPr>
              <a:lvl5pPr marL="1933575" algn="l" defTabSz="966788">
                <a:spcBef>
                  <a:spcPct val="0"/>
                </a:spcBef>
                <a:defRPr sz="2400">
                  <a:solidFill>
                    <a:schemeClr val="tx1"/>
                  </a:solidFill>
                  <a:latin typeface="Times New Roman" pitchFamily="18" charset="0"/>
                </a:defRPr>
              </a:lvl5pPr>
              <a:lvl6pPr marL="2390775" defTabSz="966788" fontAlgn="base">
                <a:spcBef>
                  <a:spcPct val="0"/>
                </a:spcBef>
                <a:spcAft>
                  <a:spcPct val="0"/>
                </a:spcAft>
                <a:defRPr sz="2400">
                  <a:solidFill>
                    <a:schemeClr val="tx1"/>
                  </a:solidFill>
                  <a:latin typeface="Times New Roman" pitchFamily="18" charset="0"/>
                </a:defRPr>
              </a:lvl6pPr>
              <a:lvl7pPr marL="2847975" defTabSz="966788" fontAlgn="base">
                <a:spcBef>
                  <a:spcPct val="0"/>
                </a:spcBef>
                <a:spcAft>
                  <a:spcPct val="0"/>
                </a:spcAft>
                <a:defRPr sz="2400">
                  <a:solidFill>
                    <a:schemeClr val="tx1"/>
                  </a:solidFill>
                  <a:latin typeface="Times New Roman" pitchFamily="18" charset="0"/>
                </a:defRPr>
              </a:lvl7pPr>
              <a:lvl8pPr marL="3305175" defTabSz="966788" fontAlgn="base">
                <a:spcBef>
                  <a:spcPct val="0"/>
                </a:spcBef>
                <a:spcAft>
                  <a:spcPct val="0"/>
                </a:spcAft>
                <a:defRPr sz="2400">
                  <a:solidFill>
                    <a:schemeClr val="tx1"/>
                  </a:solidFill>
                  <a:latin typeface="Times New Roman" pitchFamily="18" charset="0"/>
                </a:defRPr>
              </a:lvl8pPr>
              <a:lvl9pPr marL="3762375" defTabSz="966788" fontAlgn="base">
                <a:spcBef>
                  <a:spcPct val="0"/>
                </a:spcBef>
                <a:spcAft>
                  <a:spcPct val="0"/>
                </a:spcAft>
                <a:defRPr sz="2400">
                  <a:solidFill>
                    <a:schemeClr val="tx1"/>
                  </a:solidFill>
                  <a:latin typeface="Times New Roman" pitchFamily="18" charset="0"/>
                </a:defRPr>
              </a:lvl9pPr>
            </a:lstStyle>
            <a:p>
              <a:pPr algn="ctr" eaLnBrk="0" hangingPunct="0">
                <a:spcBef>
                  <a:spcPct val="50000"/>
                </a:spcBef>
                <a:defRPr/>
              </a:pPr>
              <a:r>
                <a:rPr lang="en-US" sz="1400" b="1" dirty="0">
                  <a:solidFill>
                    <a:schemeClr val="tx1">
                      <a:lumMod val="50000"/>
                    </a:schemeClr>
                  </a:solidFill>
                  <a:latin typeface="Arial" pitchFamily="34" charset="0"/>
                  <a:cs typeface="+mn-cs"/>
                </a:rPr>
                <a:t>Mid-Range</a:t>
              </a:r>
              <a:endParaRPr lang="en-US" sz="1600" b="1" dirty="0">
                <a:solidFill>
                  <a:schemeClr val="tx1">
                    <a:lumMod val="50000"/>
                  </a:schemeClr>
                </a:solidFill>
                <a:latin typeface="Arial" pitchFamily="34" charset="0"/>
                <a:cs typeface="+mn-cs"/>
              </a:endParaRPr>
            </a:p>
          </p:txBody>
        </p:sp>
        <p:sp>
          <p:nvSpPr>
            <p:cNvPr id="3297296" name="Text Box 16"/>
            <p:cNvSpPr txBox="1">
              <a:spLocks noChangeArrowheads="1"/>
            </p:cNvSpPr>
            <p:nvPr/>
          </p:nvSpPr>
          <p:spPr bwMode="auto">
            <a:xfrm>
              <a:off x="272" y="1979"/>
              <a:ext cx="1344" cy="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513" tIns="48257" rIns="96513" bIns="48257">
              <a:spAutoFit/>
            </a:bodyPr>
            <a:lstStyle>
              <a:lvl1pPr algn="l" defTabSz="966788">
                <a:spcBef>
                  <a:spcPct val="0"/>
                </a:spcBef>
                <a:defRPr sz="2400">
                  <a:solidFill>
                    <a:schemeClr val="tx1"/>
                  </a:solidFill>
                  <a:latin typeface="Times New Roman" pitchFamily="18" charset="0"/>
                </a:defRPr>
              </a:lvl1pPr>
              <a:lvl2pPr marL="482600" algn="l" defTabSz="966788">
                <a:spcBef>
                  <a:spcPct val="0"/>
                </a:spcBef>
                <a:defRPr sz="2400">
                  <a:solidFill>
                    <a:schemeClr val="tx1"/>
                  </a:solidFill>
                  <a:latin typeface="Times New Roman" pitchFamily="18" charset="0"/>
                </a:defRPr>
              </a:lvl2pPr>
              <a:lvl3pPr marL="966788" algn="l" defTabSz="966788">
                <a:spcBef>
                  <a:spcPct val="0"/>
                </a:spcBef>
                <a:defRPr sz="2400">
                  <a:solidFill>
                    <a:schemeClr val="tx1"/>
                  </a:solidFill>
                  <a:latin typeface="Times New Roman" pitchFamily="18" charset="0"/>
                </a:defRPr>
              </a:lvl3pPr>
              <a:lvl4pPr marL="1449388" algn="l" defTabSz="966788">
                <a:spcBef>
                  <a:spcPct val="0"/>
                </a:spcBef>
                <a:defRPr sz="2400">
                  <a:solidFill>
                    <a:schemeClr val="tx1"/>
                  </a:solidFill>
                  <a:latin typeface="Times New Roman" pitchFamily="18" charset="0"/>
                </a:defRPr>
              </a:lvl4pPr>
              <a:lvl5pPr marL="1933575" algn="l" defTabSz="966788">
                <a:spcBef>
                  <a:spcPct val="0"/>
                </a:spcBef>
                <a:defRPr sz="2400">
                  <a:solidFill>
                    <a:schemeClr val="tx1"/>
                  </a:solidFill>
                  <a:latin typeface="Times New Roman" pitchFamily="18" charset="0"/>
                </a:defRPr>
              </a:lvl5pPr>
              <a:lvl6pPr marL="2390775" defTabSz="966788" fontAlgn="base">
                <a:spcBef>
                  <a:spcPct val="0"/>
                </a:spcBef>
                <a:spcAft>
                  <a:spcPct val="0"/>
                </a:spcAft>
                <a:defRPr sz="2400">
                  <a:solidFill>
                    <a:schemeClr val="tx1"/>
                  </a:solidFill>
                  <a:latin typeface="Times New Roman" pitchFamily="18" charset="0"/>
                </a:defRPr>
              </a:lvl6pPr>
              <a:lvl7pPr marL="2847975" defTabSz="966788" fontAlgn="base">
                <a:spcBef>
                  <a:spcPct val="0"/>
                </a:spcBef>
                <a:spcAft>
                  <a:spcPct val="0"/>
                </a:spcAft>
                <a:defRPr sz="2400">
                  <a:solidFill>
                    <a:schemeClr val="tx1"/>
                  </a:solidFill>
                  <a:latin typeface="Times New Roman" pitchFamily="18" charset="0"/>
                </a:defRPr>
              </a:lvl7pPr>
              <a:lvl8pPr marL="3305175" defTabSz="966788" fontAlgn="base">
                <a:spcBef>
                  <a:spcPct val="0"/>
                </a:spcBef>
                <a:spcAft>
                  <a:spcPct val="0"/>
                </a:spcAft>
                <a:defRPr sz="2400">
                  <a:solidFill>
                    <a:schemeClr val="tx1"/>
                  </a:solidFill>
                  <a:latin typeface="Times New Roman" pitchFamily="18" charset="0"/>
                </a:defRPr>
              </a:lvl8pPr>
              <a:lvl9pPr marL="3762375" defTabSz="966788" fontAlgn="base">
                <a:spcBef>
                  <a:spcPct val="0"/>
                </a:spcBef>
                <a:spcAft>
                  <a:spcPct val="0"/>
                </a:spcAft>
                <a:defRPr sz="2400">
                  <a:solidFill>
                    <a:schemeClr val="tx1"/>
                  </a:solidFill>
                  <a:latin typeface="Times New Roman" pitchFamily="18" charset="0"/>
                </a:defRPr>
              </a:lvl9pPr>
            </a:lstStyle>
            <a:p>
              <a:pPr eaLnBrk="0" hangingPunct="0">
                <a:spcBef>
                  <a:spcPct val="50000"/>
                </a:spcBef>
                <a:defRPr/>
              </a:pPr>
              <a:r>
                <a:rPr lang="en-US" sz="1600" b="1" dirty="0">
                  <a:solidFill>
                    <a:schemeClr val="tx1">
                      <a:lumMod val="50000"/>
                    </a:schemeClr>
                  </a:solidFill>
                  <a:latin typeface="Arial" pitchFamily="34" charset="0"/>
                  <a:cs typeface="+mn-cs"/>
                </a:rPr>
                <a:t>Fast Paced</a:t>
              </a:r>
              <a:endParaRPr lang="en-US" sz="1600" dirty="0">
                <a:solidFill>
                  <a:schemeClr val="tx1">
                    <a:lumMod val="50000"/>
                  </a:schemeClr>
                </a:solidFill>
                <a:latin typeface="Arial" pitchFamily="34" charset="0"/>
                <a:cs typeface="+mn-cs"/>
              </a:endParaRPr>
            </a:p>
          </p:txBody>
        </p:sp>
        <p:sp>
          <p:nvSpPr>
            <p:cNvPr id="3297297" name="Rectangle 17"/>
            <p:cNvSpPr>
              <a:spLocks noChangeArrowheads="1"/>
            </p:cNvSpPr>
            <p:nvPr/>
          </p:nvSpPr>
          <p:spPr bwMode="auto">
            <a:xfrm>
              <a:off x="4955" y="1994"/>
              <a:ext cx="549" cy="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513" tIns="48257" rIns="96513" bIns="48257">
              <a:spAutoFit/>
            </a:bodyPr>
            <a:lstStyle/>
            <a:p>
              <a:pPr algn="r" defTabSz="914321" eaLnBrk="0" hangingPunct="0">
                <a:defRPr/>
              </a:pPr>
              <a:r>
                <a:rPr lang="en-US" sz="1600" b="1" dirty="0">
                  <a:solidFill>
                    <a:schemeClr val="tx1">
                      <a:lumMod val="50000"/>
                    </a:schemeClr>
                  </a:solidFill>
                  <a:latin typeface="Arial" pitchFamily="34" charset="0"/>
                  <a:cs typeface="+mn-cs"/>
                </a:rPr>
                <a:t>Patient</a:t>
              </a:r>
            </a:p>
          </p:txBody>
        </p:sp>
      </p:grpSp>
      <p:grpSp>
        <p:nvGrpSpPr>
          <p:cNvPr id="539654" name="Group 18"/>
          <p:cNvGrpSpPr>
            <a:grpSpLocks/>
          </p:cNvGrpSpPr>
          <p:nvPr/>
        </p:nvGrpSpPr>
        <p:grpSpPr bwMode="auto">
          <a:xfrm>
            <a:off x="270632" y="3789164"/>
            <a:ext cx="8569476" cy="368097"/>
            <a:chOff x="214" y="2568"/>
            <a:chExt cx="5398" cy="232"/>
          </a:xfrm>
        </p:grpSpPr>
        <p:sp>
          <p:nvSpPr>
            <p:cNvPr id="3297299" name="Rectangle 19"/>
            <p:cNvSpPr>
              <a:spLocks noChangeArrowheads="1"/>
            </p:cNvSpPr>
            <p:nvPr/>
          </p:nvSpPr>
          <p:spPr bwMode="auto">
            <a:xfrm>
              <a:off x="214" y="2595"/>
              <a:ext cx="5398" cy="187"/>
            </a:xfrm>
            <a:prstGeom prst="rect">
              <a:avLst/>
            </a:prstGeom>
            <a:solidFill>
              <a:srgbClr val="DDDDDD"/>
            </a:solidFill>
            <a:ln w="9525">
              <a:solidFill>
                <a:schemeClr val="tx1"/>
              </a:solidFill>
              <a:miter lim="800000"/>
              <a:headEnd/>
              <a:tailEnd/>
            </a:ln>
            <a:effectLst>
              <a:outerShdw dist="63500" dir="2212194" algn="ctr" rotWithShape="0">
                <a:schemeClr val="bg2"/>
              </a:outerShdw>
            </a:effectLst>
          </p:spPr>
          <p:txBody>
            <a:bodyPr wrap="none" anchor="ctr"/>
            <a:lstStyle/>
            <a:p>
              <a:pPr algn="ctr" eaLnBrk="0" hangingPunct="0">
                <a:spcBef>
                  <a:spcPct val="50000"/>
                </a:spcBef>
                <a:defRPr/>
              </a:pPr>
              <a:endParaRPr lang="en-US" dirty="0">
                <a:solidFill>
                  <a:schemeClr val="tx1">
                    <a:lumMod val="50000"/>
                  </a:schemeClr>
                </a:solidFill>
                <a:latin typeface="Arial" pitchFamily="34" charset="0"/>
                <a:cs typeface="+mn-cs"/>
              </a:endParaRPr>
            </a:p>
          </p:txBody>
        </p:sp>
        <p:sp>
          <p:nvSpPr>
            <p:cNvPr id="3297300" name="Text Box 20"/>
            <p:cNvSpPr txBox="1">
              <a:spLocks noChangeArrowheads="1"/>
            </p:cNvSpPr>
            <p:nvPr/>
          </p:nvSpPr>
          <p:spPr bwMode="auto">
            <a:xfrm>
              <a:off x="2250" y="2582"/>
              <a:ext cx="1344" cy="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513" tIns="48257" rIns="96513" bIns="48257">
              <a:spAutoFit/>
            </a:bodyPr>
            <a:lstStyle>
              <a:lvl1pPr algn="l" defTabSz="966788">
                <a:spcBef>
                  <a:spcPct val="0"/>
                </a:spcBef>
                <a:defRPr sz="2400">
                  <a:solidFill>
                    <a:schemeClr val="tx1"/>
                  </a:solidFill>
                  <a:latin typeface="Times New Roman" pitchFamily="18" charset="0"/>
                </a:defRPr>
              </a:lvl1pPr>
              <a:lvl2pPr marL="482600" algn="l" defTabSz="966788">
                <a:spcBef>
                  <a:spcPct val="0"/>
                </a:spcBef>
                <a:defRPr sz="2400">
                  <a:solidFill>
                    <a:schemeClr val="tx1"/>
                  </a:solidFill>
                  <a:latin typeface="Times New Roman" pitchFamily="18" charset="0"/>
                </a:defRPr>
              </a:lvl2pPr>
              <a:lvl3pPr marL="966788" algn="l" defTabSz="966788">
                <a:spcBef>
                  <a:spcPct val="0"/>
                </a:spcBef>
                <a:defRPr sz="2400">
                  <a:solidFill>
                    <a:schemeClr val="tx1"/>
                  </a:solidFill>
                  <a:latin typeface="Times New Roman" pitchFamily="18" charset="0"/>
                </a:defRPr>
              </a:lvl3pPr>
              <a:lvl4pPr marL="1449388" algn="l" defTabSz="966788">
                <a:spcBef>
                  <a:spcPct val="0"/>
                </a:spcBef>
                <a:defRPr sz="2400">
                  <a:solidFill>
                    <a:schemeClr val="tx1"/>
                  </a:solidFill>
                  <a:latin typeface="Times New Roman" pitchFamily="18" charset="0"/>
                </a:defRPr>
              </a:lvl4pPr>
              <a:lvl5pPr marL="1933575" algn="l" defTabSz="966788">
                <a:spcBef>
                  <a:spcPct val="0"/>
                </a:spcBef>
                <a:defRPr sz="2400">
                  <a:solidFill>
                    <a:schemeClr val="tx1"/>
                  </a:solidFill>
                  <a:latin typeface="Times New Roman" pitchFamily="18" charset="0"/>
                </a:defRPr>
              </a:lvl5pPr>
              <a:lvl6pPr marL="2390775" defTabSz="966788" fontAlgn="base">
                <a:spcBef>
                  <a:spcPct val="0"/>
                </a:spcBef>
                <a:spcAft>
                  <a:spcPct val="0"/>
                </a:spcAft>
                <a:defRPr sz="2400">
                  <a:solidFill>
                    <a:schemeClr val="tx1"/>
                  </a:solidFill>
                  <a:latin typeface="Times New Roman" pitchFamily="18" charset="0"/>
                </a:defRPr>
              </a:lvl6pPr>
              <a:lvl7pPr marL="2847975" defTabSz="966788" fontAlgn="base">
                <a:spcBef>
                  <a:spcPct val="0"/>
                </a:spcBef>
                <a:spcAft>
                  <a:spcPct val="0"/>
                </a:spcAft>
                <a:defRPr sz="2400">
                  <a:solidFill>
                    <a:schemeClr val="tx1"/>
                  </a:solidFill>
                  <a:latin typeface="Times New Roman" pitchFamily="18" charset="0"/>
                </a:defRPr>
              </a:lvl7pPr>
              <a:lvl8pPr marL="3305175" defTabSz="966788" fontAlgn="base">
                <a:spcBef>
                  <a:spcPct val="0"/>
                </a:spcBef>
                <a:spcAft>
                  <a:spcPct val="0"/>
                </a:spcAft>
                <a:defRPr sz="2400">
                  <a:solidFill>
                    <a:schemeClr val="tx1"/>
                  </a:solidFill>
                  <a:latin typeface="Times New Roman" pitchFamily="18" charset="0"/>
                </a:defRPr>
              </a:lvl8pPr>
              <a:lvl9pPr marL="3762375" defTabSz="966788" fontAlgn="base">
                <a:spcBef>
                  <a:spcPct val="0"/>
                </a:spcBef>
                <a:spcAft>
                  <a:spcPct val="0"/>
                </a:spcAft>
                <a:defRPr sz="2400">
                  <a:solidFill>
                    <a:schemeClr val="tx1"/>
                  </a:solidFill>
                  <a:latin typeface="Times New Roman" pitchFamily="18" charset="0"/>
                </a:defRPr>
              </a:lvl9pPr>
            </a:lstStyle>
            <a:p>
              <a:pPr algn="ctr" eaLnBrk="0" hangingPunct="0">
                <a:spcBef>
                  <a:spcPct val="50000"/>
                </a:spcBef>
                <a:defRPr/>
              </a:pPr>
              <a:r>
                <a:rPr lang="en-US" sz="1400" b="1" dirty="0">
                  <a:solidFill>
                    <a:schemeClr val="tx1">
                      <a:lumMod val="50000"/>
                    </a:schemeClr>
                  </a:solidFill>
                  <a:latin typeface="Arial" pitchFamily="34" charset="0"/>
                  <a:cs typeface="+mn-cs"/>
                </a:rPr>
                <a:t>Mid-Rang</a:t>
              </a:r>
              <a:r>
                <a:rPr lang="en-US" sz="1400" dirty="0">
                  <a:solidFill>
                    <a:schemeClr val="tx1">
                      <a:lumMod val="50000"/>
                    </a:schemeClr>
                  </a:solidFill>
                  <a:latin typeface="Arial" pitchFamily="34" charset="0"/>
                  <a:cs typeface="+mn-cs"/>
                </a:rPr>
                <a:t>e</a:t>
              </a:r>
              <a:endParaRPr lang="en-US" sz="1600" dirty="0">
                <a:solidFill>
                  <a:schemeClr val="tx1">
                    <a:lumMod val="50000"/>
                  </a:schemeClr>
                </a:solidFill>
                <a:latin typeface="Arial" pitchFamily="34" charset="0"/>
                <a:cs typeface="+mn-cs"/>
              </a:endParaRPr>
            </a:p>
          </p:txBody>
        </p:sp>
        <p:sp>
          <p:nvSpPr>
            <p:cNvPr id="3297301" name="Text Box 21"/>
            <p:cNvSpPr txBox="1">
              <a:spLocks noChangeArrowheads="1"/>
            </p:cNvSpPr>
            <p:nvPr/>
          </p:nvSpPr>
          <p:spPr bwMode="auto">
            <a:xfrm>
              <a:off x="282" y="2568"/>
              <a:ext cx="1569" cy="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513" tIns="48257" rIns="96513" bIns="48257">
              <a:spAutoFit/>
            </a:bodyPr>
            <a:lstStyle>
              <a:lvl1pPr algn="l" defTabSz="966788">
                <a:spcBef>
                  <a:spcPct val="0"/>
                </a:spcBef>
                <a:defRPr sz="2400">
                  <a:solidFill>
                    <a:schemeClr val="tx1"/>
                  </a:solidFill>
                  <a:latin typeface="Times New Roman" pitchFamily="18" charset="0"/>
                </a:defRPr>
              </a:lvl1pPr>
              <a:lvl2pPr marL="482600" algn="l" defTabSz="966788">
                <a:spcBef>
                  <a:spcPct val="0"/>
                </a:spcBef>
                <a:defRPr sz="2400">
                  <a:solidFill>
                    <a:schemeClr val="tx1"/>
                  </a:solidFill>
                  <a:latin typeface="Times New Roman" pitchFamily="18" charset="0"/>
                </a:defRPr>
              </a:lvl2pPr>
              <a:lvl3pPr marL="966788" algn="l" defTabSz="966788">
                <a:spcBef>
                  <a:spcPct val="0"/>
                </a:spcBef>
                <a:defRPr sz="2400">
                  <a:solidFill>
                    <a:schemeClr val="tx1"/>
                  </a:solidFill>
                  <a:latin typeface="Times New Roman" pitchFamily="18" charset="0"/>
                </a:defRPr>
              </a:lvl3pPr>
              <a:lvl4pPr marL="1449388" algn="l" defTabSz="966788">
                <a:spcBef>
                  <a:spcPct val="0"/>
                </a:spcBef>
                <a:defRPr sz="2400">
                  <a:solidFill>
                    <a:schemeClr val="tx1"/>
                  </a:solidFill>
                  <a:latin typeface="Times New Roman" pitchFamily="18" charset="0"/>
                </a:defRPr>
              </a:lvl4pPr>
              <a:lvl5pPr marL="1933575" algn="l" defTabSz="966788">
                <a:spcBef>
                  <a:spcPct val="0"/>
                </a:spcBef>
                <a:defRPr sz="2400">
                  <a:solidFill>
                    <a:schemeClr val="tx1"/>
                  </a:solidFill>
                  <a:latin typeface="Times New Roman" pitchFamily="18" charset="0"/>
                </a:defRPr>
              </a:lvl5pPr>
              <a:lvl6pPr marL="2390775" defTabSz="966788" fontAlgn="base">
                <a:spcBef>
                  <a:spcPct val="0"/>
                </a:spcBef>
                <a:spcAft>
                  <a:spcPct val="0"/>
                </a:spcAft>
                <a:defRPr sz="2400">
                  <a:solidFill>
                    <a:schemeClr val="tx1"/>
                  </a:solidFill>
                  <a:latin typeface="Times New Roman" pitchFamily="18" charset="0"/>
                </a:defRPr>
              </a:lvl6pPr>
              <a:lvl7pPr marL="2847975" defTabSz="966788" fontAlgn="base">
                <a:spcBef>
                  <a:spcPct val="0"/>
                </a:spcBef>
                <a:spcAft>
                  <a:spcPct val="0"/>
                </a:spcAft>
                <a:defRPr sz="2400">
                  <a:solidFill>
                    <a:schemeClr val="tx1"/>
                  </a:solidFill>
                  <a:latin typeface="Times New Roman" pitchFamily="18" charset="0"/>
                </a:defRPr>
              </a:lvl7pPr>
              <a:lvl8pPr marL="3305175" defTabSz="966788" fontAlgn="base">
                <a:spcBef>
                  <a:spcPct val="0"/>
                </a:spcBef>
                <a:spcAft>
                  <a:spcPct val="0"/>
                </a:spcAft>
                <a:defRPr sz="2400">
                  <a:solidFill>
                    <a:schemeClr val="tx1"/>
                  </a:solidFill>
                  <a:latin typeface="Times New Roman" pitchFamily="18" charset="0"/>
                </a:defRPr>
              </a:lvl8pPr>
              <a:lvl9pPr marL="3762375" defTabSz="966788" fontAlgn="base">
                <a:spcBef>
                  <a:spcPct val="0"/>
                </a:spcBef>
                <a:spcAft>
                  <a:spcPct val="0"/>
                </a:spcAft>
                <a:defRPr sz="2400">
                  <a:solidFill>
                    <a:schemeClr val="tx1"/>
                  </a:solidFill>
                  <a:latin typeface="Times New Roman" pitchFamily="18" charset="0"/>
                </a:defRPr>
              </a:lvl9pPr>
            </a:lstStyle>
            <a:p>
              <a:pPr eaLnBrk="0" hangingPunct="0">
                <a:spcBef>
                  <a:spcPct val="50000"/>
                </a:spcBef>
                <a:defRPr/>
              </a:pPr>
              <a:r>
                <a:rPr lang="en-US" sz="1600" b="1" dirty="0">
                  <a:solidFill>
                    <a:schemeClr val="tx1">
                      <a:lumMod val="50000"/>
                    </a:schemeClr>
                  </a:solidFill>
                  <a:latin typeface="Arial" pitchFamily="34" charset="0"/>
                  <a:cs typeface="+mn-cs"/>
                </a:rPr>
                <a:t>Spontaneous</a:t>
              </a:r>
              <a:endParaRPr lang="en-US" sz="1600" dirty="0">
                <a:solidFill>
                  <a:schemeClr val="tx1">
                    <a:lumMod val="50000"/>
                  </a:schemeClr>
                </a:solidFill>
                <a:latin typeface="Arial" pitchFamily="34" charset="0"/>
                <a:cs typeface="+mn-cs"/>
              </a:endParaRPr>
            </a:p>
          </p:txBody>
        </p:sp>
        <p:sp>
          <p:nvSpPr>
            <p:cNvPr id="3297302" name="Rectangle 22"/>
            <p:cNvSpPr>
              <a:spLocks noChangeArrowheads="1"/>
            </p:cNvSpPr>
            <p:nvPr/>
          </p:nvSpPr>
          <p:spPr bwMode="auto">
            <a:xfrm>
              <a:off x="4888" y="2583"/>
              <a:ext cx="625" cy="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513" tIns="48257" rIns="96513" bIns="48257">
              <a:spAutoFit/>
            </a:bodyPr>
            <a:lstStyle/>
            <a:p>
              <a:pPr algn="r" defTabSz="914321" eaLnBrk="0" hangingPunct="0">
                <a:defRPr/>
              </a:pPr>
              <a:r>
                <a:rPr lang="en-US" sz="1600" b="1" dirty="0">
                  <a:solidFill>
                    <a:schemeClr val="tx1">
                      <a:lumMod val="50000"/>
                    </a:schemeClr>
                  </a:solidFill>
                  <a:latin typeface="Arial" pitchFamily="34" charset="0"/>
                  <a:cs typeface="+mn-cs"/>
                </a:rPr>
                <a:t>Planned</a:t>
              </a:r>
            </a:p>
          </p:txBody>
        </p:sp>
      </p:grpSp>
      <p:grpSp>
        <p:nvGrpSpPr>
          <p:cNvPr id="539655" name="Group 23"/>
          <p:cNvGrpSpPr>
            <a:grpSpLocks/>
          </p:cNvGrpSpPr>
          <p:nvPr/>
        </p:nvGrpSpPr>
        <p:grpSpPr bwMode="auto">
          <a:xfrm>
            <a:off x="270633" y="4957337"/>
            <a:ext cx="8567964" cy="368132"/>
            <a:chOff x="181" y="3067"/>
            <a:chExt cx="5352" cy="231"/>
          </a:xfrm>
        </p:grpSpPr>
        <p:sp>
          <p:nvSpPr>
            <p:cNvPr id="3297304" name="Rectangle 24"/>
            <p:cNvSpPr>
              <a:spLocks noChangeArrowheads="1"/>
            </p:cNvSpPr>
            <p:nvPr/>
          </p:nvSpPr>
          <p:spPr bwMode="auto">
            <a:xfrm>
              <a:off x="181" y="3094"/>
              <a:ext cx="5352" cy="192"/>
            </a:xfrm>
            <a:prstGeom prst="rect">
              <a:avLst/>
            </a:prstGeom>
            <a:solidFill>
              <a:srgbClr val="DDDDDD"/>
            </a:solidFill>
            <a:ln w="9525">
              <a:solidFill>
                <a:schemeClr val="tx1"/>
              </a:solidFill>
              <a:miter lim="800000"/>
              <a:headEnd/>
              <a:tailEnd/>
            </a:ln>
            <a:effectLst>
              <a:outerShdw dist="63500" dir="2212194" algn="ctr" rotWithShape="0">
                <a:schemeClr val="bg2"/>
              </a:outerShdw>
            </a:effectLst>
          </p:spPr>
          <p:txBody>
            <a:bodyPr wrap="none" anchor="ctr"/>
            <a:lstStyle/>
            <a:p>
              <a:pPr algn="ctr" eaLnBrk="0" hangingPunct="0">
                <a:spcBef>
                  <a:spcPct val="50000"/>
                </a:spcBef>
                <a:defRPr/>
              </a:pPr>
              <a:endParaRPr lang="en-US" dirty="0">
                <a:solidFill>
                  <a:schemeClr val="tx1">
                    <a:lumMod val="50000"/>
                  </a:schemeClr>
                </a:solidFill>
                <a:latin typeface="Arial" pitchFamily="34" charset="0"/>
                <a:cs typeface="+mn-cs"/>
              </a:endParaRPr>
            </a:p>
          </p:txBody>
        </p:sp>
        <p:sp>
          <p:nvSpPr>
            <p:cNvPr id="3297305" name="Text Box 25"/>
            <p:cNvSpPr txBox="1">
              <a:spLocks noChangeArrowheads="1"/>
            </p:cNvSpPr>
            <p:nvPr/>
          </p:nvSpPr>
          <p:spPr bwMode="auto">
            <a:xfrm>
              <a:off x="2217" y="3081"/>
              <a:ext cx="1344" cy="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513" tIns="48257" rIns="96513" bIns="48257">
              <a:spAutoFit/>
            </a:bodyPr>
            <a:lstStyle>
              <a:lvl1pPr algn="l" defTabSz="966788">
                <a:spcBef>
                  <a:spcPct val="0"/>
                </a:spcBef>
                <a:defRPr sz="2400">
                  <a:solidFill>
                    <a:schemeClr val="tx1"/>
                  </a:solidFill>
                  <a:latin typeface="Times New Roman" pitchFamily="18" charset="0"/>
                </a:defRPr>
              </a:lvl1pPr>
              <a:lvl2pPr marL="482600" algn="l" defTabSz="966788">
                <a:spcBef>
                  <a:spcPct val="0"/>
                </a:spcBef>
                <a:defRPr sz="2400">
                  <a:solidFill>
                    <a:schemeClr val="tx1"/>
                  </a:solidFill>
                  <a:latin typeface="Times New Roman" pitchFamily="18" charset="0"/>
                </a:defRPr>
              </a:lvl2pPr>
              <a:lvl3pPr marL="966788" algn="l" defTabSz="966788">
                <a:spcBef>
                  <a:spcPct val="0"/>
                </a:spcBef>
                <a:defRPr sz="2400">
                  <a:solidFill>
                    <a:schemeClr val="tx1"/>
                  </a:solidFill>
                  <a:latin typeface="Times New Roman" pitchFamily="18" charset="0"/>
                </a:defRPr>
              </a:lvl3pPr>
              <a:lvl4pPr marL="1449388" algn="l" defTabSz="966788">
                <a:spcBef>
                  <a:spcPct val="0"/>
                </a:spcBef>
                <a:defRPr sz="2400">
                  <a:solidFill>
                    <a:schemeClr val="tx1"/>
                  </a:solidFill>
                  <a:latin typeface="Times New Roman" pitchFamily="18" charset="0"/>
                </a:defRPr>
              </a:lvl4pPr>
              <a:lvl5pPr marL="1933575" algn="l" defTabSz="966788">
                <a:spcBef>
                  <a:spcPct val="0"/>
                </a:spcBef>
                <a:defRPr sz="2400">
                  <a:solidFill>
                    <a:schemeClr val="tx1"/>
                  </a:solidFill>
                  <a:latin typeface="Times New Roman" pitchFamily="18" charset="0"/>
                </a:defRPr>
              </a:lvl5pPr>
              <a:lvl6pPr marL="2390775" defTabSz="966788" fontAlgn="base">
                <a:spcBef>
                  <a:spcPct val="0"/>
                </a:spcBef>
                <a:spcAft>
                  <a:spcPct val="0"/>
                </a:spcAft>
                <a:defRPr sz="2400">
                  <a:solidFill>
                    <a:schemeClr val="tx1"/>
                  </a:solidFill>
                  <a:latin typeface="Times New Roman" pitchFamily="18" charset="0"/>
                </a:defRPr>
              </a:lvl6pPr>
              <a:lvl7pPr marL="2847975" defTabSz="966788" fontAlgn="base">
                <a:spcBef>
                  <a:spcPct val="0"/>
                </a:spcBef>
                <a:spcAft>
                  <a:spcPct val="0"/>
                </a:spcAft>
                <a:defRPr sz="2400">
                  <a:solidFill>
                    <a:schemeClr val="tx1"/>
                  </a:solidFill>
                  <a:latin typeface="Times New Roman" pitchFamily="18" charset="0"/>
                </a:defRPr>
              </a:lvl7pPr>
              <a:lvl8pPr marL="3305175" defTabSz="966788" fontAlgn="base">
                <a:spcBef>
                  <a:spcPct val="0"/>
                </a:spcBef>
                <a:spcAft>
                  <a:spcPct val="0"/>
                </a:spcAft>
                <a:defRPr sz="2400">
                  <a:solidFill>
                    <a:schemeClr val="tx1"/>
                  </a:solidFill>
                  <a:latin typeface="Times New Roman" pitchFamily="18" charset="0"/>
                </a:defRPr>
              </a:lvl8pPr>
              <a:lvl9pPr marL="3762375" defTabSz="966788" fontAlgn="base">
                <a:spcBef>
                  <a:spcPct val="0"/>
                </a:spcBef>
                <a:spcAft>
                  <a:spcPct val="0"/>
                </a:spcAft>
                <a:defRPr sz="2400">
                  <a:solidFill>
                    <a:schemeClr val="tx1"/>
                  </a:solidFill>
                  <a:latin typeface="Times New Roman" pitchFamily="18" charset="0"/>
                </a:defRPr>
              </a:lvl9pPr>
            </a:lstStyle>
            <a:p>
              <a:pPr algn="ctr" eaLnBrk="0" hangingPunct="0">
                <a:spcBef>
                  <a:spcPct val="50000"/>
                </a:spcBef>
                <a:defRPr/>
              </a:pPr>
              <a:r>
                <a:rPr lang="en-US" sz="1400" b="1" dirty="0">
                  <a:solidFill>
                    <a:schemeClr val="tx1">
                      <a:lumMod val="50000"/>
                    </a:schemeClr>
                  </a:solidFill>
                  <a:latin typeface="Arial" pitchFamily="34" charset="0"/>
                  <a:cs typeface="+mn-cs"/>
                </a:rPr>
                <a:t>Mid-Range</a:t>
              </a:r>
              <a:endParaRPr lang="en-US" sz="1600" b="1" dirty="0">
                <a:solidFill>
                  <a:schemeClr val="tx1">
                    <a:lumMod val="50000"/>
                  </a:schemeClr>
                </a:solidFill>
                <a:latin typeface="Arial" pitchFamily="34" charset="0"/>
                <a:cs typeface="+mn-cs"/>
              </a:endParaRPr>
            </a:p>
          </p:txBody>
        </p:sp>
        <p:sp>
          <p:nvSpPr>
            <p:cNvPr id="3297306" name="Text Box 26"/>
            <p:cNvSpPr txBox="1">
              <a:spLocks noChangeArrowheads="1"/>
            </p:cNvSpPr>
            <p:nvPr/>
          </p:nvSpPr>
          <p:spPr bwMode="auto">
            <a:xfrm>
              <a:off x="249" y="3067"/>
              <a:ext cx="1568" cy="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513" tIns="48257" rIns="96513" bIns="48257">
              <a:spAutoFit/>
            </a:bodyPr>
            <a:lstStyle>
              <a:lvl1pPr algn="l" defTabSz="966788">
                <a:spcBef>
                  <a:spcPct val="0"/>
                </a:spcBef>
                <a:defRPr sz="2400">
                  <a:solidFill>
                    <a:schemeClr val="tx1"/>
                  </a:solidFill>
                  <a:latin typeface="Times New Roman" pitchFamily="18" charset="0"/>
                </a:defRPr>
              </a:lvl1pPr>
              <a:lvl2pPr marL="482600" algn="l" defTabSz="966788">
                <a:spcBef>
                  <a:spcPct val="0"/>
                </a:spcBef>
                <a:defRPr sz="2400">
                  <a:solidFill>
                    <a:schemeClr val="tx1"/>
                  </a:solidFill>
                  <a:latin typeface="Times New Roman" pitchFamily="18" charset="0"/>
                </a:defRPr>
              </a:lvl2pPr>
              <a:lvl3pPr marL="966788" algn="l" defTabSz="966788">
                <a:spcBef>
                  <a:spcPct val="0"/>
                </a:spcBef>
                <a:defRPr sz="2400">
                  <a:solidFill>
                    <a:schemeClr val="tx1"/>
                  </a:solidFill>
                  <a:latin typeface="Times New Roman" pitchFamily="18" charset="0"/>
                </a:defRPr>
              </a:lvl3pPr>
              <a:lvl4pPr marL="1449388" algn="l" defTabSz="966788">
                <a:spcBef>
                  <a:spcPct val="0"/>
                </a:spcBef>
                <a:defRPr sz="2400">
                  <a:solidFill>
                    <a:schemeClr val="tx1"/>
                  </a:solidFill>
                  <a:latin typeface="Times New Roman" pitchFamily="18" charset="0"/>
                </a:defRPr>
              </a:lvl4pPr>
              <a:lvl5pPr marL="1933575" algn="l" defTabSz="966788">
                <a:spcBef>
                  <a:spcPct val="0"/>
                </a:spcBef>
                <a:defRPr sz="2400">
                  <a:solidFill>
                    <a:schemeClr val="tx1"/>
                  </a:solidFill>
                  <a:latin typeface="Times New Roman" pitchFamily="18" charset="0"/>
                </a:defRPr>
              </a:lvl5pPr>
              <a:lvl6pPr marL="2390775" defTabSz="966788" fontAlgn="base">
                <a:spcBef>
                  <a:spcPct val="0"/>
                </a:spcBef>
                <a:spcAft>
                  <a:spcPct val="0"/>
                </a:spcAft>
                <a:defRPr sz="2400">
                  <a:solidFill>
                    <a:schemeClr val="tx1"/>
                  </a:solidFill>
                  <a:latin typeface="Times New Roman" pitchFamily="18" charset="0"/>
                </a:defRPr>
              </a:lvl6pPr>
              <a:lvl7pPr marL="2847975" defTabSz="966788" fontAlgn="base">
                <a:spcBef>
                  <a:spcPct val="0"/>
                </a:spcBef>
                <a:spcAft>
                  <a:spcPct val="0"/>
                </a:spcAft>
                <a:defRPr sz="2400">
                  <a:solidFill>
                    <a:schemeClr val="tx1"/>
                  </a:solidFill>
                  <a:latin typeface="Times New Roman" pitchFamily="18" charset="0"/>
                </a:defRPr>
              </a:lvl7pPr>
              <a:lvl8pPr marL="3305175" defTabSz="966788" fontAlgn="base">
                <a:spcBef>
                  <a:spcPct val="0"/>
                </a:spcBef>
                <a:spcAft>
                  <a:spcPct val="0"/>
                </a:spcAft>
                <a:defRPr sz="2400">
                  <a:solidFill>
                    <a:schemeClr val="tx1"/>
                  </a:solidFill>
                  <a:latin typeface="Times New Roman" pitchFamily="18" charset="0"/>
                </a:defRPr>
              </a:lvl8pPr>
              <a:lvl9pPr marL="3762375" defTabSz="966788" fontAlgn="base">
                <a:spcBef>
                  <a:spcPct val="0"/>
                </a:spcBef>
                <a:spcAft>
                  <a:spcPct val="0"/>
                </a:spcAft>
                <a:defRPr sz="2400">
                  <a:solidFill>
                    <a:schemeClr val="tx1"/>
                  </a:solidFill>
                  <a:latin typeface="Times New Roman" pitchFamily="18" charset="0"/>
                </a:defRPr>
              </a:lvl9pPr>
            </a:lstStyle>
            <a:p>
              <a:pPr eaLnBrk="0" hangingPunct="0">
                <a:spcBef>
                  <a:spcPct val="50000"/>
                </a:spcBef>
                <a:defRPr/>
              </a:pPr>
              <a:r>
                <a:rPr lang="en-US" sz="1600" b="1" dirty="0">
                  <a:solidFill>
                    <a:schemeClr val="tx1">
                      <a:lumMod val="50000"/>
                    </a:schemeClr>
                  </a:solidFill>
                  <a:latin typeface="Arial" pitchFamily="34" charset="0"/>
                  <a:cs typeface="+mn-cs"/>
                </a:rPr>
                <a:t>Skeptical</a:t>
              </a:r>
              <a:endParaRPr lang="en-US" sz="1600" dirty="0">
                <a:solidFill>
                  <a:schemeClr val="tx1">
                    <a:lumMod val="50000"/>
                  </a:schemeClr>
                </a:solidFill>
                <a:latin typeface="Arial" pitchFamily="34" charset="0"/>
                <a:cs typeface="+mn-cs"/>
              </a:endParaRPr>
            </a:p>
          </p:txBody>
        </p:sp>
        <p:sp>
          <p:nvSpPr>
            <p:cNvPr id="3297307" name="Rectangle 27"/>
            <p:cNvSpPr>
              <a:spLocks noChangeArrowheads="1"/>
            </p:cNvSpPr>
            <p:nvPr/>
          </p:nvSpPr>
          <p:spPr bwMode="auto">
            <a:xfrm>
              <a:off x="4854" y="3082"/>
              <a:ext cx="627" cy="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513" tIns="48257" rIns="96513" bIns="48257">
              <a:spAutoFit/>
            </a:bodyPr>
            <a:lstStyle/>
            <a:p>
              <a:pPr algn="r" defTabSz="914321" eaLnBrk="0" hangingPunct="0">
                <a:defRPr/>
              </a:pPr>
              <a:r>
                <a:rPr lang="en-US" sz="1600" b="1" dirty="0">
                  <a:solidFill>
                    <a:schemeClr val="tx1">
                      <a:lumMod val="50000"/>
                    </a:schemeClr>
                  </a:solidFill>
                  <a:latin typeface="Arial" pitchFamily="34" charset="0"/>
                  <a:cs typeface="+mn-cs"/>
                </a:rPr>
                <a:t>Trusting</a:t>
              </a:r>
            </a:p>
          </p:txBody>
        </p:sp>
      </p:grpSp>
      <p:sp>
        <p:nvSpPr>
          <p:cNvPr id="539656" name="Text Box 28"/>
          <p:cNvSpPr txBox="1">
            <a:spLocks noChangeArrowheads="1"/>
          </p:cNvSpPr>
          <p:nvPr/>
        </p:nvSpPr>
        <p:spPr bwMode="auto">
          <a:xfrm>
            <a:off x="326572" y="1282903"/>
            <a:ext cx="1295702" cy="278900"/>
          </a:xfrm>
          <a:prstGeom prst="rect">
            <a:avLst/>
          </a:prstGeom>
          <a:noFill/>
          <a:ln>
            <a:noFill/>
          </a:ln>
          <a:effectLst/>
          <a:extLst>
            <a:ext uri="{909E8E84-426E-40DD-AFC4-6F175D3DCCD1}">
              <a14:hiddenFill xmlns:a14="http://schemas.microsoft.com/office/drawing/2010/main">
                <a:gradFill rotWithShape="0">
                  <a:gsLst>
                    <a:gs pos="0">
                      <a:schemeClr val="folHlink"/>
                    </a:gs>
                    <a:gs pos="100000">
                      <a:schemeClr val="accent2"/>
                    </a:gs>
                  </a:gsLst>
                  <a:path path="shape">
                    <a:fillToRect l="50000" t="50000" r="50000" b="50000"/>
                  </a:path>
                </a:gra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76" tIns="45638" rIns="91276" bIns="45638">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algn="ctr" eaLnBrk="1" hangingPunct="1">
              <a:spcBef>
                <a:spcPct val="20000"/>
              </a:spcBef>
            </a:pPr>
            <a:r>
              <a:rPr lang="en-AU" sz="1200" b="1" dirty="0">
                <a:latin typeface="Arial" pitchFamily="34" charset="0"/>
              </a:rPr>
              <a:t>John Smith</a:t>
            </a:r>
            <a:endParaRPr lang="en-US" sz="1200" b="1" dirty="0">
              <a:latin typeface="Arial" pitchFamily="34" charset="0"/>
            </a:endParaRPr>
          </a:p>
        </p:txBody>
      </p:sp>
      <p:sp>
        <p:nvSpPr>
          <p:cNvPr id="539657" name="Text Box 29"/>
          <p:cNvSpPr txBox="1">
            <a:spLocks noChangeArrowheads="1"/>
          </p:cNvSpPr>
          <p:nvPr/>
        </p:nvSpPr>
        <p:spPr bwMode="auto">
          <a:xfrm>
            <a:off x="7308562" y="1282898"/>
            <a:ext cx="1442357" cy="466451"/>
          </a:xfrm>
          <a:prstGeom prst="rect">
            <a:avLst/>
          </a:prstGeom>
          <a:noFill/>
          <a:ln>
            <a:noFill/>
          </a:ln>
          <a:effectLst/>
          <a:extLst>
            <a:ext uri="{909E8E84-426E-40DD-AFC4-6F175D3DCCD1}">
              <a14:hiddenFill xmlns:a14="http://schemas.microsoft.com/office/drawing/2010/main">
                <a:gradFill rotWithShape="0">
                  <a:gsLst>
                    <a:gs pos="0">
                      <a:schemeClr val="folHlink"/>
                    </a:gs>
                    <a:gs pos="100000">
                      <a:schemeClr val="accent2"/>
                    </a:gs>
                  </a:gsLst>
                  <a:path path="shape">
                    <a:fillToRect l="50000" t="50000" r="50000" b="50000"/>
                  </a:path>
                </a:gra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76" tIns="45638" rIns="91276" bIns="45638">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algn="r" eaLnBrk="1" hangingPunct="1">
              <a:spcBef>
                <a:spcPct val="20000"/>
              </a:spcBef>
            </a:pPr>
            <a:r>
              <a:rPr lang="en-US" sz="1200" b="1" dirty="0">
                <a:latin typeface="Arial" pitchFamily="34" charset="0"/>
              </a:rPr>
              <a:t>Chris Coddington</a:t>
            </a:r>
          </a:p>
        </p:txBody>
      </p:sp>
      <p:sp>
        <p:nvSpPr>
          <p:cNvPr id="539658" name="Text Box 30"/>
          <p:cNvSpPr txBox="1">
            <a:spLocks noChangeArrowheads="1"/>
          </p:cNvSpPr>
          <p:nvPr/>
        </p:nvSpPr>
        <p:spPr bwMode="auto">
          <a:xfrm>
            <a:off x="157238" y="2290466"/>
            <a:ext cx="1366762" cy="466451"/>
          </a:xfrm>
          <a:prstGeom prst="rect">
            <a:avLst/>
          </a:prstGeom>
          <a:noFill/>
          <a:ln>
            <a:noFill/>
          </a:ln>
          <a:effectLst/>
          <a:extLst>
            <a:ext uri="{909E8E84-426E-40DD-AFC4-6F175D3DCCD1}">
              <a14:hiddenFill xmlns:a14="http://schemas.microsoft.com/office/drawing/2010/main">
                <a:gradFill rotWithShape="0">
                  <a:gsLst>
                    <a:gs pos="0">
                      <a:schemeClr val="folHlink"/>
                    </a:gs>
                    <a:gs pos="100000">
                      <a:schemeClr val="accent2"/>
                    </a:gs>
                  </a:gsLst>
                  <a:path path="shape">
                    <a:fillToRect l="50000" t="50000" r="50000" b="50000"/>
                  </a:path>
                </a:gra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76" tIns="45638" rIns="91276" bIns="45638">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eaLnBrk="1" hangingPunct="1">
              <a:spcBef>
                <a:spcPct val="20000"/>
              </a:spcBef>
            </a:pPr>
            <a:r>
              <a:rPr lang="en-US" sz="1200" b="1" dirty="0">
                <a:latin typeface="Arial" pitchFamily="34" charset="0"/>
              </a:rPr>
              <a:t>Chris Coddington</a:t>
            </a:r>
          </a:p>
        </p:txBody>
      </p:sp>
      <p:sp>
        <p:nvSpPr>
          <p:cNvPr id="539659" name="Text Box 31"/>
          <p:cNvSpPr txBox="1">
            <a:spLocks noChangeArrowheads="1"/>
          </p:cNvSpPr>
          <p:nvPr/>
        </p:nvSpPr>
        <p:spPr bwMode="auto">
          <a:xfrm>
            <a:off x="7308562" y="2290468"/>
            <a:ext cx="1442357" cy="278900"/>
          </a:xfrm>
          <a:prstGeom prst="rect">
            <a:avLst/>
          </a:prstGeom>
          <a:noFill/>
          <a:ln>
            <a:noFill/>
          </a:ln>
          <a:effectLst/>
          <a:extLst>
            <a:ext uri="{909E8E84-426E-40DD-AFC4-6F175D3DCCD1}">
              <a14:hiddenFill xmlns:a14="http://schemas.microsoft.com/office/drawing/2010/main">
                <a:gradFill rotWithShape="0">
                  <a:gsLst>
                    <a:gs pos="0">
                      <a:schemeClr val="folHlink"/>
                    </a:gs>
                    <a:gs pos="100000">
                      <a:schemeClr val="accent2"/>
                    </a:gs>
                  </a:gsLst>
                  <a:path path="shape">
                    <a:fillToRect l="50000" t="50000" r="50000" b="50000"/>
                  </a:path>
                </a:gra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76" tIns="45638" rIns="91276" bIns="45638">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algn="r" eaLnBrk="1" hangingPunct="1">
              <a:spcBef>
                <a:spcPct val="20000"/>
              </a:spcBef>
            </a:pPr>
            <a:r>
              <a:rPr lang="en-AU" sz="1200" b="1">
                <a:latin typeface="Arial" pitchFamily="34" charset="0"/>
              </a:rPr>
              <a:t>John Smith</a:t>
            </a:r>
            <a:endParaRPr lang="en-US" sz="1200" b="1">
              <a:latin typeface="Arial" pitchFamily="34" charset="0"/>
            </a:endParaRPr>
          </a:p>
        </p:txBody>
      </p:sp>
      <p:sp>
        <p:nvSpPr>
          <p:cNvPr id="539660" name="Text Box 32"/>
          <p:cNvSpPr txBox="1">
            <a:spLocks noChangeArrowheads="1"/>
          </p:cNvSpPr>
          <p:nvPr/>
        </p:nvSpPr>
        <p:spPr bwMode="auto">
          <a:xfrm>
            <a:off x="338731" y="3225106"/>
            <a:ext cx="1363738" cy="466451"/>
          </a:xfrm>
          <a:prstGeom prst="rect">
            <a:avLst/>
          </a:prstGeom>
          <a:noFill/>
          <a:ln>
            <a:noFill/>
          </a:ln>
          <a:effectLst/>
          <a:extLst>
            <a:ext uri="{909E8E84-426E-40DD-AFC4-6F175D3DCCD1}">
              <a14:hiddenFill xmlns:a14="http://schemas.microsoft.com/office/drawing/2010/main">
                <a:gradFill rotWithShape="0">
                  <a:gsLst>
                    <a:gs pos="0">
                      <a:schemeClr val="folHlink"/>
                    </a:gs>
                    <a:gs pos="100000">
                      <a:schemeClr val="accent2"/>
                    </a:gs>
                  </a:gsLst>
                  <a:path path="shape">
                    <a:fillToRect l="50000" t="50000" r="50000" b="50000"/>
                  </a:path>
                </a:gra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76" tIns="45638" rIns="91276" bIns="45638">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eaLnBrk="1" hangingPunct="1">
              <a:spcBef>
                <a:spcPct val="20000"/>
              </a:spcBef>
            </a:pPr>
            <a:r>
              <a:rPr lang="en-US" sz="1200" b="1" dirty="0">
                <a:latin typeface="Arial" pitchFamily="34" charset="0"/>
              </a:rPr>
              <a:t>Chris Coddington</a:t>
            </a:r>
          </a:p>
        </p:txBody>
      </p:sp>
      <p:sp>
        <p:nvSpPr>
          <p:cNvPr id="539661" name="Text Box 33"/>
          <p:cNvSpPr txBox="1">
            <a:spLocks noChangeArrowheads="1"/>
          </p:cNvSpPr>
          <p:nvPr/>
        </p:nvSpPr>
        <p:spPr bwMode="auto">
          <a:xfrm>
            <a:off x="3996097" y="3225118"/>
            <a:ext cx="1295702" cy="278900"/>
          </a:xfrm>
          <a:prstGeom prst="rect">
            <a:avLst/>
          </a:prstGeom>
          <a:noFill/>
          <a:ln>
            <a:noFill/>
          </a:ln>
          <a:effectLst/>
          <a:extLst>
            <a:ext uri="{909E8E84-426E-40DD-AFC4-6F175D3DCCD1}">
              <a14:hiddenFill xmlns:a14="http://schemas.microsoft.com/office/drawing/2010/main">
                <a:gradFill rotWithShape="0">
                  <a:gsLst>
                    <a:gs pos="0">
                      <a:schemeClr val="folHlink"/>
                    </a:gs>
                    <a:gs pos="100000">
                      <a:schemeClr val="accent2"/>
                    </a:gs>
                  </a:gsLst>
                  <a:path path="shape">
                    <a:fillToRect l="50000" t="50000" r="50000" b="50000"/>
                  </a:path>
                </a:gra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76" tIns="45638" rIns="91276" bIns="45638">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algn="ctr" eaLnBrk="1" hangingPunct="1">
              <a:spcBef>
                <a:spcPct val="20000"/>
              </a:spcBef>
            </a:pPr>
            <a:r>
              <a:rPr lang="en-AU" sz="1200" b="1">
                <a:latin typeface="Arial" pitchFamily="34" charset="0"/>
              </a:rPr>
              <a:t>John Smith</a:t>
            </a:r>
            <a:endParaRPr lang="en-US" sz="1200" b="1">
              <a:latin typeface="Arial" pitchFamily="34" charset="0"/>
            </a:endParaRPr>
          </a:p>
        </p:txBody>
      </p:sp>
      <p:sp>
        <p:nvSpPr>
          <p:cNvPr id="539662" name="Text Box 34"/>
          <p:cNvSpPr txBox="1">
            <a:spLocks noChangeArrowheads="1"/>
          </p:cNvSpPr>
          <p:nvPr/>
        </p:nvSpPr>
        <p:spPr bwMode="auto">
          <a:xfrm>
            <a:off x="3924905" y="4162723"/>
            <a:ext cx="1366762" cy="466451"/>
          </a:xfrm>
          <a:prstGeom prst="rect">
            <a:avLst/>
          </a:prstGeom>
          <a:noFill/>
          <a:ln>
            <a:noFill/>
          </a:ln>
          <a:effectLst/>
          <a:extLst>
            <a:ext uri="{909E8E84-426E-40DD-AFC4-6F175D3DCCD1}">
              <a14:hiddenFill xmlns:a14="http://schemas.microsoft.com/office/drawing/2010/main">
                <a:gradFill rotWithShape="0">
                  <a:gsLst>
                    <a:gs pos="0">
                      <a:schemeClr val="folHlink"/>
                    </a:gs>
                    <a:gs pos="100000">
                      <a:schemeClr val="accent2"/>
                    </a:gs>
                  </a:gsLst>
                  <a:path path="shape">
                    <a:fillToRect l="50000" t="50000" r="50000" b="50000"/>
                  </a:path>
                </a:gra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76" tIns="45638" rIns="91276" bIns="45638">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algn="ctr" eaLnBrk="1" hangingPunct="1">
              <a:spcBef>
                <a:spcPct val="20000"/>
              </a:spcBef>
            </a:pPr>
            <a:r>
              <a:rPr lang="en-US" sz="1200" b="1" dirty="0">
                <a:latin typeface="Arial" pitchFamily="34" charset="0"/>
              </a:rPr>
              <a:t>Chris Coddington</a:t>
            </a:r>
          </a:p>
        </p:txBody>
      </p:sp>
      <p:sp>
        <p:nvSpPr>
          <p:cNvPr id="539663" name="Text Box 35"/>
          <p:cNvSpPr txBox="1">
            <a:spLocks noChangeArrowheads="1"/>
          </p:cNvSpPr>
          <p:nvPr/>
        </p:nvSpPr>
        <p:spPr bwMode="auto">
          <a:xfrm>
            <a:off x="3891643" y="4639539"/>
            <a:ext cx="1442357" cy="503962"/>
          </a:xfrm>
          <a:prstGeom prst="rect">
            <a:avLst/>
          </a:prstGeom>
          <a:noFill/>
          <a:ln>
            <a:noFill/>
          </a:ln>
          <a:effectLst/>
          <a:extLst>
            <a:ext uri="{909E8E84-426E-40DD-AFC4-6F175D3DCCD1}">
              <a14:hiddenFill xmlns:a14="http://schemas.microsoft.com/office/drawing/2010/main">
                <a:gradFill rotWithShape="0">
                  <a:gsLst>
                    <a:gs pos="0">
                      <a:schemeClr val="folHlink"/>
                    </a:gs>
                    <a:gs pos="100000">
                      <a:schemeClr val="accent2"/>
                    </a:gs>
                  </a:gsLst>
                  <a:path path="shape">
                    <a:fillToRect l="50000" t="50000" r="50000" b="50000"/>
                  </a:path>
                </a:gra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76" tIns="45638" rIns="91276" bIns="45638">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algn="ctr" eaLnBrk="1" hangingPunct="1">
              <a:spcBef>
                <a:spcPct val="20000"/>
              </a:spcBef>
            </a:pPr>
            <a:r>
              <a:rPr lang="en-AU" sz="1200" b="1" dirty="0">
                <a:latin typeface="Arial" pitchFamily="34" charset="0"/>
              </a:rPr>
              <a:t>John Smith</a:t>
            </a:r>
            <a:endParaRPr lang="en-US" sz="1200" b="1" dirty="0">
              <a:latin typeface="Arial" pitchFamily="34" charset="0"/>
            </a:endParaRPr>
          </a:p>
          <a:p>
            <a:pPr algn="ctr" eaLnBrk="1" hangingPunct="1">
              <a:spcBef>
                <a:spcPct val="20000"/>
              </a:spcBef>
            </a:pPr>
            <a:endParaRPr lang="en-US" sz="1200" b="1" dirty="0">
              <a:latin typeface="Arial" pitchFamily="34" charset="0"/>
            </a:endParaRPr>
          </a:p>
        </p:txBody>
      </p:sp>
      <p:sp>
        <p:nvSpPr>
          <p:cNvPr id="539664" name="Text Box 36"/>
          <p:cNvSpPr txBox="1">
            <a:spLocks noChangeArrowheads="1"/>
          </p:cNvSpPr>
          <p:nvPr/>
        </p:nvSpPr>
        <p:spPr bwMode="auto">
          <a:xfrm>
            <a:off x="338731" y="5309237"/>
            <a:ext cx="1363738" cy="691513"/>
          </a:xfrm>
          <a:prstGeom prst="rect">
            <a:avLst/>
          </a:prstGeom>
          <a:noFill/>
          <a:ln>
            <a:noFill/>
          </a:ln>
          <a:effectLst/>
          <a:extLst>
            <a:ext uri="{909E8E84-426E-40DD-AFC4-6F175D3DCCD1}">
              <a14:hiddenFill xmlns:a14="http://schemas.microsoft.com/office/drawing/2010/main">
                <a:gradFill rotWithShape="0">
                  <a:gsLst>
                    <a:gs pos="0">
                      <a:schemeClr val="folHlink"/>
                    </a:gs>
                    <a:gs pos="100000">
                      <a:schemeClr val="accent2"/>
                    </a:gs>
                  </a:gsLst>
                  <a:path path="shape">
                    <a:fillToRect l="50000" t="50000" r="50000" b="50000"/>
                  </a:path>
                </a:gra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76" tIns="45638" rIns="91276" bIns="45638">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eaLnBrk="1" hangingPunct="1">
              <a:spcBef>
                <a:spcPct val="20000"/>
              </a:spcBef>
            </a:pPr>
            <a:r>
              <a:rPr lang="en-US" sz="1200" b="1" dirty="0">
                <a:latin typeface="Arial" pitchFamily="34" charset="0"/>
              </a:rPr>
              <a:t>Chris Coddington</a:t>
            </a:r>
          </a:p>
          <a:p>
            <a:pPr eaLnBrk="1" hangingPunct="1">
              <a:spcBef>
                <a:spcPct val="20000"/>
              </a:spcBef>
            </a:pPr>
            <a:endParaRPr lang="en-US" sz="1200" b="1" dirty="0">
              <a:latin typeface="Arial" pitchFamily="34" charset="0"/>
            </a:endParaRPr>
          </a:p>
        </p:txBody>
      </p:sp>
      <p:sp>
        <p:nvSpPr>
          <p:cNvPr id="539665" name="Text Box 37"/>
          <p:cNvSpPr txBox="1">
            <a:spLocks noChangeArrowheads="1"/>
          </p:cNvSpPr>
          <p:nvPr/>
        </p:nvSpPr>
        <p:spPr bwMode="auto">
          <a:xfrm>
            <a:off x="7511143" y="5309236"/>
            <a:ext cx="1295702" cy="278900"/>
          </a:xfrm>
          <a:prstGeom prst="rect">
            <a:avLst/>
          </a:prstGeom>
          <a:noFill/>
          <a:ln>
            <a:noFill/>
          </a:ln>
          <a:effectLst/>
          <a:extLst>
            <a:ext uri="{909E8E84-426E-40DD-AFC4-6F175D3DCCD1}">
              <a14:hiddenFill xmlns:a14="http://schemas.microsoft.com/office/drawing/2010/main">
                <a:gradFill rotWithShape="0">
                  <a:gsLst>
                    <a:gs pos="0">
                      <a:schemeClr val="folHlink"/>
                    </a:gs>
                    <a:gs pos="100000">
                      <a:schemeClr val="accent2"/>
                    </a:gs>
                  </a:gsLst>
                  <a:path path="shape">
                    <a:fillToRect l="50000" t="50000" r="50000" b="50000"/>
                  </a:path>
                </a:gra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76" tIns="45638" rIns="91276" bIns="45638">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algn="r" eaLnBrk="1" hangingPunct="1">
              <a:spcBef>
                <a:spcPct val="20000"/>
              </a:spcBef>
            </a:pPr>
            <a:r>
              <a:rPr lang="en-US" sz="1200" b="1" dirty="0">
                <a:latin typeface="Arial" pitchFamily="34" charset="0"/>
              </a:rPr>
              <a:t>John Smith</a:t>
            </a:r>
          </a:p>
        </p:txBody>
      </p:sp>
    </p:spTree>
    <p:extLst>
      <p:ext uri="{BB962C8B-B14F-4D97-AF65-F5344CB8AC3E}">
        <p14:creationId xmlns:p14="http://schemas.microsoft.com/office/powerpoint/2010/main" val="967992958"/>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4" name="Text Box 2"/>
          <p:cNvSpPr txBox="1">
            <a:spLocks noChangeArrowheads="1"/>
          </p:cNvSpPr>
          <p:nvPr/>
        </p:nvSpPr>
        <p:spPr bwMode="auto">
          <a:xfrm>
            <a:off x="6895798" y="6139309"/>
            <a:ext cx="2220988" cy="729023"/>
          </a:xfrm>
          <a:prstGeom prst="rect">
            <a:avLst/>
          </a:prstGeom>
          <a:solidFill>
            <a:schemeClr val="bg1"/>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76" tIns="45638" rIns="91276" bIns="45638">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algn="r" eaLnBrk="1" hangingPunct="1">
              <a:spcBef>
                <a:spcPct val="20000"/>
              </a:spcBef>
            </a:pPr>
            <a:endParaRPr lang="en-US" sz="1200">
              <a:solidFill>
                <a:srgbClr val="000066"/>
              </a:solidFill>
              <a:latin typeface="Arial" pitchFamily="34" charset="0"/>
            </a:endParaRPr>
          </a:p>
          <a:p>
            <a:pPr algn="r" eaLnBrk="1" hangingPunct="1">
              <a:spcBef>
                <a:spcPct val="20000"/>
              </a:spcBef>
            </a:pPr>
            <a:endParaRPr lang="en-US" sz="1200">
              <a:solidFill>
                <a:srgbClr val="000066"/>
              </a:solidFill>
              <a:latin typeface="Arial" pitchFamily="34" charset="0"/>
            </a:endParaRPr>
          </a:p>
          <a:p>
            <a:pPr algn="r" eaLnBrk="1" hangingPunct="1">
              <a:spcBef>
                <a:spcPct val="20000"/>
              </a:spcBef>
            </a:pPr>
            <a:endParaRPr lang="en-US" sz="1200">
              <a:solidFill>
                <a:srgbClr val="000066"/>
              </a:solidFill>
              <a:latin typeface="Arial" pitchFamily="34" charset="0"/>
            </a:endParaRPr>
          </a:p>
        </p:txBody>
      </p:sp>
      <p:sp>
        <p:nvSpPr>
          <p:cNvPr id="540675" name="Text Box 3"/>
          <p:cNvSpPr txBox="1">
            <a:spLocks noChangeArrowheads="1"/>
          </p:cNvSpPr>
          <p:nvPr/>
        </p:nvSpPr>
        <p:spPr bwMode="auto">
          <a:xfrm>
            <a:off x="8" y="342377"/>
            <a:ext cx="8147655" cy="556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marL="201613" indent="-3175"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eaLnBrk="1" hangingPunct="1"/>
            <a:r>
              <a:rPr lang="en-US" sz="2400" b="1" dirty="0">
                <a:solidFill>
                  <a:schemeClr val="bg1"/>
                </a:solidFill>
                <a:latin typeface="Arial" pitchFamily="34" charset="0"/>
              </a:rPr>
              <a:t>Natural Behavior Discovery Team Matrix</a:t>
            </a:r>
          </a:p>
        </p:txBody>
      </p:sp>
      <p:grpSp>
        <p:nvGrpSpPr>
          <p:cNvPr id="540676" name="Group 4"/>
          <p:cNvGrpSpPr>
            <a:grpSpLocks/>
          </p:cNvGrpSpPr>
          <p:nvPr/>
        </p:nvGrpSpPr>
        <p:grpSpPr bwMode="auto">
          <a:xfrm>
            <a:off x="252502" y="1483816"/>
            <a:ext cx="8498416" cy="368097"/>
            <a:chOff x="214" y="2568"/>
            <a:chExt cx="5352" cy="232"/>
          </a:xfrm>
        </p:grpSpPr>
        <p:sp>
          <p:nvSpPr>
            <p:cNvPr id="3299333" name="Rectangle 5"/>
            <p:cNvSpPr>
              <a:spLocks noChangeArrowheads="1"/>
            </p:cNvSpPr>
            <p:nvPr/>
          </p:nvSpPr>
          <p:spPr bwMode="auto">
            <a:xfrm>
              <a:off x="214" y="2595"/>
              <a:ext cx="5352" cy="187"/>
            </a:xfrm>
            <a:prstGeom prst="rect">
              <a:avLst/>
            </a:prstGeom>
            <a:solidFill>
              <a:srgbClr val="DDDDDD"/>
            </a:solidFill>
            <a:ln w="9525">
              <a:solidFill>
                <a:schemeClr val="tx1"/>
              </a:solidFill>
              <a:miter lim="800000"/>
              <a:headEnd/>
              <a:tailEnd/>
            </a:ln>
            <a:effectLst>
              <a:outerShdw dist="63500" dir="2212194" algn="ctr" rotWithShape="0">
                <a:schemeClr val="bg2"/>
              </a:outerShdw>
            </a:effectLst>
          </p:spPr>
          <p:txBody>
            <a:bodyPr wrap="none" anchor="ctr"/>
            <a:lstStyle/>
            <a:p>
              <a:pPr algn="ctr" eaLnBrk="0" hangingPunct="0">
                <a:spcBef>
                  <a:spcPct val="50000"/>
                </a:spcBef>
                <a:defRPr/>
              </a:pPr>
              <a:endParaRPr lang="en-US" dirty="0">
                <a:solidFill>
                  <a:schemeClr val="tx1">
                    <a:lumMod val="50000"/>
                  </a:schemeClr>
                </a:solidFill>
                <a:latin typeface="Arial" pitchFamily="34" charset="0"/>
                <a:cs typeface="+mn-cs"/>
              </a:endParaRPr>
            </a:p>
          </p:txBody>
        </p:sp>
        <p:sp>
          <p:nvSpPr>
            <p:cNvPr id="3299334" name="Text Box 6"/>
            <p:cNvSpPr txBox="1">
              <a:spLocks noChangeArrowheads="1"/>
            </p:cNvSpPr>
            <p:nvPr/>
          </p:nvSpPr>
          <p:spPr bwMode="auto">
            <a:xfrm>
              <a:off x="2250" y="2582"/>
              <a:ext cx="1344" cy="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513" tIns="48257" rIns="96513" bIns="48257">
              <a:spAutoFit/>
            </a:bodyPr>
            <a:lstStyle>
              <a:lvl1pPr algn="l" defTabSz="966788">
                <a:spcBef>
                  <a:spcPct val="0"/>
                </a:spcBef>
                <a:defRPr sz="2400">
                  <a:solidFill>
                    <a:schemeClr val="tx1"/>
                  </a:solidFill>
                  <a:latin typeface="Times New Roman" pitchFamily="18" charset="0"/>
                </a:defRPr>
              </a:lvl1pPr>
              <a:lvl2pPr marL="482600" algn="l" defTabSz="966788">
                <a:spcBef>
                  <a:spcPct val="0"/>
                </a:spcBef>
                <a:defRPr sz="2400">
                  <a:solidFill>
                    <a:schemeClr val="tx1"/>
                  </a:solidFill>
                  <a:latin typeface="Times New Roman" pitchFamily="18" charset="0"/>
                </a:defRPr>
              </a:lvl2pPr>
              <a:lvl3pPr marL="966788" algn="l" defTabSz="966788">
                <a:spcBef>
                  <a:spcPct val="0"/>
                </a:spcBef>
                <a:defRPr sz="2400">
                  <a:solidFill>
                    <a:schemeClr val="tx1"/>
                  </a:solidFill>
                  <a:latin typeface="Times New Roman" pitchFamily="18" charset="0"/>
                </a:defRPr>
              </a:lvl3pPr>
              <a:lvl4pPr marL="1449388" algn="l" defTabSz="966788">
                <a:spcBef>
                  <a:spcPct val="0"/>
                </a:spcBef>
                <a:defRPr sz="2400">
                  <a:solidFill>
                    <a:schemeClr val="tx1"/>
                  </a:solidFill>
                  <a:latin typeface="Times New Roman" pitchFamily="18" charset="0"/>
                </a:defRPr>
              </a:lvl4pPr>
              <a:lvl5pPr marL="1933575" algn="l" defTabSz="966788">
                <a:spcBef>
                  <a:spcPct val="0"/>
                </a:spcBef>
                <a:defRPr sz="2400">
                  <a:solidFill>
                    <a:schemeClr val="tx1"/>
                  </a:solidFill>
                  <a:latin typeface="Times New Roman" pitchFamily="18" charset="0"/>
                </a:defRPr>
              </a:lvl5pPr>
              <a:lvl6pPr marL="2390775" defTabSz="966788" fontAlgn="base">
                <a:spcBef>
                  <a:spcPct val="0"/>
                </a:spcBef>
                <a:spcAft>
                  <a:spcPct val="0"/>
                </a:spcAft>
                <a:defRPr sz="2400">
                  <a:solidFill>
                    <a:schemeClr val="tx1"/>
                  </a:solidFill>
                  <a:latin typeface="Times New Roman" pitchFamily="18" charset="0"/>
                </a:defRPr>
              </a:lvl6pPr>
              <a:lvl7pPr marL="2847975" defTabSz="966788" fontAlgn="base">
                <a:spcBef>
                  <a:spcPct val="0"/>
                </a:spcBef>
                <a:spcAft>
                  <a:spcPct val="0"/>
                </a:spcAft>
                <a:defRPr sz="2400">
                  <a:solidFill>
                    <a:schemeClr val="tx1"/>
                  </a:solidFill>
                  <a:latin typeface="Times New Roman" pitchFamily="18" charset="0"/>
                </a:defRPr>
              </a:lvl7pPr>
              <a:lvl8pPr marL="3305175" defTabSz="966788" fontAlgn="base">
                <a:spcBef>
                  <a:spcPct val="0"/>
                </a:spcBef>
                <a:spcAft>
                  <a:spcPct val="0"/>
                </a:spcAft>
                <a:defRPr sz="2400">
                  <a:solidFill>
                    <a:schemeClr val="tx1"/>
                  </a:solidFill>
                  <a:latin typeface="Times New Roman" pitchFamily="18" charset="0"/>
                </a:defRPr>
              </a:lvl8pPr>
              <a:lvl9pPr marL="3762375" defTabSz="966788" fontAlgn="base">
                <a:spcBef>
                  <a:spcPct val="0"/>
                </a:spcBef>
                <a:spcAft>
                  <a:spcPct val="0"/>
                </a:spcAft>
                <a:defRPr sz="2400">
                  <a:solidFill>
                    <a:schemeClr val="tx1"/>
                  </a:solidFill>
                  <a:latin typeface="Times New Roman" pitchFamily="18" charset="0"/>
                </a:defRPr>
              </a:lvl9pPr>
            </a:lstStyle>
            <a:p>
              <a:pPr algn="ctr" eaLnBrk="0" hangingPunct="0">
                <a:spcBef>
                  <a:spcPct val="50000"/>
                </a:spcBef>
                <a:defRPr/>
              </a:pPr>
              <a:r>
                <a:rPr lang="en-US" sz="1400" b="1" dirty="0">
                  <a:solidFill>
                    <a:schemeClr val="tx1">
                      <a:lumMod val="50000"/>
                    </a:schemeClr>
                  </a:solidFill>
                  <a:latin typeface="Arial" pitchFamily="34" charset="0"/>
                  <a:cs typeface="+mn-cs"/>
                </a:rPr>
                <a:t>Mid-Range</a:t>
              </a:r>
              <a:endParaRPr lang="en-US" sz="1600" b="1" dirty="0">
                <a:solidFill>
                  <a:schemeClr val="tx1">
                    <a:lumMod val="50000"/>
                  </a:schemeClr>
                </a:solidFill>
                <a:latin typeface="Arial" pitchFamily="34" charset="0"/>
                <a:cs typeface="+mn-cs"/>
              </a:endParaRPr>
            </a:p>
          </p:txBody>
        </p:sp>
        <p:sp>
          <p:nvSpPr>
            <p:cNvPr id="3299335" name="Text Box 7"/>
            <p:cNvSpPr txBox="1">
              <a:spLocks noChangeArrowheads="1"/>
            </p:cNvSpPr>
            <p:nvPr/>
          </p:nvSpPr>
          <p:spPr bwMode="auto">
            <a:xfrm>
              <a:off x="282" y="2568"/>
              <a:ext cx="1568" cy="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513" tIns="48257" rIns="96513" bIns="48257">
              <a:spAutoFit/>
            </a:bodyPr>
            <a:lstStyle>
              <a:lvl1pPr algn="l" defTabSz="966788">
                <a:spcBef>
                  <a:spcPct val="0"/>
                </a:spcBef>
                <a:defRPr sz="2400">
                  <a:solidFill>
                    <a:schemeClr val="tx1"/>
                  </a:solidFill>
                  <a:latin typeface="Times New Roman" pitchFamily="18" charset="0"/>
                </a:defRPr>
              </a:lvl1pPr>
              <a:lvl2pPr marL="482600" algn="l" defTabSz="966788">
                <a:spcBef>
                  <a:spcPct val="0"/>
                </a:spcBef>
                <a:defRPr sz="2400">
                  <a:solidFill>
                    <a:schemeClr val="tx1"/>
                  </a:solidFill>
                  <a:latin typeface="Times New Roman" pitchFamily="18" charset="0"/>
                </a:defRPr>
              </a:lvl2pPr>
              <a:lvl3pPr marL="966788" algn="l" defTabSz="966788">
                <a:spcBef>
                  <a:spcPct val="0"/>
                </a:spcBef>
                <a:defRPr sz="2400">
                  <a:solidFill>
                    <a:schemeClr val="tx1"/>
                  </a:solidFill>
                  <a:latin typeface="Times New Roman" pitchFamily="18" charset="0"/>
                </a:defRPr>
              </a:lvl3pPr>
              <a:lvl4pPr marL="1449388" algn="l" defTabSz="966788">
                <a:spcBef>
                  <a:spcPct val="0"/>
                </a:spcBef>
                <a:defRPr sz="2400">
                  <a:solidFill>
                    <a:schemeClr val="tx1"/>
                  </a:solidFill>
                  <a:latin typeface="Times New Roman" pitchFamily="18" charset="0"/>
                </a:defRPr>
              </a:lvl4pPr>
              <a:lvl5pPr marL="1933575" algn="l" defTabSz="966788">
                <a:spcBef>
                  <a:spcPct val="0"/>
                </a:spcBef>
                <a:defRPr sz="2400">
                  <a:solidFill>
                    <a:schemeClr val="tx1"/>
                  </a:solidFill>
                  <a:latin typeface="Times New Roman" pitchFamily="18" charset="0"/>
                </a:defRPr>
              </a:lvl5pPr>
              <a:lvl6pPr marL="2390775" defTabSz="966788" fontAlgn="base">
                <a:spcBef>
                  <a:spcPct val="0"/>
                </a:spcBef>
                <a:spcAft>
                  <a:spcPct val="0"/>
                </a:spcAft>
                <a:defRPr sz="2400">
                  <a:solidFill>
                    <a:schemeClr val="tx1"/>
                  </a:solidFill>
                  <a:latin typeface="Times New Roman" pitchFamily="18" charset="0"/>
                </a:defRPr>
              </a:lvl6pPr>
              <a:lvl7pPr marL="2847975" defTabSz="966788" fontAlgn="base">
                <a:spcBef>
                  <a:spcPct val="0"/>
                </a:spcBef>
                <a:spcAft>
                  <a:spcPct val="0"/>
                </a:spcAft>
                <a:defRPr sz="2400">
                  <a:solidFill>
                    <a:schemeClr val="tx1"/>
                  </a:solidFill>
                  <a:latin typeface="Times New Roman" pitchFamily="18" charset="0"/>
                </a:defRPr>
              </a:lvl7pPr>
              <a:lvl8pPr marL="3305175" defTabSz="966788" fontAlgn="base">
                <a:spcBef>
                  <a:spcPct val="0"/>
                </a:spcBef>
                <a:spcAft>
                  <a:spcPct val="0"/>
                </a:spcAft>
                <a:defRPr sz="2400">
                  <a:solidFill>
                    <a:schemeClr val="tx1"/>
                  </a:solidFill>
                  <a:latin typeface="Times New Roman" pitchFamily="18" charset="0"/>
                </a:defRPr>
              </a:lvl8pPr>
              <a:lvl9pPr marL="3762375" defTabSz="966788" fontAlgn="base">
                <a:spcBef>
                  <a:spcPct val="0"/>
                </a:spcBef>
                <a:spcAft>
                  <a:spcPct val="0"/>
                </a:spcAft>
                <a:defRPr sz="2400">
                  <a:solidFill>
                    <a:schemeClr val="tx1"/>
                  </a:solidFill>
                  <a:latin typeface="Times New Roman" pitchFamily="18" charset="0"/>
                </a:defRPr>
              </a:lvl9pPr>
            </a:lstStyle>
            <a:p>
              <a:pPr eaLnBrk="0" hangingPunct="0">
                <a:spcBef>
                  <a:spcPct val="50000"/>
                </a:spcBef>
                <a:defRPr/>
              </a:pPr>
              <a:r>
                <a:rPr lang="en-US" sz="1600" b="1" dirty="0">
                  <a:solidFill>
                    <a:schemeClr val="tx1">
                      <a:lumMod val="50000"/>
                    </a:schemeClr>
                  </a:solidFill>
                  <a:latin typeface="Arial" pitchFamily="34" charset="0"/>
                  <a:cs typeface="+mn-cs"/>
                </a:rPr>
                <a:t>Content</a:t>
              </a:r>
            </a:p>
          </p:txBody>
        </p:sp>
        <p:sp>
          <p:nvSpPr>
            <p:cNvPr id="3299336" name="Rectangle 8"/>
            <p:cNvSpPr>
              <a:spLocks noChangeArrowheads="1"/>
            </p:cNvSpPr>
            <p:nvPr/>
          </p:nvSpPr>
          <p:spPr bwMode="auto">
            <a:xfrm>
              <a:off x="4918" y="2583"/>
              <a:ext cx="596" cy="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513" tIns="48257" rIns="96513" bIns="48257">
              <a:spAutoFit/>
            </a:bodyPr>
            <a:lstStyle/>
            <a:p>
              <a:pPr algn="r" defTabSz="914321" eaLnBrk="0" hangingPunct="0">
                <a:defRPr/>
              </a:pPr>
              <a:r>
                <a:rPr lang="en-US" sz="1600" b="1" dirty="0">
                  <a:solidFill>
                    <a:schemeClr val="tx1">
                      <a:lumMod val="50000"/>
                    </a:schemeClr>
                  </a:solidFill>
                  <a:latin typeface="Arial" pitchFamily="34" charset="0"/>
                  <a:cs typeface="+mn-cs"/>
                </a:rPr>
                <a:t>Pioneer</a:t>
              </a:r>
            </a:p>
          </p:txBody>
        </p:sp>
      </p:grpSp>
      <p:grpSp>
        <p:nvGrpSpPr>
          <p:cNvPr id="540677" name="Group 9"/>
          <p:cNvGrpSpPr>
            <a:grpSpLocks/>
          </p:cNvGrpSpPr>
          <p:nvPr/>
        </p:nvGrpSpPr>
        <p:grpSpPr bwMode="auto">
          <a:xfrm>
            <a:off x="252502" y="3141761"/>
            <a:ext cx="8498416" cy="368097"/>
            <a:chOff x="181" y="3067"/>
            <a:chExt cx="5352" cy="232"/>
          </a:xfrm>
        </p:grpSpPr>
        <p:sp>
          <p:nvSpPr>
            <p:cNvPr id="3299338" name="Rectangle 10"/>
            <p:cNvSpPr>
              <a:spLocks noChangeArrowheads="1"/>
            </p:cNvSpPr>
            <p:nvPr/>
          </p:nvSpPr>
          <p:spPr bwMode="auto">
            <a:xfrm>
              <a:off x="181" y="3094"/>
              <a:ext cx="5352" cy="187"/>
            </a:xfrm>
            <a:prstGeom prst="rect">
              <a:avLst/>
            </a:prstGeom>
            <a:solidFill>
              <a:srgbClr val="DDDDDD"/>
            </a:solidFill>
            <a:ln w="9525">
              <a:solidFill>
                <a:schemeClr val="tx1"/>
              </a:solidFill>
              <a:miter lim="800000"/>
              <a:headEnd/>
              <a:tailEnd/>
            </a:ln>
            <a:effectLst>
              <a:outerShdw dist="63500" dir="2212194" algn="ctr" rotWithShape="0">
                <a:schemeClr val="bg2"/>
              </a:outerShdw>
            </a:effectLst>
          </p:spPr>
          <p:txBody>
            <a:bodyPr wrap="none" anchor="ctr"/>
            <a:lstStyle/>
            <a:p>
              <a:pPr algn="ctr" eaLnBrk="0" hangingPunct="0">
                <a:spcBef>
                  <a:spcPct val="50000"/>
                </a:spcBef>
                <a:defRPr/>
              </a:pPr>
              <a:endParaRPr lang="en-US" dirty="0">
                <a:solidFill>
                  <a:schemeClr val="tx1">
                    <a:lumMod val="50000"/>
                  </a:schemeClr>
                </a:solidFill>
                <a:latin typeface="Arial" pitchFamily="34" charset="0"/>
                <a:cs typeface="+mn-cs"/>
              </a:endParaRPr>
            </a:p>
          </p:txBody>
        </p:sp>
        <p:sp>
          <p:nvSpPr>
            <p:cNvPr id="3299339" name="Text Box 11"/>
            <p:cNvSpPr txBox="1">
              <a:spLocks noChangeArrowheads="1"/>
            </p:cNvSpPr>
            <p:nvPr/>
          </p:nvSpPr>
          <p:spPr bwMode="auto">
            <a:xfrm>
              <a:off x="2217" y="3081"/>
              <a:ext cx="1344" cy="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513" tIns="48257" rIns="96513" bIns="48257">
              <a:spAutoFit/>
            </a:bodyPr>
            <a:lstStyle>
              <a:lvl1pPr algn="l" defTabSz="966788">
                <a:spcBef>
                  <a:spcPct val="0"/>
                </a:spcBef>
                <a:defRPr sz="2400">
                  <a:solidFill>
                    <a:schemeClr val="tx1"/>
                  </a:solidFill>
                  <a:latin typeface="Times New Roman" pitchFamily="18" charset="0"/>
                </a:defRPr>
              </a:lvl1pPr>
              <a:lvl2pPr marL="482600" algn="l" defTabSz="966788">
                <a:spcBef>
                  <a:spcPct val="0"/>
                </a:spcBef>
                <a:defRPr sz="2400">
                  <a:solidFill>
                    <a:schemeClr val="tx1"/>
                  </a:solidFill>
                  <a:latin typeface="Times New Roman" pitchFamily="18" charset="0"/>
                </a:defRPr>
              </a:lvl2pPr>
              <a:lvl3pPr marL="966788" algn="l" defTabSz="966788">
                <a:spcBef>
                  <a:spcPct val="0"/>
                </a:spcBef>
                <a:defRPr sz="2400">
                  <a:solidFill>
                    <a:schemeClr val="tx1"/>
                  </a:solidFill>
                  <a:latin typeface="Times New Roman" pitchFamily="18" charset="0"/>
                </a:defRPr>
              </a:lvl3pPr>
              <a:lvl4pPr marL="1449388" algn="l" defTabSz="966788">
                <a:spcBef>
                  <a:spcPct val="0"/>
                </a:spcBef>
                <a:defRPr sz="2400">
                  <a:solidFill>
                    <a:schemeClr val="tx1"/>
                  </a:solidFill>
                  <a:latin typeface="Times New Roman" pitchFamily="18" charset="0"/>
                </a:defRPr>
              </a:lvl4pPr>
              <a:lvl5pPr marL="1933575" algn="l" defTabSz="966788">
                <a:spcBef>
                  <a:spcPct val="0"/>
                </a:spcBef>
                <a:defRPr sz="2400">
                  <a:solidFill>
                    <a:schemeClr val="tx1"/>
                  </a:solidFill>
                  <a:latin typeface="Times New Roman" pitchFamily="18" charset="0"/>
                </a:defRPr>
              </a:lvl5pPr>
              <a:lvl6pPr marL="2390775" defTabSz="966788" fontAlgn="base">
                <a:spcBef>
                  <a:spcPct val="0"/>
                </a:spcBef>
                <a:spcAft>
                  <a:spcPct val="0"/>
                </a:spcAft>
                <a:defRPr sz="2400">
                  <a:solidFill>
                    <a:schemeClr val="tx1"/>
                  </a:solidFill>
                  <a:latin typeface="Times New Roman" pitchFamily="18" charset="0"/>
                </a:defRPr>
              </a:lvl6pPr>
              <a:lvl7pPr marL="2847975" defTabSz="966788" fontAlgn="base">
                <a:spcBef>
                  <a:spcPct val="0"/>
                </a:spcBef>
                <a:spcAft>
                  <a:spcPct val="0"/>
                </a:spcAft>
                <a:defRPr sz="2400">
                  <a:solidFill>
                    <a:schemeClr val="tx1"/>
                  </a:solidFill>
                  <a:latin typeface="Times New Roman" pitchFamily="18" charset="0"/>
                </a:defRPr>
              </a:lvl7pPr>
              <a:lvl8pPr marL="3305175" defTabSz="966788" fontAlgn="base">
                <a:spcBef>
                  <a:spcPct val="0"/>
                </a:spcBef>
                <a:spcAft>
                  <a:spcPct val="0"/>
                </a:spcAft>
                <a:defRPr sz="2400">
                  <a:solidFill>
                    <a:schemeClr val="tx1"/>
                  </a:solidFill>
                  <a:latin typeface="Times New Roman" pitchFamily="18" charset="0"/>
                </a:defRPr>
              </a:lvl8pPr>
              <a:lvl9pPr marL="3762375" defTabSz="966788" fontAlgn="base">
                <a:spcBef>
                  <a:spcPct val="0"/>
                </a:spcBef>
                <a:spcAft>
                  <a:spcPct val="0"/>
                </a:spcAft>
                <a:defRPr sz="2400">
                  <a:solidFill>
                    <a:schemeClr val="tx1"/>
                  </a:solidFill>
                  <a:latin typeface="Times New Roman" pitchFamily="18" charset="0"/>
                </a:defRPr>
              </a:lvl9pPr>
            </a:lstStyle>
            <a:p>
              <a:pPr algn="ctr" eaLnBrk="0" hangingPunct="0">
                <a:spcBef>
                  <a:spcPct val="50000"/>
                </a:spcBef>
                <a:defRPr/>
              </a:pPr>
              <a:r>
                <a:rPr lang="en-US" sz="1400" b="1" dirty="0">
                  <a:solidFill>
                    <a:schemeClr val="tx1">
                      <a:lumMod val="50000"/>
                    </a:schemeClr>
                  </a:solidFill>
                  <a:latin typeface="Arial" pitchFamily="34" charset="0"/>
                  <a:cs typeface="+mn-cs"/>
                </a:rPr>
                <a:t>Mid-Range</a:t>
              </a:r>
              <a:endParaRPr lang="en-US" sz="1600" b="1" dirty="0">
                <a:solidFill>
                  <a:schemeClr val="tx1">
                    <a:lumMod val="50000"/>
                  </a:schemeClr>
                </a:solidFill>
                <a:latin typeface="Arial" pitchFamily="34" charset="0"/>
                <a:cs typeface="+mn-cs"/>
              </a:endParaRPr>
            </a:p>
          </p:txBody>
        </p:sp>
        <p:sp>
          <p:nvSpPr>
            <p:cNvPr id="3299340" name="Text Box 12"/>
            <p:cNvSpPr txBox="1">
              <a:spLocks noChangeArrowheads="1"/>
            </p:cNvSpPr>
            <p:nvPr/>
          </p:nvSpPr>
          <p:spPr bwMode="auto">
            <a:xfrm>
              <a:off x="249" y="3067"/>
              <a:ext cx="1568" cy="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513" tIns="48257" rIns="96513" bIns="48257">
              <a:spAutoFit/>
            </a:bodyPr>
            <a:lstStyle>
              <a:lvl1pPr algn="l" defTabSz="966788">
                <a:spcBef>
                  <a:spcPct val="0"/>
                </a:spcBef>
                <a:defRPr sz="2400">
                  <a:solidFill>
                    <a:schemeClr val="tx1"/>
                  </a:solidFill>
                  <a:latin typeface="Times New Roman" pitchFamily="18" charset="0"/>
                </a:defRPr>
              </a:lvl1pPr>
              <a:lvl2pPr marL="482600" algn="l" defTabSz="966788">
                <a:spcBef>
                  <a:spcPct val="0"/>
                </a:spcBef>
                <a:defRPr sz="2400">
                  <a:solidFill>
                    <a:schemeClr val="tx1"/>
                  </a:solidFill>
                  <a:latin typeface="Times New Roman" pitchFamily="18" charset="0"/>
                </a:defRPr>
              </a:lvl2pPr>
              <a:lvl3pPr marL="966788" algn="l" defTabSz="966788">
                <a:spcBef>
                  <a:spcPct val="0"/>
                </a:spcBef>
                <a:defRPr sz="2400">
                  <a:solidFill>
                    <a:schemeClr val="tx1"/>
                  </a:solidFill>
                  <a:latin typeface="Times New Roman" pitchFamily="18" charset="0"/>
                </a:defRPr>
              </a:lvl3pPr>
              <a:lvl4pPr marL="1449388" algn="l" defTabSz="966788">
                <a:spcBef>
                  <a:spcPct val="0"/>
                </a:spcBef>
                <a:defRPr sz="2400">
                  <a:solidFill>
                    <a:schemeClr val="tx1"/>
                  </a:solidFill>
                  <a:latin typeface="Times New Roman" pitchFamily="18" charset="0"/>
                </a:defRPr>
              </a:lvl4pPr>
              <a:lvl5pPr marL="1933575" algn="l" defTabSz="966788">
                <a:spcBef>
                  <a:spcPct val="0"/>
                </a:spcBef>
                <a:defRPr sz="2400">
                  <a:solidFill>
                    <a:schemeClr val="tx1"/>
                  </a:solidFill>
                  <a:latin typeface="Times New Roman" pitchFamily="18" charset="0"/>
                </a:defRPr>
              </a:lvl5pPr>
              <a:lvl6pPr marL="2390775" defTabSz="966788" fontAlgn="base">
                <a:spcBef>
                  <a:spcPct val="0"/>
                </a:spcBef>
                <a:spcAft>
                  <a:spcPct val="0"/>
                </a:spcAft>
                <a:defRPr sz="2400">
                  <a:solidFill>
                    <a:schemeClr val="tx1"/>
                  </a:solidFill>
                  <a:latin typeface="Times New Roman" pitchFamily="18" charset="0"/>
                </a:defRPr>
              </a:lvl6pPr>
              <a:lvl7pPr marL="2847975" defTabSz="966788" fontAlgn="base">
                <a:spcBef>
                  <a:spcPct val="0"/>
                </a:spcBef>
                <a:spcAft>
                  <a:spcPct val="0"/>
                </a:spcAft>
                <a:defRPr sz="2400">
                  <a:solidFill>
                    <a:schemeClr val="tx1"/>
                  </a:solidFill>
                  <a:latin typeface="Times New Roman" pitchFamily="18" charset="0"/>
                </a:defRPr>
              </a:lvl7pPr>
              <a:lvl8pPr marL="3305175" defTabSz="966788" fontAlgn="base">
                <a:spcBef>
                  <a:spcPct val="0"/>
                </a:spcBef>
                <a:spcAft>
                  <a:spcPct val="0"/>
                </a:spcAft>
                <a:defRPr sz="2400">
                  <a:solidFill>
                    <a:schemeClr val="tx1"/>
                  </a:solidFill>
                  <a:latin typeface="Times New Roman" pitchFamily="18" charset="0"/>
                </a:defRPr>
              </a:lvl8pPr>
              <a:lvl9pPr marL="3762375" defTabSz="966788" fontAlgn="base">
                <a:spcBef>
                  <a:spcPct val="0"/>
                </a:spcBef>
                <a:spcAft>
                  <a:spcPct val="0"/>
                </a:spcAft>
                <a:defRPr sz="2400">
                  <a:solidFill>
                    <a:schemeClr val="tx1"/>
                  </a:solidFill>
                  <a:latin typeface="Times New Roman" pitchFamily="18" charset="0"/>
                </a:defRPr>
              </a:lvl9pPr>
            </a:lstStyle>
            <a:p>
              <a:pPr eaLnBrk="0" hangingPunct="0">
                <a:spcBef>
                  <a:spcPct val="50000"/>
                </a:spcBef>
                <a:defRPr/>
              </a:pPr>
              <a:r>
                <a:rPr lang="en-US" sz="1600" b="1" dirty="0">
                  <a:solidFill>
                    <a:schemeClr val="tx1">
                      <a:lumMod val="50000"/>
                    </a:schemeClr>
                  </a:solidFill>
                  <a:latin typeface="Arial" pitchFamily="34" charset="0"/>
                  <a:cs typeface="+mn-cs"/>
                </a:rPr>
                <a:t>Cautious</a:t>
              </a:r>
            </a:p>
          </p:txBody>
        </p:sp>
        <p:sp>
          <p:nvSpPr>
            <p:cNvPr id="3299341" name="Rectangle 13"/>
            <p:cNvSpPr>
              <a:spLocks noChangeArrowheads="1"/>
            </p:cNvSpPr>
            <p:nvPr/>
          </p:nvSpPr>
          <p:spPr bwMode="auto">
            <a:xfrm>
              <a:off x="4711" y="3082"/>
              <a:ext cx="766" cy="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513" tIns="48257" rIns="96513" bIns="48257">
              <a:spAutoFit/>
            </a:bodyPr>
            <a:lstStyle/>
            <a:p>
              <a:pPr algn="r" defTabSz="914321" eaLnBrk="0" hangingPunct="0">
                <a:defRPr/>
              </a:pPr>
              <a:r>
                <a:rPr lang="en-US" sz="1600" b="1" dirty="0">
                  <a:solidFill>
                    <a:schemeClr val="tx1">
                      <a:lumMod val="50000"/>
                    </a:schemeClr>
                  </a:solidFill>
                  <a:latin typeface="Arial" pitchFamily="34" charset="0"/>
                  <a:cs typeface="+mn-cs"/>
                </a:rPr>
                <a:t>Risk Taker</a:t>
              </a:r>
            </a:p>
          </p:txBody>
        </p:sp>
      </p:grpSp>
      <p:grpSp>
        <p:nvGrpSpPr>
          <p:cNvPr id="540678" name="Group 14"/>
          <p:cNvGrpSpPr>
            <a:grpSpLocks/>
          </p:cNvGrpSpPr>
          <p:nvPr/>
        </p:nvGrpSpPr>
        <p:grpSpPr bwMode="auto">
          <a:xfrm>
            <a:off x="252502" y="4653304"/>
            <a:ext cx="8498416" cy="368132"/>
            <a:chOff x="190" y="3612"/>
            <a:chExt cx="5352" cy="231"/>
          </a:xfrm>
        </p:grpSpPr>
        <p:sp>
          <p:nvSpPr>
            <p:cNvPr id="3299343" name="Rectangle 15"/>
            <p:cNvSpPr>
              <a:spLocks noChangeArrowheads="1"/>
            </p:cNvSpPr>
            <p:nvPr/>
          </p:nvSpPr>
          <p:spPr bwMode="auto">
            <a:xfrm>
              <a:off x="190" y="3639"/>
              <a:ext cx="5352" cy="192"/>
            </a:xfrm>
            <a:prstGeom prst="rect">
              <a:avLst/>
            </a:prstGeom>
            <a:solidFill>
              <a:srgbClr val="DDDDDD"/>
            </a:solidFill>
            <a:ln w="9525">
              <a:solidFill>
                <a:schemeClr val="tx1"/>
              </a:solidFill>
              <a:miter lim="800000"/>
              <a:headEnd/>
              <a:tailEnd/>
            </a:ln>
            <a:effectLst>
              <a:outerShdw dist="63500" dir="2212194" algn="ctr" rotWithShape="0">
                <a:schemeClr val="bg2"/>
              </a:outerShdw>
            </a:effectLst>
          </p:spPr>
          <p:txBody>
            <a:bodyPr wrap="none" anchor="ctr"/>
            <a:lstStyle/>
            <a:p>
              <a:pPr algn="ctr" eaLnBrk="0" hangingPunct="0">
                <a:spcBef>
                  <a:spcPct val="50000"/>
                </a:spcBef>
                <a:defRPr/>
              </a:pPr>
              <a:endParaRPr lang="en-US" dirty="0">
                <a:solidFill>
                  <a:schemeClr val="tx1">
                    <a:lumMod val="50000"/>
                  </a:schemeClr>
                </a:solidFill>
                <a:latin typeface="Arial" pitchFamily="34" charset="0"/>
                <a:cs typeface="+mn-cs"/>
              </a:endParaRPr>
            </a:p>
          </p:txBody>
        </p:sp>
        <p:sp>
          <p:nvSpPr>
            <p:cNvPr id="3299344" name="Text Box 16"/>
            <p:cNvSpPr txBox="1">
              <a:spLocks noChangeArrowheads="1"/>
            </p:cNvSpPr>
            <p:nvPr/>
          </p:nvSpPr>
          <p:spPr bwMode="auto">
            <a:xfrm>
              <a:off x="2226" y="3626"/>
              <a:ext cx="1344" cy="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513" tIns="48257" rIns="96513" bIns="48257">
              <a:spAutoFit/>
            </a:bodyPr>
            <a:lstStyle>
              <a:lvl1pPr algn="l" defTabSz="966788">
                <a:spcBef>
                  <a:spcPct val="0"/>
                </a:spcBef>
                <a:defRPr sz="2400">
                  <a:solidFill>
                    <a:schemeClr val="tx1"/>
                  </a:solidFill>
                  <a:latin typeface="Times New Roman" pitchFamily="18" charset="0"/>
                </a:defRPr>
              </a:lvl1pPr>
              <a:lvl2pPr marL="482600" algn="l" defTabSz="966788">
                <a:spcBef>
                  <a:spcPct val="0"/>
                </a:spcBef>
                <a:defRPr sz="2400">
                  <a:solidFill>
                    <a:schemeClr val="tx1"/>
                  </a:solidFill>
                  <a:latin typeface="Times New Roman" pitchFamily="18" charset="0"/>
                </a:defRPr>
              </a:lvl2pPr>
              <a:lvl3pPr marL="966788" algn="l" defTabSz="966788">
                <a:spcBef>
                  <a:spcPct val="0"/>
                </a:spcBef>
                <a:defRPr sz="2400">
                  <a:solidFill>
                    <a:schemeClr val="tx1"/>
                  </a:solidFill>
                  <a:latin typeface="Times New Roman" pitchFamily="18" charset="0"/>
                </a:defRPr>
              </a:lvl3pPr>
              <a:lvl4pPr marL="1449388" algn="l" defTabSz="966788">
                <a:spcBef>
                  <a:spcPct val="0"/>
                </a:spcBef>
                <a:defRPr sz="2400">
                  <a:solidFill>
                    <a:schemeClr val="tx1"/>
                  </a:solidFill>
                  <a:latin typeface="Times New Roman" pitchFamily="18" charset="0"/>
                </a:defRPr>
              </a:lvl4pPr>
              <a:lvl5pPr marL="1933575" algn="l" defTabSz="966788">
                <a:spcBef>
                  <a:spcPct val="0"/>
                </a:spcBef>
                <a:defRPr sz="2400">
                  <a:solidFill>
                    <a:schemeClr val="tx1"/>
                  </a:solidFill>
                  <a:latin typeface="Times New Roman" pitchFamily="18" charset="0"/>
                </a:defRPr>
              </a:lvl5pPr>
              <a:lvl6pPr marL="2390775" defTabSz="966788" fontAlgn="base">
                <a:spcBef>
                  <a:spcPct val="0"/>
                </a:spcBef>
                <a:spcAft>
                  <a:spcPct val="0"/>
                </a:spcAft>
                <a:defRPr sz="2400">
                  <a:solidFill>
                    <a:schemeClr val="tx1"/>
                  </a:solidFill>
                  <a:latin typeface="Times New Roman" pitchFamily="18" charset="0"/>
                </a:defRPr>
              </a:lvl6pPr>
              <a:lvl7pPr marL="2847975" defTabSz="966788" fontAlgn="base">
                <a:spcBef>
                  <a:spcPct val="0"/>
                </a:spcBef>
                <a:spcAft>
                  <a:spcPct val="0"/>
                </a:spcAft>
                <a:defRPr sz="2400">
                  <a:solidFill>
                    <a:schemeClr val="tx1"/>
                  </a:solidFill>
                  <a:latin typeface="Times New Roman" pitchFamily="18" charset="0"/>
                </a:defRPr>
              </a:lvl7pPr>
              <a:lvl8pPr marL="3305175" defTabSz="966788" fontAlgn="base">
                <a:spcBef>
                  <a:spcPct val="0"/>
                </a:spcBef>
                <a:spcAft>
                  <a:spcPct val="0"/>
                </a:spcAft>
                <a:defRPr sz="2400">
                  <a:solidFill>
                    <a:schemeClr val="tx1"/>
                  </a:solidFill>
                  <a:latin typeface="Times New Roman" pitchFamily="18" charset="0"/>
                </a:defRPr>
              </a:lvl8pPr>
              <a:lvl9pPr marL="3762375" defTabSz="966788" fontAlgn="base">
                <a:spcBef>
                  <a:spcPct val="0"/>
                </a:spcBef>
                <a:spcAft>
                  <a:spcPct val="0"/>
                </a:spcAft>
                <a:defRPr sz="2400">
                  <a:solidFill>
                    <a:schemeClr val="tx1"/>
                  </a:solidFill>
                  <a:latin typeface="Times New Roman" pitchFamily="18" charset="0"/>
                </a:defRPr>
              </a:lvl9pPr>
            </a:lstStyle>
            <a:p>
              <a:pPr algn="ctr" eaLnBrk="0" hangingPunct="0">
                <a:spcBef>
                  <a:spcPct val="50000"/>
                </a:spcBef>
                <a:defRPr/>
              </a:pPr>
              <a:r>
                <a:rPr lang="en-US" sz="1400" b="1" dirty="0">
                  <a:solidFill>
                    <a:schemeClr val="tx1">
                      <a:lumMod val="50000"/>
                    </a:schemeClr>
                  </a:solidFill>
                  <a:latin typeface="Arial" pitchFamily="34" charset="0"/>
                  <a:cs typeface="+mn-cs"/>
                </a:rPr>
                <a:t>Mid-Range</a:t>
              </a:r>
              <a:endParaRPr lang="en-US" sz="1600" b="1" dirty="0">
                <a:solidFill>
                  <a:schemeClr val="tx1">
                    <a:lumMod val="50000"/>
                  </a:schemeClr>
                </a:solidFill>
                <a:latin typeface="Arial" pitchFamily="34" charset="0"/>
                <a:cs typeface="+mn-cs"/>
              </a:endParaRPr>
            </a:p>
          </p:txBody>
        </p:sp>
        <p:sp>
          <p:nvSpPr>
            <p:cNvPr id="3299345" name="Text Box 17"/>
            <p:cNvSpPr txBox="1">
              <a:spLocks noChangeArrowheads="1"/>
            </p:cNvSpPr>
            <p:nvPr/>
          </p:nvSpPr>
          <p:spPr bwMode="auto">
            <a:xfrm>
              <a:off x="258" y="3612"/>
              <a:ext cx="1568" cy="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513" tIns="48257" rIns="96513" bIns="48257">
              <a:spAutoFit/>
            </a:bodyPr>
            <a:lstStyle>
              <a:lvl1pPr algn="l" defTabSz="966788">
                <a:spcBef>
                  <a:spcPct val="0"/>
                </a:spcBef>
                <a:defRPr sz="2400">
                  <a:solidFill>
                    <a:schemeClr val="tx1"/>
                  </a:solidFill>
                  <a:latin typeface="Times New Roman" pitchFamily="18" charset="0"/>
                </a:defRPr>
              </a:lvl1pPr>
              <a:lvl2pPr marL="482600" algn="l" defTabSz="966788">
                <a:spcBef>
                  <a:spcPct val="0"/>
                </a:spcBef>
                <a:defRPr sz="2400">
                  <a:solidFill>
                    <a:schemeClr val="tx1"/>
                  </a:solidFill>
                  <a:latin typeface="Times New Roman" pitchFamily="18" charset="0"/>
                </a:defRPr>
              </a:lvl2pPr>
              <a:lvl3pPr marL="966788" algn="l" defTabSz="966788">
                <a:spcBef>
                  <a:spcPct val="0"/>
                </a:spcBef>
                <a:defRPr sz="2400">
                  <a:solidFill>
                    <a:schemeClr val="tx1"/>
                  </a:solidFill>
                  <a:latin typeface="Times New Roman" pitchFamily="18" charset="0"/>
                </a:defRPr>
              </a:lvl3pPr>
              <a:lvl4pPr marL="1449388" algn="l" defTabSz="966788">
                <a:spcBef>
                  <a:spcPct val="0"/>
                </a:spcBef>
                <a:defRPr sz="2400">
                  <a:solidFill>
                    <a:schemeClr val="tx1"/>
                  </a:solidFill>
                  <a:latin typeface="Times New Roman" pitchFamily="18" charset="0"/>
                </a:defRPr>
              </a:lvl4pPr>
              <a:lvl5pPr marL="1933575" algn="l" defTabSz="966788">
                <a:spcBef>
                  <a:spcPct val="0"/>
                </a:spcBef>
                <a:defRPr sz="2400">
                  <a:solidFill>
                    <a:schemeClr val="tx1"/>
                  </a:solidFill>
                  <a:latin typeface="Times New Roman" pitchFamily="18" charset="0"/>
                </a:defRPr>
              </a:lvl5pPr>
              <a:lvl6pPr marL="2390775" defTabSz="966788" fontAlgn="base">
                <a:spcBef>
                  <a:spcPct val="0"/>
                </a:spcBef>
                <a:spcAft>
                  <a:spcPct val="0"/>
                </a:spcAft>
                <a:defRPr sz="2400">
                  <a:solidFill>
                    <a:schemeClr val="tx1"/>
                  </a:solidFill>
                  <a:latin typeface="Times New Roman" pitchFamily="18" charset="0"/>
                </a:defRPr>
              </a:lvl6pPr>
              <a:lvl7pPr marL="2847975" defTabSz="966788" fontAlgn="base">
                <a:spcBef>
                  <a:spcPct val="0"/>
                </a:spcBef>
                <a:spcAft>
                  <a:spcPct val="0"/>
                </a:spcAft>
                <a:defRPr sz="2400">
                  <a:solidFill>
                    <a:schemeClr val="tx1"/>
                  </a:solidFill>
                  <a:latin typeface="Times New Roman" pitchFamily="18" charset="0"/>
                </a:defRPr>
              </a:lvl7pPr>
              <a:lvl8pPr marL="3305175" defTabSz="966788" fontAlgn="base">
                <a:spcBef>
                  <a:spcPct val="0"/>
                </a:spcBef>
                <a:spcAft>
                  <a:spcPct val="0"/>
                </a:spcAft>
                <a:defRPr sz="2400">
                  <a:solidFill>
                    <a:schemeClr val="tx1"/>
                  </a:solidFill>
                  <a:latin typeface="Times New Roman" pitchFamily="18" charset="0"/>
                </a:defRPr>
              </a:lvl8pPr>
              <a:lvl9pPr marL="3762375" defTabSz="966788" fontAlgn="base">
                <a:spcBef>
                  <a:spcPct val="0"/>
                </a:spcBef>
                <a:spcAft>
                  <a:spcPct val="0"/>
                </a:spcAft>
                <a:defRPr sz="2400">
                  <a:solidFill>
                    <a:schemeClr val="tx1"/>
                  </a:solidFill>
                  <a:latin typeface="Times New Roman" pitchFamily="18" charset="0"/>
                </a:defRPr>
              </a:lvl9pPr>
            </a:lstStyle>
            <a:p>
              <a:pPr eaLnBrk="0" hangingPunct="0">
                <a:spcBef>
                  <a:spcPct val="50000"/>
                </a:spcBef>
                <a:defRPr/>
              </a:pPr>
              <a:r>
                <a:rPr lang="en-US" sz="1600" b="1" dirty="0">
                  <a:solidFill>
                    <a:schemeClr val="tx1">
                      <a:lumMod val="50000"/>
                    </a:schemeClr>
                  </a:solidFill>
                  <a:latin typeface="Arial" pitchFamily="34" charset="0"/>
                  <a:cs typeface="+mn-cs"/>
                </a:rPr>
                <a:t>Anchored</a:t>
              </a:r>
            </a:p>
          </p:txBody>
        </p:sp>
        <p:sp>
          <p:nvSpPr>
            <p:cNvPr id="3299346" name="Rectangle 18"/>
            <p:cNvSpPr>
              <a:spLocks noChangeArrowheads="1"/>
            </p:cNvSpPr>
            <p:nvPr/>
          </p:nvSpPr>
          <p:spPr bwMode="auto">
            <a:xfrm>
              <a:off x="4850" y="3627"/>
              <a:ext cx="633" cy="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513" tIns="48257" rIns="96513" bIns="48257">
              <a:spAutoFit/>
            </a:bodyPr>
            <a:lstStyle/>
            <a:p>
              <a:pPr algn="r" defTabSz="914321" eaLnBrk="0" hangingPunct="0">
                <a:defRPr/>
              </a:pPr>
              <a:r>
                <a:rPr lang="en-US" sz="1600" b="1" dirty="0">
                  <a:solidFill>
                    <a:schemeClr val="tx1">
                      <a:lumMod val="50000"/>
                    </a:schemeClr>
                  </a:solidFill>
                  <a:latin typeface="Arial" pitchFamily="34" charset="0"/>
                  <a:cs typeface="+mn-cs"/>
                </a:rPr>
                <a:t>Creative</a:t>
              </a:r>
            </a:p>
          </p:txBody>
        </p:sp>
      </p:grpSp>
      <p:sp>
        <p:nvSpPr>
          <p:cNvPr id="540679" name="Text Box 19"/>
          <p:cNvSpPr txBox="1">
            <a:spLocks noChangeArrowheads="1"/>
          </p:cNvSpPr>
          <p:nvPr/>
        </p:nvSpPr>
        <p:spPr bwMode="auto">
          <a:xfrm>
            <a:off x="3852334" y="2134198"/>
            <a:ext cx="1366762" cy="278900"/>
          </a:xfrm>
          <a:prstGeom prst="rect">
            <a:avLst/>
          </a:prstGeom>
          <a:noFill/>
          <a:ln>
            <a:noFill/>
          </a:ln>
          <a:effectLst/>
          <a:extLst>
            <a:ext uri="{909E8E84-426E-40DD-AFC4-6F175D3DCCD1}">
              <a14:hiddenFill xmlns:a14="http://schemas.microsoft.com/office/drawing/2010/main">
                <a:gradFill rotWithShape="0">
                  <a:gsLst>
                    <a:gs pos="0">
                      <a:schemeClr val="folHlink"/>
                    </a:gs>
                    <a:gs pos="100000">
                      <a:schemeClr val="accent2"/>
                    </a:gs>
                  </a:gsLst>
                  <a:path path="shape">
                    <a:fillToRect l="50000" t="50000" r="50000" b="50000"/>
                  </a:path>
                </a:gra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76" tIns="45638" rIns="91276" bIns="45638">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algn="ctr" eaLnBrk="1" hangingPunct="1">
              <a:spcBef>
                <a:spcPct val="20000"/>
              </a:spcBef>
            </a:pPr>
            <a:r>
              <a:rPr lang="en-US" sz="1200" b="1">
                <a:latin typeface="Arial" pitchFamily="34" charset="0"/>
              </a:rPr>
              <a:t>John Smith</a:t>
            </a:r>
          </a:p>
        </p:txBody>
      </p:sp>
      <p:sp>
        <p:nvSpPr>
          <p:cNvPr id="540680" name="Text Box 20"/>
          <p:cNvSpPr txBox="1">
            <a:spLocks noChangeArrowheads="1"/>
          </p:cNvSpPr>
          <p:nvPr/>
        </p:nvSpPr>
        <p:spPr bwMode="auto">
          <a:xfrm>
            <a:off x="7164917" y="2134195"/>
            <a:ext cx="1439333" cy="466451"/>
          </a:xfrm>
          <a:prstGeom prst="rect">
            <a:avLst/>
          </a:prstGeom>
          <a:noFill/>
          <a:ln>
            <a:noFill/>
          </a:ln>
          <a:effectLst/>
          <a:extLst>
            <a:ext uri="{909E8E84-426E-40DD-AFC4-6F175D3DCCD1}">
              <a14:hiddenFill xmlns:a14="http://schemas.microsoft.com/office/drawing/2010/main">
                <a:gradFill rotWithShape="0">
                  <a:gsLst>
                    <a:gs pos="0">
                      <a:schemeClr val="folHlink"/>
                    </a:gs>
                    <a:gs pos="100000">
                      <a:schemeClr val="accent2"/>
                    </a:gs>
                  </a:gsLst>
                  <a:path path="shape">
                    <a:fillToRect l="50000" t="50000" r="50000" b="50000"/>
                  </a:path>
                </a:gra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76" tIns="45638" rIns="91276" bIns="45638">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algn="r" eaLnBrk="1" hangingPunct="1">
              <a:spcBef>
                <a:spcPct val="20000"/>
              </a:spcBef>
            </a:pPr>
            <a:r>
              <a:rPr lang="en-US" sz="1200" b="1" dirty="0">
                <a:latin typeface="Arial" pitchFamily="34" charset="0"/>
              </a:rPr>
              <a:t>Chris Coddington</a:t>
            </a:r>
          </a:p>
        </p:txBody>
      </p:sp>
      <p:sp>
        <p:nvSpPr>
          <p:cNvPr id="540681" name="Text Box 21"/>
          <p:cNvSpPr txBox="1">
            <a:spLocks noChangeArrowheads="1"/>
          </p:cNvSpPr>
          <p:nvPr/>
        </p:nvSpPr>
        <p:spPr bwMode="auto">
          <a:xfrm>
            <a:off x="323548" y="3789165"/>
            <a:ext cx="1360714" cy="278900"/>
          </a:xfrm>
          <a:prstGeom prst="rect">
            <a:avLst/>
          </a:prstGeom>
          <a:noFill/>
          <a:ln>
            <a:noFill/>
          </a:ln>
          <a:effectLst/>
          <a:extLst>
            <a:ext uri="{909E8E84-426E-40DD-AFC4-6F175D3DCCD1}">
              <a14:hiddenFill xmlns:a14="http://schemas.microsoft.com/office/drawing/2010/main">
                <a:gradFill rotWithShape="0">
                  <a:gsLst>
                    <a:gs pos="0">
                      <a:schemeClr val="folHlink"/>
                    </a:gs>
                    <a:gs pos="100000">
                      <a:schemeClr val="accent2"/>
                    </a:gs>
                  </a:gsLst>
                  <a:path path="shape">
                    <a:fillToRect l="50000" t="50000" r="50000" b="50000"/>
                  </a:path>
                </a:gra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76" tIns="45638" rIns="91276" bIns="45638">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eaLnBrk="1" hangingPunct="1">
              <a:spcBef>
                <a:spcPct val="20000"/>
              </a:spcBef>
            </a:pPr>
            <a:r>
              <a:rPr lang="en-AU" sz="1200" b="1">
                <a:latin typeface="Arial" pitchFamily="34" charset="0"/>
              </a:rPr>
              <a:t>John Smith</a:t>
            </a:r>
            <a:endParaRPr lang="en-US" sz="1200" b="1">
              <a:latin typeface="Arial" pitchFamily="34" charset="0"/>
            </a:endParaRPr>
          </a:p>
        </p:txBody>
      </p:sp>
      <p:sp>
        <p:nvSpPr>
          <p:cNvPr id="540682" name="Text Box 22"/>
          <p:cNvSpPr txBox="1">
            <a:spLocks noChangeArrowheads="1"/>
          </p:cNvSpPr>
          <p:nvPr/>
        </p:nvSpPr>
        <p:spPr bwMode="auto">
          <a:xfrm>
            <a:off x="7164917" y="3789164"/>
            <a:ext cx="1439333" cy="466451"/>
          </a:xfrm>
          <a:prstGeom prst="rect">
            <a:avLst/>
          </a:prstGeom>
          <a:noFill/>
          <a:ln>
            <a:noFill/>
          </a:ln>
          <a:effectLst/>
          <a:extLst>
            <a:ext uri="{909E8E84-426E-40DD-AFC4-6F175D3DCCD1}">
              <a14:hiddenFill xmlns:a14="http://schemas.microsoft.com/office/drawing/2010/main">
                <a:gradFill rotWithShape="0">
                  <a:gsLst>
                    <a:gs pos="0">
                      <a:schemeClr val="folHlink"/>
                    </a:gs>
                    <a:gs pos="100000">
                      <a:schemeClr val="accent2"/>
                    </a:gs>
                  </a:gsLst>
                  <a:path path="shape">
                    <a:fillToRect l="50000" t="50000" r="50000" b="50000"/>
                  </a:path>
                </a:gra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76" tIns="45638" rIns="91276" bIns="45638">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algn="r" eaLnBrk="1" hangingPunct="1">
              <a:spcBef>
                <a:spcPct val="20000"/>
              </a:spcBef>
            </a:pPr>
            <a:r>
              <a:rPr lang="en-AU" sz="1200" b="1" dirty="0">
                <a:latin typeface="Arial" pitchFamily="34" charset="0"/>
              </a:rPr>
              <a:t>Chris Coddington</a:t>
            </a:r>
            <a:endParaRPr lang="en-US" sz="1200" b="1" dirty="0">
              <a:latin typeface="Arial" pitchFamily="34" charset="0"/>
            </a:endParaRPr>
          </a:p>
        </p:txBody>
      </p:sp>
      <p:sp>
        <p:nvSpPr>
          <p:cNvPr id="540683" name="Text Box 23"/>
          <p:cNvSpPr txBox="1">
            <a:spLocks noChangeArrowheads="1"/>
          </p:cNvSpPr>
          <p:nvPr/>
        </p:nvSpPr>
        <p:spPr bwMode="auto">
          <a:xfrm>
            <a:off x="3924909" y="5301258"/>
            <a:ext cx="1407584" cy="503962"/>
          </a:xfrm>
          <a:prstGeom prst="rect">
            <a:avLst/>
          </a:prstGeom>
          <a:noFill/>
          <a:ln>
            <a:noFill/>
          </a:ln>
          <a:effectLst/>
          <a:extLst>
            <a:ext uri="{909E8E84-426E-40DD-AFC4-6F175D3DCCD1}">
              <a14:hiddenFill xmlns:a14="http://schemas.microsoft.com/office/drawing/2010/main">
                <a:gradFill rotWithShape="0">
                  <a:gsLst>
                    <a:gs pos="0">
                      <a:schemeClr val="folHlink"/>
                    </a:gs>
                    <a:gs pos="100000">
                      <a:schemeClr val="accent2"/>
                    </a:gs>
                  </a:gsLst>
                  <a:path path="shape">
                    <a:fillToRect l="50000" t="50000" r="50000" b="50000"/>
                  </a:path>
                </a:gra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76" tIns="45638" rIns="91276" bIns="45638">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algn="ctr" eaLnBrk="1" hangingPunct="1"/>
            <a:r>
              <a:rPr lang="en-AU" sz="1200" b="1" dirty="0">
                <a:latin typeface="Arial" pitchFamily="34" charset="0"/>
              </a:rPr>
              <a:t>John Smith</a:t>
            </a:r>
            <a:endParaRPr lang="en-US" sz="1200" b="1" dirty="0">
              <a:latin typeface="Arial" pitchFamily="34" charset="0"/>
            </a:endParaRPr>
          </a:p>
          <a:p>
            <a:pPr algn="ctr" eaLnBrk="1" hangingPunct="1">
              <a:spcBef>
                <a:spcPct val="20000"/>
              </a:spcBef>
            </a:pPr>
            <a:endParaRPr lang="en-US" sz="1200" b="1" dirty="0">
              <a:latin typeface="Arial" pitchFamily="34" charset="0"/>
            </a:endParaRPr>
          </a:p>
        </p:txBody>
      </p:sp>
      <p:sp>
        <p:nvSpPr>
          <p:cNvPr id="24" name="Text Box 22"/>
          <p:cNvSpPr txBox="1">
            <a:spLocks noChangeArrowheads="1"/>
          </p:cNvSpPr>
          <p:nvPr/>
        </p:nvSpPr>
        <p:spPr bwMode="auto">
          <a:xfrm>
            <a:off x="323548" y="5086787"/>
            <a:ext cx="1439333" cy="466451"/>
          </a:xfrm>
          <a:prstGeom prst="rect">
            <a:avLst/>
          </a:prstGeom>
          <a:noFill/>
          <a:ln>
            <a:noFill/>
          </a:ln>
          <a:effectLst/>
          <a:extLst>
            <a:ext uri="{909E8E84-426E-40DD-AFC4-6F175D3DCCD1}">
              <a14:hiddenFill xmlns:a14="http://schemas.microsoft.com/office/drawing/2010/main">
                <a:gradFill rotWithShape="0">
                  <a:gsLst>
                    <a:gs pos="0">
                      <a:schemeClr val="folHlink"/>
                    </a:gs>
                    <a:gs pos="100000">
                      <a:schemeClr val="accent2"/>
                    </a:gs>
                  </a:gsLst>
                  <a:path path="shape">
                    <a:fillToRect l="50000" t="50000" r="50000" b="50000"/>
                  </a:path>
                </a:gra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76" tIns="45638" rIns="91276" bIns="45638">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eaLnBrk="1" hangingPunct="1">
              <a:spcBef>
                <a:spcPct val="20000"/>
              </a:spcBef>
            </a:pPr>
            <a:r>
              <a:rPr lang="en-AU" sz="1200" b="1" dirty="0">
                <a:latin typeface="Arial" pitchFamily="34" charset="0"/>
              </a:rPr>
              <a:t>Chris Coddington</a:t>
            </a:r>
            <a:endParaRPr lang="en-US" sz="1200" b="1" dirty="0">
              <a:latin typeface="Arial" pitchFamily="34" charset="0"/>
            </a:endParaRPr>
          </a:p>
        </p:txBody>
      </p:sp>
    </p:spTree>
    <p:extLst>
      <p:ext uri="{BB962C8B-B14F-4D97-AF65-F5344CB8AC3E}">
        <p14:creationId xmlns:p14="http://schemas.microsoft.com/office/powerpoint/2010/main" val="358598349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2"/>
          <p:cNvSpPr>
            <a:spLocks noGrp="1" noChangeArrowheads="1"/>
          </p:cNvSpPr>
          <p:nvPr>
            <p:ph type="title" idx="4294967295"/>
          </p:nvPr>
        </p:nvSpPr>
        <p:spPr/>
        <p:txBody>
          <a:bodyPr/>
          <a:lstStyle/>
          <a:p>
            <a:pPr eaLnBrk="1" hangingPunct="1"/>
            <a:r>
              <a:rPr lang="en-US" sz="2400" dirty="0" smtClean="0"/>
              <a:t>DNA Team Performance Curriculum</a:t>
            </a:r>
            <a:endParaRPr lang="en-AU" sz="2400" dirty="0" smtClean="0"/>
          </a:p>
        </p:txBody>
      </p:sp>
      <p:sp>
        <p:nvSpPr>
          <p:cNvPr id="4281347" name="Rectangle 3"/>
          <p:cNvSpPr>
            <a:spLocks noChangeArrowheads="1"/>
          </p:cNvSpPr>
          <p:nvPr/>
        </p:nvSpPr>
        <p:spPr bwMode="auto">
          <a:xfrm>
            <a:off x="1157212" y="914400"/>
            <a:ext cx="5014988" cy="5752406"/>
          </a:xfrm>
          <a:prstGeom prst="rect">
            <a:avLst/>
          </a:prstGeom>
          <a:solidFill>
            <a:srgbClr val="F0F0F0"/>
          </a:solidFill>
          <a:ln w="12700" algn="ctr">
            <a:solidFill>
              <a:schemeClr val="bg1">
                <a:lumMod val="75000"/>
              </a:schemeClr>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374" tIns="45687" rIns="91374" bIns="45687" anchor="ctr"/>
          <a:lstStyle/>
          <a:p>
            <a:pPr defTabSz="914321">
              <a:defRPr/>
            </a:pPr>
            <a:endParaRPr lang="en-US" sz="2000" b="1" dirty="0">
              <a:solidFill>
                <a:schemeClr val="bg2"/>
              </a:solidFill>
              <a:latin typeface="Arial" pitchFamily="34" charset="0"/>
              <a:ea typeface="ＭＳ Ｐゴシック" pitchFamily="34" charset="-128"/>
              <a:cs typeface="+mn-cs"/>
              <a:sym typeface="Symbol" pitchFamily="18" charset="2"/>
            </a:endParaRPr>
          </a:p>
        </p:txBody>
      </p:sp>
      <p:sp>
        <p:nvSpPr>
          <p:cNvPr id="472068" name="AutoShape 4"/>
          <p:cNvSpPr>
            <a:spLocks noChangeArrowheads="1"/>
          </p:cNvSpPr>
          <p:nvPr/>
        </p:nvSpPr>
        <p:spPr bwMode="auto">
          <a:xfrm rot="16200000">
            <a:off x="3255217" y="-1050932"/>
            <a:ext cx="791766" cy="4754940"/>
          </a:xfrm>
          <a:prstGeom prst="roundRect">
            <a:avLst>
              <a:gd name="adj" fmla="val 16667"/>
            </a:avLst>
          </a:prstGeom>
          <a:solidFill>
            <a:srgbClr val="3366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1374" tIns="45687" rIns="91374" bIns="45687" anchor="ctr"/>
          <a:lstStyle/>
          <a:p>
            <a:pPr defTabSz="912983"/>
            <a:endParaRPr lang="en-US" sz="2800" b="1">
              <a:solidFill>
                <a:schemeClr val="bg2"/>
              </a:solidFill>
              <a:latin typeface="Arial" pitchFamily="34" charset="0"/>
              <a:ea typeface="MS PGothic" pitchFamily="34" charset="-128"/>
              <a:sym typeface="Symbol" pitchFamily="18" charset="2"/>
            </a:endParaRPr>
          </a:p>
        </p:txBody>
      </p:sp>
      <p:sp>
        <p:nvSpPr>
          <p:cNvPr id="4281349" name="Text Box 65"/>
          <p:cNvSpPr txBox="1">
            <a:spLocks noChangeArrowheads="1"/>
          </p:cNvSpPr>
          <p:nvPr/>
        </p:nvSpPr>
        <p:spPr bwMode="auto">
          <a:xfrm>
            <a:off x="1417259" y="914400"/>
            <a:ext cx="4608286" cy="830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49" tIns="45666" rIns="36549" bIns="45666">
            <a:spAutoFit/>
          </a:bodyPr>
          <a:lstStyle>
            <a:lvl1pPr marL="482600" indent="-482600" algn="l" defTabSz="966788">
              <a:spcBef>
                <a:spcPct val="0"/>
              </a:spcBef>
              <a:defRPr sz="2400">
                <a:solidFill>
                  <a:schemeClr val="tx1"/>
                </a:solidFill>
                <a:latin typeface="Times New Roman" pitchFamily="18" charset="0"/>
              </a:defRPr>
            </a:lvl1pPr>
            <a:lvl2pPr marL="785813" indent="-303213" algn="l" defTabSz="966788">
              <a:spcBef>
                <a:spcPct val="0"/>
              </a:spcBef>
              <a:defRPr sz="2400">
                <a:solidFill>
                  <a:schemeClr val="tx1"/>
                </a:solidFill>
                <a:latin typeface="Times New Roman" pitchFamily="18" charset="0"/>
              </a:defRPr>
            </a:lvl2pPr>
            <a:lvl3pPr marL="1208088" indent="-241300" algn="l" defTabSz="966788">
              <a:spcBef>
                <a:spcPct val="0"/>
              </a:spcBef>
              <a:defRPr sz="2400">
                <a:solidFill>
                  <a:schemeClr val="tx1"/>
                </a:solidFill>
                <a:latin typeface="Times New Roman" pitchFamily="18" charset="0"/>
              </a:defRPr>
            </a:lvl3pPr>
            <a:lvl4pPr marL="1692275" indent="-242888" algn="l" defTabSz="966788">
              <a:spcBef>
                <a:spcPct val="0"/>
              </a:spcBef>
              <a:defRPr sz="2400">
                <a:solidFill>
                  <a:schemeClr val="tx1"/>
                </a:solidFill>
                <a:latin typeface="Times New Roman" pitchFamily="18" charset="0"/>
              </a:defRPr>
            </a:lvl4pPr>
            <a:lvl5pPr marL="2174875" indent="-241300" algn="l" defTabSz="966788">
              <a:spcBef>
                <a:spcPct val="0"/>
              </a:spcBef>
              <a:defRPr sz="2400">
                <a:solidFill>
                  <a:schemeClr val="tx1"/>
                </a:solidFill>
                <a:latin typeface="Times New Roman" pitchFamily="18" charset="0"/>
              </a:defRPr>
            </a:lvl5pPr>
            <a:lvl6pPr marL="2632075" indent="-241300" defTabSz="966788" fontAlgn="base">
              <a:spcBef>
                <a:spcPct val="0"/>
              </a:spcBef>
              <a:spcAft>
                <a:spcPct val="0"/>
              </a:spcAft>
              <a:defRPr sz="2400">
                <a:solidFill>
                  <a:schemeClr val="tx1"/>
                </a:solidFill>
                <a:latin typeface="Times New Roman" pitchFamily="18" charset="0"/>
              </a:defRPr>
            </a:lvl6pPr>
            <a:lvl7pPr marL="3089275" indent="-241300" defTabSz="966788" fontAlgn="base">
              <a:spcBef>
                <a:spcPct val="0"/>
              </a:spcBef>
              <a:spcAft>
                <a:spcPct val="0"/>
              </a:spcAft>
              <a:defRPr sz="2400">
                <a:solidFill>
                  <a:schemeClr val="tx1"/>
                </a:solidFill>
                <a:latin typeface="Times New Roman" pitchFamily="18" charset="0"/>
              </a:defRPr>
            </a:lvl7pPr>
            <a:lvl8pPr marL="3546475" indent="-241300" defTabSz="966788" fontAlgn="base">
              <a:spcBef>
                <a:spcPct val="0"/>
              </a:spcBef>
              <a:spcAft>
                <a:spcPct val="0"/>
              </a:spcAft>
              <a:defRPr sz="2400">
                <a:solidFill>
                  <a:schemeClr val="tx1"/>
                </a:solidFill>
                <a:latin typeface="Times New Roman" pitchFamily="18" charset="0"/>
              </a:defRPr>
            </a:lvl8pPr>
            <a:lvl9pPr marL="4003675" indent="-241300" defTabSz="966788" fontAlgn="base">
              <a:spcBef>
                <a:spcPct val="0"/>
              </a:spcBef>
              <a:spcAft>
                <a:spcPct val="0"/>
              </a:spcAft>
              <a:defRPr sz="2400">
                <a:solidFill>
                  <a:schemeClr val="tx1"/>
                </a:solidFill>
                <a:latin typeface="Times New Roman" pitchFamily="18" charset="0"/>
              </a:defRPr>
            </a:lvl9pPr>
          </a:lstStyle>
          <a:p>
            <a:pPr algn="ctr">
              <a:spcBef>
                <a:spcPct val="10000"/>
              </a:spcBef>
              <a:buFontTx/>
              <a:buAutoNum type="arabicPeriod"/>
              <a:defRPr/>
            </a:pPr>
            <a:r>
              <a:rPr lang="en-US" sz="1500" dirty="0">
                <a:solidFill>
                  <a:schemeClr val="bg1"/>
                </a:solidFill>
                <a:latin typeface="Arial" charset="0"/>
                <a:ea typeface="ＭＳ Ｐゴシック" pitchFamily="34" charset="-128"/>
                <a:cs typeface="Arial" charset="0"/>
                <a:sym typeface="Symbol" pitchFamily="18" charset="2"/>
              </a:rPr>
              <a:t>Leader Review Deliverables:</a:t>
            </a:r>
          </a:p>
          <a:p>
            <a:pPr indent="87079" algn="ctr">
              <a:spcBef>
                <a:spcPct val="10000"/>
              </a:spcBef>
              <a:buFontTx/>
              <a:buChar char="•"/>
              <a:defRPr/>
            </a:pPr>
            <a:r>
              <a:rPr lang="en-US" sz="1500" dirty="0">
                <a:solidFill>
                  <a:schemeClr val="bg1"/>
                </a:solidFill>
                <a:latin typeface="Arial" charset="0"/>
                <a:ea typeface="ＭＳ Ｐゴシック" pitchFamily="34" charset="-128"/>
                <a:cs typeface="Arial" charset="0"/>
                <a:sym typeface="Symbol" pitchFamily="18" charset="2"/>
              </a:rPr>
              <a:t>Business DNA Natural Behavior </a:t>
            </a:r>
            <a:r>
              <a:rPr lang="en-US" sz="1500" dirty="0">
                <a:solidFill>
                  <a:schemeClr val="bg1"/>
                </a:solidFill>
                <a:latin typeface="Arial" pitchFamily="34" charset="0"/>
                <a:ea typeface="MS PGothic" pitchFamily="34" charset="-128"/>
                <a:sym typeface="Symbol" pitchFamily="18" charset="2"/>
              </a:rPr>
              <a:t>Discovery</a:t>
            </a:r>
          </a:p>
          <a:p>
            <a:pPr indent="87079" algn="ctr">
              <a:spcBef>
                <a:spcPct val="10000"/>
              </a:spcBef>
              <a:buFontTx/>
              <a:buChar char="•"/>
              <a:defRPr/>
            </a:pPr>
            <a:r>
              <a:rPr lang="en-US" sz="1500" dirty="0">
                <a:solidFill>
                  <a:schemeClr val="bg1"/>
                </a:solidFill>
                <a:latin typeface="Arial" charset="0"/>
                <a:ea typeface="ＭＳ Ｐゴシック" pitchFamily="34" charset="-128"/>
                <a:cs typeface="Arial" charset="0"/>
                <a:sym typeface="Symbol" pitchFamily="18" charset="2"/>
              </a:rPr>
              <a:t>Personal Performance Plan</a:t>
            </a:r>
            <a:r>
              <a:rPr lang="en-US" sz="1400" dirty="0">
                <a:solidFill>
                  <a:schemeClr val="bg1"/>
                </a:solidFill>
                <a:latin typeface="Arial" charset="0"/>
                <a:ea typeface="ＭＳ Ｐゴシック" pitchFamily="34" charset="-128"/>
                <a:cs typeface="Arial" charset="0"/>
                <a:sym typeface="Symbol" pitchFamily="18" charset="2"/>
              </a:rPr>
              <a:t> </a:t>
            </a:r>
          </a:p>
        </p:txBody>
      </p:sp>
      <p:sp>
        <p:nvSpPr>
          <p:cNvPr id="472070" name="AutoShape 6"/>
          <p:cNvSpPr>
            <a:spLocks noChangeArrowheads="1"/>
          </p:cNvSpPr>
          <p:nvPr/>
        </p:nvSpPr>
        <p:spPr bwMode="auto">
          <a:xfrm rot="16200000">
            <a:off x="3253704" y="706980"/>
            <a:ext cx="791766" cy="4751916"/>
          </a:xfrm>
          <a:prstGeom prst="roundRect">
            <a:avLst>
              <a:gd name="adj" fmla="val 16667"/>
            </a:avLst>
          </a:prstGeom>
          <a:solidFill>
            <a:srgbClr val="33996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1374" tIns="45687" rIns="91374" bIns="45687" anchor="ctr"/>
          <a:lstStyle/>
          <a:p>
            <a:pPr defTabSz="912983"/>
            <a:endParaRPr lang="en-US" sz="2800" b="1">
              <a:solidFill>
                <a:schemeClr val="bg2"/>
              </a:solidFill>
              <a:latin typeface="Arial" pitchFamily="34" charset="0"/>
              <a:ea typeface="MS PGothic" pitchFamily="34" charset="-128"/>
              <a:sym typeface="Symbol" pitchFamily="18" charset="2"/>
            </a:endParaRPr>
          </a:p>
        </p:txBody>
      </p:sp>
      <p:sp>
        <p:nvSpPr>
          <p:cNvPr id="472071" name="Text Box 66"/>
          <p:cNvSpPr txBox="1">
            <a:spLocks noChangeArrowheads="1"/>
          </p:cNvSpPr>
          <p:nvPr/>
        </p:nvSpPr>
        <p:spPr bwMode="auto">
          <a:xfrm>
            <a:off x="1633463" y="2687055"/>
            <a:ext cx="4106333" cy="84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49" tIns="45666" rIns="36549" bIns="45666">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algn="ctr" eaLnBrk="1" hangingPunct="1">
              <a:spcBef>
                <a:spcPct val="10000"/>
              </a:spcBef>
            </a:pPr>
            <a:r>
              <a:rPr lang="en-US" sz="1600" dirty="0">
                <a:solidFill>
                  <a:schemeClr val="bg1"/>
                </a:solidFill>
                <a:latin typeface="Arial" pitchFamily="34" charset="0"/>
                <a:ea typeface="MS PGothic" pitchFamily="34" charset="-128"/>
                <a:sym typeface="Symbol" pitchFamily="18" charset="2"/>
              </a:rPr>
              <a:t>3. </a:t>
            </a:r>
            <a:r>
              <a:rPr lang="en-US" sz="1500" dirty="0">
                <a:solidFill>
                  <a:schemeClr val="bg1"/>
                </a:solidFill>
                <a:latin typeface="Arial" pitchFamily="34" charset="0"/>
                <a:ea typeface="MS PGothic" pitchFamily="34" charset="-128"/>
                <a:sym typeface="Symbol" pitchFamily="18" charset="2"/>
              </a:rPr>
              <a:t>Team Meeting Deliverables:</a:t>
            </a:r>
          </a:p>
          <a:p>
            <a:pPr algn="ctr" eaLnBrk="1" hangingPunct="1">
              <a:spcBef>
                <a:spcPct val="10000"/>
              </a:spcBef>
              <a:buFontTx/>
              <a:buChar char="•"/>
            </a:pPr>
            <a:r>
              <a:rPr lang="en-US" sz="1500" dirty="0">
                <a:solidFill>
                  <a:schemeClr val="bg1"/>
                </a:solidFill>
                <a:latin typeface="Arial" pitchFamily="34" charset="0"/>
                <a:ea typeface="MS PGothic" pitchFamily="34" charset="-128"/>
                <a:sym typeface="Symbol" pitchFamily="18" charset="2"/>
              </a:rPr>
              <a:t>Business DNA Team Report</a:t>
            </a:r>
          </a:p>
          <a:p>
            <a:pPr algn="ctr" eaLnBrk="1" hangingPunct="1">
              <a:spcBef>
                <a:spcPct val="10000"/>
              </a:spcBef>
              <a:buFontTx/>
              <a:buChar char="•"/>
            </a:pPr>
            <a:r>
              <a:rPr lang="en-US" sz="1500" dirty="0">
                <a:solidFill>
                  <a:schemeClr val="bg1"/>
                </a:solidFill>
                <a:latin typeface="Arial" pitchFamily="34" charset="0"/>
                <a:ea typeface="MS PGothic" pitchFamily="34" charset="-128"/>
                <a:sym typeface="Symbol" pitchFamily="18" charset="2"/>
              </a:rPr>
              <a:t>Powerful Questions for Teams </a:t>
            </a:r>
          </a:p>
        </p:txBody>
      </p:sp>
      <p:sp>
        <p:nvSpPr>
          <p:cNvPr id="472072" name="AutoShape 8"/>
          <p:cNvSpPr>
            <a:spLocks noChangeArrowheads="1"/>
          </p:cNvSpPr>
          <p:nvPr/>
        </p:nvSpPr>
        <p:spPr bwMode="auto">
          <a:xfrm rot="16200000">
            <a:off x="3217995" y="3834797"/>
            <a:ext cx="863203" cy="4751916"/>
          </a:xfrm>
          <a:prstGeom prst="roundRect">
            <a:avLst>
              <a:gd name="adj" fmla="val 16667"/>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vert="eaVert" wrap="none" lIns="91374" tIns="45687" rIns="91374" bIns="45687" anchor="ctr"/>
          <a:lstStyle/>
          <a:p>
            <a:pPr defTabSz="912983"/>
            <a:endParaRPr lang="en-US" sz="2800" b="1">
              <a:solidFill>
                <a:schemeClr val="bg2"/>
              </a:solidFill>
              <a:latin typeface="Arial" pitchFamily="34" charset="0"/>
              <a:ea typeface="MS PGothic" pitchFamily="34" charset="-128"/>
              <a:sym typeface="Symbol" pitchFamily="18" charset="2"/>
            </a:endParaRPr>
          </a:p>
        </p:txBody>
      </p:sp>
      <p:sp>
        <p:nvSpPr>
          <p:cNvPr id="472073" name="Text Box 67"/>
          <p:cNvSpPr txBox="1">
            <a:spLocks noChangeArrowheads="1"/>
          </p:cNvSpPr>
          <p:nvPr/>
        </p:nvSpPr>
        <p:spPr bwMode="auto">
          <a:xfrm>
            <a:off x="1417260" y="5822310"/>
            <a:ext cx="4464655" cy="84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49" tIns="45666" rIns="36549" bIns="45666">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algn="ctr" eaLnBrk="1" hangingPunct="1">
              <a:spcBef>
                <a:spcPct val="10000"/>
              </a:spcBef>
            </a:pPr>
            <a:r>
              <a:rPr lang="en-US" dirty="0">
                <a:solidFill>
                  <a:schemeClr val="bg1"/>
                </a:solidFill>
                <a:latin typeface="Arial" pitchFamily="34" charset="0"/>
                <a:ea typeface="MS PGothic" pitchFamily="34" charset="-128"/>
                <a:sym typeface="Symbol" pitchFamily="18" charset="2"/>
              </a:rPr>
              <a:t> </a:t>
            </a:r>
            <a:r>
              <a:rPr lang="en-US" sz="1600" dirty="0">
                <a:solidFill>
                  <a:schemeClr val="bg1"/>
                </a:solidFill>
                <a:latin typeface="Arial" pitchFamily="34" charset="0"/>
                <a:ea typeface="MS PGothic" pitchFamily="34" charset="-128"/>
                <a:sym typeface="Symbol" pitchFamily="18" charset="2"/>
              </a:rPr>
              <a:t>6. </a:t>
            </a:r>
            <a:r>
              <a:rPr lang="en-US" sz="1500" dirty="0">
                <a:solidFill>
                  <a:schemeClr val="bg1"/>
                </a:solidFill>
                <a:latin typeface="Arial" pitchFamily="34" charset="0"/>
                <a:ea typeface="MS PGothic" pitchFamily="34" charset="-128"/>
                <a:sym typeface="Symbol" pitchFamily="18" charset="2"/>
              </a:rPr>
              <a:t>Team Monitoring Deliverables:  </a:t>
            </a:r>
          </a:p>
          <a:p>
            <a:pPr algn="ctr" eaLnBrk="1" hangingPunct="1">
              <a:spcBef>
                <a:spcPct val="10000"/>
              </a:spcBef>
              <a:buFontTx/>
              <a:buChar char="•"/>
            </a:pPr>
            <a:r>
              <a:rPr lang="en-US" sz="1500" dirty="0">
                <a:solidFill>
                  <a:schemeClr val="bg1"/>
                </a:solidFill>
                <a:latin typeface="Arial" pitchFamily="34" charset="0"/>
                <a:ea typeface="MS PGothic" pitchFamily="34" charset="-128"/>
                <a:sym typeface="Symbol" pitchFamily="18" charset="2"/>
              </a:rPr>
              <a:t>DNA Team Performance 360 Discovery</a:t>
            </a:r>
          </a:p>
          <a:p>
            <a:pPr algn="ctr" eaLnBrk="1" hangingPunct="1">
              <a:spcBef>
                <a:spcPct val="10000"/>
              </a:spcBef>
              <a:buFontTx/>
              <a:buChar char="•"/>
            </a:pPr>
            <a:r>
              <a:rPr lang="en-US" sz="1500" dirty="0">
                <a:solidFill>
                  <a:schemeClr val="bg1"/>
                </a:solidFill>
                <a:latin typeface="Arial" pitchFamily="34" charset="0"/>
                <a:ea typeface="MS PGothic" pitchFamily="34" charset="-128"/>
                <a:sym typeface="Symbol" pitchFamily="18" charset="2"/>
              </a:rPr>
              <a:t>DNA Team Performance Report</a:t>
            </a:r>
          </a:p>
        </p:txBody>
      </p:sp>
      <p:sp>
        <p:nvSpPr>
          <p:cNvPr id="472074" name="AutoShape 10"/>
          <p:cNvSpPr>
            <a:spLocks noChangeArrowheads="1"/>
          </p:cNvSpPr>
          <p:nvPr/>
        </p:nvSpPr>
        <p:spPr bwMode="auto">
          <a:xfrm rot="16200000">
            <a:off x="3147987" y="2833557"/>
            <a:ext cx="1003464" cy="4751916"/>
          </a:xfrm>
          <a:prstGeom prst="roundRect">
            <a:avLst>
              <a:gd name="adj" fmla="val 16667"/>
            </a:avLst>
          </a:prstGeom>
          <a:solidFill>
            <a:srgbClr val="3366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1374" tIns="45687" rIns="91374" bIns="45687" anchor="ctr"/>
          <a:lstStyle/>
          <a:p>
            <a:pPr defTabSz="912983"/>
            <a:endParaRPr lang="en-US" sz="2800" b="1">
              <a:solidFill>
                <a:schemeClr val="bg2"/>
              </a:solidFill>
              <a:latin typeface="Arial" pitchFamily="34" charset="0"/>
              <a:ea typeface="MS PGothic" pitchFamily="34" charset="-128"/>
              <a:sym typeface="Symbol" pitchFamily="18" charset="2"/>
            </a:endParaRPr>
          </a:p>
        </p:txBody>
      </p:sp>
      <p:sp>
        <p:nvSpPr>
          <p:cNvPr id="472075" name="Text Box 68"/>
          <p:cNvSpPr txBox="1">
            <a:spLocks noChangeArrowheads="1"/>
          </p:cNvSpPr>
          <p:nvPr/>
        </p:nvSpPr>
        <p:spPr bwMode="auto">
          <a:xfrm>
            <a:off x="1346210" y="4636345"/>
            <a:ext cx="4606773" cy="1098412"/>
          </a:xfrm>
          <a:prstGeom prst="rect">
            <a:avLst/>
          </a:prstGeom>
          <a:noFill/>
          <a:ln>
            <a:noFill/>
          </a:ln>
          <a:extLst>
            <a:ext uri="{909E8E84-426E-40DD-AFC4-6F175D3DCCD1}">
              <a14:hiddenFill xmlns:a14="http://schemas.microsoft.com/office/drawing/2010/main">
                <a:solidFill>
                  <a:srgbClr val="8D8D8D"/>
                </a:solidFill>
              </a14:hiddenFill>
            </a:ext>
            <a:ext uri="{91240B29-F687-4F45-9708-019B960494DF}">
              <a14:hiddenLine xmlns:a14="http://schemas.microsoft.com/office/drawing/2010/main" w="9525">
                <a:solidFill>
                  <a:srgbClr val="000000"/>
                </a:solidFill>
                <a:miter lim="800000"/>
                <a:headEnd/>
                <a:tailEnd/>
              </a14:hiddenLine>
            </a:ext>
          </a:extLst>
        </p:spPr>
        <p:txBody>
          <a:bodyPr lIns="27413" tIns="45666" rIns="27413" bIns="45666">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algn="ctr" eaLnBrk="1" hangingPunct="1">
              <a:spcBef>
                <a:spcPct val="10000"/>
              </a:spcBef>
            </a:pPr>
            <a:r>
              <a:rPr lang="en-US" sz="1600" dirty="0">
                <a:solidFill>
                  <a:schemeClr val="bg1"/>
                </a:solidFill>
                <a:latin typeface="Arial" pitchFamily="34" charset="0"/>
                <a:ea typeface="MS PGothic" pitchFamily="34" charset="-128"/>
                <a:sym typeface="Symbol" pitchFamily="18" charset="2"/>
              </a:rPr>
              <a:t>5. </a:t>
            </a:r>
            <a:r>
              <a:rPr lang="en-US" sz="1500" dirty="0">
                <a:solidFill>
                  <a:schemeClr val="bg1"/>
                </a:solidFill>
                <a:latin typeface="Arial" pitchFamily="34" charset="0"/>
                <a:ea typeface="MS PGothic" pitchFamily="34" charset="-128"/>
                <a:sym typeface="Symbol" pitchFamily="18" charset="2"/>
              </a:rPr>
              <a:t>Leader Coaching Deliverables: </a:t>
            </a:r>
          </a:p>
          <a:p>
            <a:pPr algn="ctr" eaLnBrk="1" hangingPunct="1">
              <a:spcBef>
                <a:spcPct val="10000"/>
              </a:spcBef>
              <a:buFontTx/>
              <a:buChar char="•"/>
            </a:pPr>
            <a:r>
              <a:rPr lang="en-US" sz="1500" dirty="0">
                <a:solidFill>
                  <a:schemeClr val="bg1"/>
                </a:solidFill>
                <a:latin typeface="Arial" pitchFamily="34" charset="0"/>
                <a:ea typeface="MS PGothic" pitchFamily="34" charset="-128"/>
                <a:sym typeface="Symbol" pitchFamily="18" charset="2"/>
              </a:rPr>
              <a:t>DNA Leadership Performance 360 Discovery</a:t>
            </a:r>
          </a:p>
          <a:p>
            <a:pPr algn="ctr" eaLnBrk="1" hangingPunct="1">
              <a:spcBef>
                <a:spcPct val="10000"/>
              </a:spcBef>
              <a:buFontTx/>
              <a:buChar char="•"/>
            </a:pPr>
            <a:r>
              <a:rPr lang="en-US" sz="1500" dirty="0">
                <a:solidFill>
                  <a:schemeClr val="bg1"/>
                </a:solidFill>
                <a:latin typeface="Arial" pitchFamily="34" charset="0"/>
                <a:ea typeface="MS PGothic" pitchFamily="34" charset="-128"/>
                <a:sym typeface="Symbol" pitchFamily="18" charset="2"/>
              </a:rPr>
              <a:t>DNA Leadership Performance Report and Plan</a:t>
            </a:r>
          </a:p>
          <a:p>
            <a:pPr algn="ctr" eaLnBrk="1" hangingPunct="1">
              <a:spcBef>
                <a:spcPct val="10000"/>
              </a:spcBef>
              <a:buFontTx/>
              <a:buChar char="•"/>
            </a:pPr>
            <a:r>
              <a:rPr lang="en-US" sz="1500" dirty="0">
                <a:solidFill>
                  <a:schemeClr val="bg1"/>
                </a:solidFill>
                <a:latin typeface="Arial" pitchFamily="34" charset="0"/>
                <a:ea typeface="MS PGothic" pitchFamily="34" charset="-128"/>
                <a:sym typeface="Symbol" pitchFamily="18" charset="2"/>
              </a:rPr>
              <a:t>Powerful Questions for Leaders</a:t>
            </a:r>
          </a:p>
        </p:txBody>
      </p:sp>
      <p:sp>
        <p:nvSpPr>
          <p:cNvPr id="472076" name="AutoShape 12"/>
          <p:cNvSpPr>
            <a:spLocks noChangeArrowheads="1"/>
          </p:cNvSpPr>
          <p:nvPr/>
        </p:nvSpPr>
        <p:spPr bwMode="auto">
          <a:xfrm rot="16200000">
            <a:off x="3110085" y="1713802"/>
            <a:ext cx="1079003" cy="4751916"/>
          </a:xfrm>
          <a:prstGeom prst="roundRect">
            <a:avLst>
              <a:gd name="adj" fmla="val 16667"/>
            </a:avLst>
          </a:prstGeom>
          <a:solidFill>
            <a:srgbClr val="80008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1374" tIns="45687" rIns="91374" bIns="45687" anchor="ctr"/>
          <a:lstStyle/>
          <a:p>
            <a:pPr defTabSz="912983"/>
            <a:endParaRPr lang="en-US" sz="2800" b="1">
              <a:solidFill>
                <a:schemeClr val="bg2"/>
              </a:solidFill>
              <a:latin typeface="Arial" pitchFamily="34" charset="0"/>
              <a:ea typeface="MS PGothic" pitchFamily="34" charset="-128"/>
              <a:sym typeface="Symbol" pitchFamily="18" charset="2"/>
            </a:endParaRPr>
          </a:p>
        </p:txBody>
      </p:sp>
      <p:sp>
        <p:nvSpPr>
          <p:cNvPr id="472077" name="AutoShape 13"/>
          <p:cNvSpPr>
            <a:spLocks noChangeArrowheads="1"/>
          </p:cNvSpPr>
          <p:nvPr/>
        </p:nvSpPr>
        <p:spPr bwMode="auto">
          <a:xfrm rot="16200000">
            <a:off x="3250534" y="-182938"/>
            <a:ext cx="798370" cy="4751916"/>
          </a:xfrm>
          <a:prstGeom prst="roundRect">
            <a:avLst>
              <a:gd name="adj" fmla="val 16667"/>
            </a:avLst>
          </a:prstGeom>
          <a:solidFill>
            <a:srgbClr val="0000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1374" tIns="45687" rIns="91374" bIns="45687" anchor="ctr"/>
          <a:lstStyle/>
          <a:p>
            <a:pPr defTabSz="912983"/>
            <a:endParaRPr lang="en-US" sz="2800" b="1">
              <a:solidFill>
                <a:schemeClr val="bg2"/>
              </a:solidFill>
              <a:latin typeface="Arial" pitchFamily="34" charset="0"/>
              <a:ea typeface="MS PGothic" pitchFamily="34" charset="-128"/>
              <a:sym typeface="Symbol" pitchFamily="18" charset="2"/>
            </a:endParaRPr>
          </a:p>
        </p:txBody>
      </p:sp>
      <p:sp>
        <p:nvSpPr>
          <p:cNvPr id="472078" name="Rectangle 14"/>
          <p:cNvSpPr>
            <a:spLocks noChangeArrowheads="1"/>
          </p:cNvSpPr>
          <p:nvPr/>
        </p:nvSpPr>
        <p:spPr bwMode="auto">
          <a:xfrm>
            <a:off x="1273629" y="1793834"/>
            <a:ext cx="4898571" cy="798371"/>
          </a:xfrm>
          <a:prstGeom prst="rect">
            <a:avLst/>
          </a:prstGeom>
          <a:noFill/>
          <a:ln>
            <a:noFill/>
          </a:ln>
          <a:effectLst/>
          <a:extLst>
            <a:ext uri="{909E8E84-426E-40DD-AFC4-6F175D3DCCD1}">
              <a14:hiddenFill xmlns:a14="http://schemas.microsoft.com/office/drawing/2010/main">
                <a:gradFill rotWithShape="0">
                  <a:gsLst>
                    <a:gs pos="0">
                      <a:schemeClr val="folHlink"/>
                    </a:gs>
                    <a:gs pos="100000">
                      <a:schemeClr val="accent2"/>
                    </a:gs>
                  </a:gsLst>
                  <a:path path="shape">
                    <a:fillToRect l="50000" t="50000" r="50000" b="50000"/>
                  </a:path>
                </a:gra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74" tIns="45687" rIns="91374" bIns="45687">
            <a:spAutoFit/>
          </a:bodyPr>
          <a:lstStyle/>
          <a:p>
            <a:pPr algn="ctr" defTabSz="912983"/>
            <a:r>
              <a:rPr lang="en-US" sz="1600" dirty="0">
                <a:solidFill>
                  <a:schemeClr val="bg1"/>
                </a:solidFill>
                <a:latin typeface="Arial" pitchFamily="34" charset="0"/>
                <a:ea typeface="MS PGothic" pitchFamily="34" charset="-128"/>
                <a:sym typeface="Symbol" pitchFamily="18" charset="2"/>
              </a:rPr>
              <a:t>2. </a:t>
            </a:r>
            <a:r>
              <a:rPr lang="en-US" sz="1500" dirty="0">
                <a:solidFill>
                  <a:schemeClr val="bg1"/>
                </a:solidFill>
                <a:latin typeface="Arial" pitchFamily="34" charset="0"/>
                <a:ea typeface="MS PGothic" pitchFamily="34" charset="-128"/>
                <a:sym typeface="Symbol" pitchFamily="18" charset="2"/>
              </a:rPr>
              <a:t>Team Member Review Deliverables:</a:t>
            </a:r>
          </a:p>
          <a:p>
            <a:pPr algn="ctr" defTabSz="912983">
              <a:buFontTx/>
              <a:buChar char="•"/>
            </a:pPr>
            <a:r>
              <a:rPr lang="en-US" sz="1500" dirty="0">
                <a:solidFill>
                  <a:schemeClr val="bg1"/>
                </a:solidFill>
                <a:latin typeface="Arial" pitchFamily="34" charset="0"/>
                <a:ea typeface="MS PGothic" pitchFamily="34" charset="-128"/>
                <a:sym typeface="Symbol" pitchFamily="18" charset="2"/>
              </a:rPr>
              <a:t>Business DNA Natural Behavior Discovery</a:t>
            </a:r>
          </a:p>
          <a:p>
            <a:pPr algn="ctr" defTabSz="912983">
              <a:buFontTx/>
              <a:buChar char="•"/>
            </a:pPr>
            <a:r>
              <a:rPr lang="en-US" sz="1500" dirty="0">
                <a:solidFill>
                  <a:schemeClr val="bg1"/>
                </a:solidFill>
                <a:latin typeface="Arial" pitchFamily="34" charset="0"/>
                <a:ea typeface="MS PGothic" pitchFamily="34" charset="-128"/>
                <a:sym typeface="Symbol" pitchFamily="18" charset="2"/>
              </a:rPr>
              <a:t>Personal Performance Plan</a:t>
            </a:r>
          </a:p>
        </p:txBody>
      </p:sp>
      <p:sp>
        <p:nvSpPr>
          <p:cNvPr id="472079" name="Text Box 66"/>
          <p:cNvSpPr txBox="1">
            <a:spLocks noChangeArrowheads="1"/>
          </p:cNvSpPr>
          <p:nvPr/>
        </p:nvSpPr>
        <p:spPr bwMode="auto">
          <a:xfrm>
            <a:off x="1430872" y="3548774"/>
            <a:ext cx="4461630" cy="1098412"/>
          </a:xfrm>
          <a:prstGeom prst="rect">
            <a:avLst/>
          </a:prstGeom>
          <a:noFill/>
          <a:ln>
            <a:noFill/>
          </a:ln>
          <a:extLst>
            <a:ext uri="{909E8E84-426E-40DD-AFC4-6F175D3DCCD1}">
              <a14:hiddenFill xmlns:a14="http://schemas.microsoft.com/office/drawing/2010/main">
                <a:solidFill>
                  <a:srgbClr val="800080"/>
                </a:solidFill>
              </a14:hiddenFill>
            </a:ext>
            <a:ext uri="{91240B29-F687-4F45-9708-019B960494DF}">
              <a14:hiddenLine xmlns:a14="http://schemas.microsoft.com/office/drawing/2010/main" w="9525">
                <a:solidFill>
                  <a:srgbClr val="000000"/>
                </a:solidFill>
                <a:miter lim="800000"/>
                <a:headEnd/>
                <a:tailEnd/>
              </a14:hiddenLine>
            </a:ext>
          </a:extLst>
        </p:spPr>
        <p:txBody>
          <a:bodyPr lIns="36549" tIns="45666" rIns="36549" bIns="45666">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algn="ctr" eaLnBrk="1" hangingPunct="1">
              <a:spcBef>
                <a:spcPct val="10000"/>
              </a:spcBef>
            </a:pPr>
            <a:r>
              <a:rPr lang="en-US" sz="1600" dirty="0">
                <a:solidFill>
                  <a:schemeClr val="bg1"/>
                </a:solidFill>
                <a:latin typeface="Arial" pitchFamily="34" charset="0"/>
                <a:ea typeface="MS PGothic" pitchFamily="34" charset="-128"/>
                <a:sym typeface="Symbol" pitchFamily="18" charset="2"/>
              </a:rPr>
              <a:t>4. Team </a:t>
            </a:r>
            <a:r>
              <a:rPr lang="en-US" sz="1500" dirty="0">
                <a:solidFill>
                  <a:schemeClr val="bg1"/>
                </a:solidFill>
                <a:latin typeface="Arial" pitchFamily="34" charset="0"/>
                <a:ea typeface="MS PGothic" pitchFamily="34" charset="-128"/>
                <a:sym typeface="Symbol" pitchFamily="18" charset="2"/>
              </a:rPr>
              <a:t>Relationship Deliverables:</a:t>
            </a:r>
          </a:p>
          <a:p>
            <a:pPr algn="ctr" eaLnBrk="1" hangingPunct="1">
              <a:spcBef>
                <a:spcPct val="10000"/>
              </a:spcBef>
              <a:buFontTx/>
              <a:buChar char="•"/>
            </a:pPr>
            <a:r>
              <a:rPr lang="en-US" sz="1500" dirty="0">
                <a:solidFill>
                  <a:schemeClr val="bg1"/>
                </a:solidFill>
                <a:latin typeface="Arial" pitchFamily="34" charset="0"/>
                <a:ea typeface="MS PGothic" pitchFamily="34" charset="-128"/>
                <a:sym typeface="Symbol" pitchFamily="18" charset="2"/>
              </a:rPr>
              <a:t>Business DNA Comparison Reports</a:t>
            </a:r>
          </a:p>
          <a:p>
            <a:pPr algn="ctr" eaLnBrk="1" hangingPunct="1">
              <a:spcBef>
                <a:spcPct val="10000"/>
              </a:spcBef>
              <a:buFontTx/>
              <a:buChar char="•"/>
            </a:pPr>
            <a:r>
              <a:rPr lang="en-US" sz="1500" dirty="0">
                <a:solidFill>
                  <a:schemeClr val="bg1"/>
                </a:solidFill>
                <a:latin typeface="Arial" pitchFamily="34" charset="0"/>
                <a:ea typeface="MS PGothic" pitchFamily="34" charset="-128"/>
                <a:sym typeface="Symbol" pitchFamily="18" charset="2"/>
              </a:rPr>
              <a:t>DNA Ultimate Performance Card</a:t>
            </a:r>
          </a:p>
          <a:p>
            <a:pPr algn="ctr" eaLnBrk="1" hangingPunct="1">
              <a:spcBef>
                <a:spcPct val="10000"/>
              </a:spcBef>
              <a:buFontTx/>
              <a:buChar char="•"/>
            </a:pPr>
            <a:r>
              <a:rPr lang="en-US" sz="1500" dirty="0">
                <a:solidFill>
                  <a:schemeClr val="bg1"/>
                </a:solidFill>
                <a:latin typeface="Arial" pitchFamily="34" charset="0"/>
                <a:ea typeface="MS PGothic" pitchFamily="34" charset="-128"/>
                <a:sym typeface="Symbol" pitchFamily="18" charset="2"/>
              </a:rPr>
              <a:t>DNA Unlocking Human Capital Guide</a:t>
            </a:r>
          </a:p>
        </p:txBody>
      </p:sp>
      <p:sp>
        <p:nvSpPr>
          <p:cNvPr id="472080" name="Text Box 16"/>
          <p:cNvSpPr txBox="1">
            <a:spLocks noChangeArrowheads="1"/>
          </p:cNvSpPr>
          <p:nvPr/>
        </p:nvSpPr>
        <p:spPr bwMode="auto">
          <a:xfrm>
            <a:off x="6805085" y="1440913"/>
            <a:ext cx="2159000" cy="4370361"/>
          </a:xfrm>
          <a:prstGeom prst="rect">
            <a:avLst/>
          </a:prstGeom>
          <a:noFill/>
          <a:ln>
            <a:noFill/>
          </a:ln>
          <a:effectLst/>
          <a:extLst>
            <a:ext uri="{909E8E84-426E-40DD-AFC4-6F175D3DCCD1}">
              <a14:hiddenFill xmlns:a14="http://schemas.microsoft.com/office/drawing/2010/main">
                <a:gradFill rotWithShape="0">
                  <a:gsLst>
                    <a:gs pos="0">
                      <a:schemeClr val="folHlink"/>
                    </a:gs>
                    <a:gs pos="100000">
                      <a:schemeClr val="accent2"/>
                    </a:gs>
                  </a:gsLst>
                  <a:path path="shape">
                    <a:fillToRect l="50000" t="50000" r="50000" b="50000"/>
                  </a:path>
                </a:gra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74" tIns="45687" rIns="91374" bIns="45687">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eaLnBrk="1" hangingPunct="1">
              <a:spcBef>
                <a:spcPct val="50000"/>
              </a:spcBef>
            </a:pPr>
            <a:r>
              <a:rPr lang="en-US" sz="1600" b="1" u="sng" dirty="0">
                <a:latin typeface="Arial" pitchFamily="34" charset="0"/>
                <a:ea typeface="MS PGothic" pitchFamily="34" charset="-128"/>
                <a:sym typeface="Symbol" pitchFamily="18" charset="2"/>
              </a:rPr>
              <a:t>Program Structure</a:t>
            </a:r>
          </a:p>
          <a:p>
            <a:pPr eaLnBrk="1" hangingPunct="1">
              <a:spcBef>
                <a:spcPct val="50000"/>
              </a:spcBef>
              <a:buFontTx/>
              <a:buChar char="•"/>
            </a:pPr>
            <a:r>
              <a:rPr lang="en-US" sz="1600" b="1" dirty="0">
                <a:latin typeface="Arial" pitchFamily="34" charset="0"/>
                <a:ea typeface="MS PGothic" pitchFamily="34" charset="-128"/>
                <a:sym typeface="Symbol" pitchFamily="18" charset="2"/>
              </a:rPr>
              <a:t>Modules Delivered in Group Sessions, Virtually and In Person, with 1:1 performance coaching of team members</a:t>
            </a:r>
          </a:p>
          <a:p>
            <a:pPr eaLnBrk="1" hangingPunct="1">
              <a:spcBef>
                <a:spcPct val="50000"/>
              </a:spcBef>
              <a:buFontTx/>
              <a:buChar char="•"/>
            </a:pPr>
            <a:r>
              <a:rPr lang="en-US" sz="1600" b="1" dirty="0">
                <a:latin typeface="Arial" pitchFamily="34" charset="0"/>
                <a:ea typeface="MS PGothic" pitchFamily="34" charset="-128"/>
                <a:sym typeface="Symbol" pitchFamily="18" charset="2"/>
              </a:rPr>
              <a:t>Program Customized to Meet Team Needs</a:t>
            </a:r>
          </a:p>
          <a:p>
            <a:pPr eaLnBrk="1" hangingPunct="1">
              <a:spcBef>
                <a:spcPct val="50000"/>
              </a:spcBef>
              <a:buFontTx/>
              <a:buChar char="•"/>
            </a:pPr>
            <a:r>
              <a:rPr lang="en-US" sz="1600" b="1" dirty="0">
                <a:latin typeface="Arial" pitchFamily="34" charset="0"/>
                <a:ea typeface="MS PGothic" pitchFamily="34" charset="-128"/>
                <a:sym typeface="Symbol" pitchFamily="18" charset="2"/>
              </a:rPr>
              <a:t>Business DNA Discovery Process  and Resources</a:t>
            </a:r>
          </a:p>
          <a:p>
            <a:pPr eaLnBrk="1" hangingPunct="1">
              <a:spcBef>
                <a:spcPct val="50000"/>
              </a:spcBef>
              <a:buFontTx/>
              <a:buChar char="•"/>
            </a:pPr>
            <a:endParaRPr lang="en-AU" sz="1800" b="1" dirty="0">
              <a:latin typeface="Arial" pitchFamily="34" charset="0"/>
              <a:ea typeface="MS PGothic" pitchFamily="34" charset="-128"/>
              <a:sym typeface="Symbol" pitchFamily="18" charset="2"/>
            </a:endParaRPr>
          </a:p>
        </p:txBody>
      </p:sp>
    </p:spTree>
    <p:extLst>
      <p:ext uri="{BB962C8B-B14F-4D97-AF65-F5344CB8AC3E}">
        <p14:creationId xmlns:p14="http://schemas.microsoft.com/office/powerpoint/2010/main" val="682149257"/>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8" y="342377"/>
            <a:ext cx="8147655" cy="556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marL="201613" indent="-3175"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eaLnBrk="1" fontAlgn="base" hangingPunct="1">
              <a:spcBef>
                <a:spcPct val="0"/>
              </a:spcBef>
              <a:spcAft>
                <a:spcPct val="0"/>
              </a:spcAft>
            </a:pPr>
            <a:r>
              <a:rPr lang="en-US" sz="2400" b="1" dirty="0" smtClean="0">
                <a:solidFill>
                  <a:prstClr val="white"/>
                </a:solidFill>
                <a:latin typeface="Arial" pitchFamily="34" charset="0"/>
              </a:rPr>
              <a:t>DNA Team Performance Report: Coddington Team</a:t>
            </a:r>
            <a:endParaRPr lang="en-US" sz="2400" b="1" dirty="0">
              <a:solidFill>
                <a:prstClr val="white"/>
              </a:solidFill>
              <a:latin typeface="Arial"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1053353"/>
            <a:ext cx="4191000" cy="5423647"/>
          </a:xfrm>
          <a:prstGeom prst="rect">
            <a:avLst/>
          </a:prstGeom>
          <a:ln>
            <a:solidFill>
              <a:schemeClr val="bg1">
                <a:lumMod val="75000"/>
              </a:schemeClr>
            </a:solidFill>
          </a:ln>
        </p:spPr>
      </p:pic>
    </p:spTree>
    <p:extLst>
      <p:ext uri="{BB962C8B-B14F-4D97-AF65-F5344CB8AC3E}">
        <p14:creationId xmlns:p14="http://schemas.microsoft.com/office/powerpoint/2010/main" val="123716050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0" y="370648"/>
            <a:ext cx="9144000" cy="437555"/>
          </a:xfrm>
        </p:spPr>
        <p:txBody>
          <a:bodyPr/>
          <a:lstStyle/>
          <a:p>
            <a:pPr eaLnBrk="1" hangingPunct="1"/>
            <a:r>
              <a:rPr lang="en-US" sz="2400" dirty="0" smtClean="0"/>
              <a:t>DNA Natural Behavior Style – Coddington Team</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7325" y="2100263"/>
            <a:ext cx="6229350" cy="2657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764432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0" y="370648"/>
            <a:ext cx="9144000" cy="437555"/>
          </a:xfrm>
          <a:prstGeom prst="rect">
            <a:avLst/>
          </a:prstGeom>
        </p:spPr>
        <p:txBody>
          <a:bodyPr/>
          <a:lstStyle>
            <a:lvl1pPr marL="189204" indent="-1502" algn="l" defTabSz="912983" rtl="0" eaLnBrk="0" fontAlgn="base" hangingPunct="0">
              <a:spcBef>
                <a:spcPct val="0"/>
              </a:spcBef>
              <a:spcAft>
                <a:spcPct val="0"/>
              </a:spcAft>
              <a:defRPr sz="2800" b="1">
                <a:solidFill>
                  <a:schemeClr val="bg1"/>
                </a:solidFill>
                <a:latin typeface="Arial" pitchFamily="34" charset="0"/>
                <a:ea typeface="+mj-ea"/>
                <a:cs typeface="+mj-cs"/>
              </a:defRPr>
            </a:lvl1pPr>
            <a:lvl2pPr marL="189204" indent="-1502" algn="l" defTabSz="912983" rtl="0" eaLnBrk="0" fontAlgn="base" hangingPunct="0">
              <a:spcBef>
                <a:spcPct val="0"/>
              </a:spcBef>
              <a:spcAft>
                <a:spcPct val="0"/>
              </a:spcAft>
              <a:defRPr sz="2800" b="1">
                <a:solidFill>
                  <a:schemeClr val="bg1"/>
                </a:solidFill>
                <a:latin typeface="Arial" pitchFamily="34" charset="0"/>
              </a:defRPr>
            </a:lvl2pPr>
            <a:lvl3pPr marL="189204" indent="-1502" algn="l" defTabSz="912983" rtl="0" eaLnBrk="0" fontAlgn="base" hangingPunct="0">
              <a:spcBef>
                <a:spcPct val="0"/>
              </a:spcBef>
              <a:spcAft>
                <a:spcPct val="0"/>
              </a:spcAft>
              <a:defRPr sz="2800" b="1">
                <a:solidFill>
                  <a:schemeClr val="bg1"/>
                </a:solidFill>
                <a:latin typeface="Arial" pitchFamily="34" charset="0"/>
              </a:defRPr>
            </a:lvl3pPr>
            <a:lvl4pPr marL="189204" indent="-1502" algn="l" defTabSz="912983" rtl="0" eaLnBrk="0" fontAlgn="base" hangingPunct="0">
              <a:spcBef>
                <a:spcPct val="0"/>
              </a:spcBef>
              <a:spcAft>
                <a:spcPct val="0"/>
              </a:spcAft>
              <a:defRPr sz="2800" b="1">
                <a:solidFill>
                  <a:schemeClr val="bg1"/>
                </a:solidFill>
                <a:latin typeface="Arial" pitchFamily="34" charset="0"/>
              </a:defRPr>
            </a:lvl4pPr>
            <a:lvl5pPr marL="189204" indent="-1502" algn="l" defTabSz="912983" rtl="0" eaLnBrk="0" fontAlgn="base" hangingPunct="0">
              <a:spcBef>
                <a:spcPct val="0"/>
              </a:spcBef>
              <a:spcAft>
                <a:spcPct val="0"/>
              </a:spcAft>
              <a:defRPr sz="2800" b="1">
                <a:solidFill>
                  <a:schemeClr val="bg1"/>
                </a:solidFill>
                <a:latin typeface="Arial" pitchFamily="34" charset="0"/>
              </a:defRPr>
            </a:lvl5pPr>
            <a:lvl6pPr marL="623060" indent="-3001" algn="l" defTabSz="914321" rtl="0" fontAlgn="base">
              <a:spcBef>
                <a:spcPct val="0"/>
              </a:spcBef>
              <a:spcAft>
                <a:spcPct val="0"/>
              </a:spcAft>
              <a:defRPr sz="2800" b="1">
                <a:solidFill>
                  <a:schemeClr val="bg1"/>
                </a:solidFill>
                <a:latin typeface="Times New Roman" pitchFamily="18" charset="0"/>
              </a:defRPr>
            </a:lvl6pPr>
            <a:lvl7pPr marL="1055449" indent="-3001" algn="l" defTabSz="914321" rtl="0" fontAlgn="base">
              <a:spcBef>
                <a:spcPct val="0"/>
              </a:spcBef>
              <a:spcAft>
                <a:spcPct val="0"/>
              </a:spcAft>
              <a:defRPr sz="2800" b="1">
                <a:solidFill>
                  <a:schemeClr val="bg1"/>
                </a:solidFill>
                <a:latin typeface="Times New Roman" pitchFamily="18" charset="0"/>
              </a:defRPr>
            </a:lvl7pPr>
            <a:lvl8pPr marL="1487837" indent="-3001" algn="l" defTabSz="914321" rtl="0" fontAlgn="base">
              <a:spcBef>
                <a:spcPct val="0"/>
              </a:spcBef>
              <a:spcAft>
                <a:spcPct val="0"/>
              </a:spcAft>
              <a:defRPr sz="2800" b="1">
                <a:solidFill>
                  <a:schemeClr val="bg1"/>
                </a:solidFill>
                <a:latin typeface="Times New Roman" pitchFamily="18" charset="0"/>
              </a:defRPr>
            </a:lvl8pPr>
            <a:lvl9pPr marL="1920225" indent="-3001" algn="l" defTabSz="914321" rtl="0" fontAlgn="base">
              <a:spcBef>
                <a:spcPct val="0"/>
              </a:spcBef>
              <a:spcAft>
                <a:spcPct val="0"/>
              </a:spcAft>
              <a:defRPr sz="2800" b="1">
                <a:solidFill>
                  <a:schemeClr val="bg1"/>
                </a:solidFill>
                <a:latin typeface="Times New Roman" pitchFamily="18" charset="0"/>
              </a:defRPr>
            </a:lvl9pPr>
          </a:lstStyle>
          <a:p>
            <a:pPr eaLnBrk="1" hangingPunct="1"/>
            <a:r>
              <a:rPr lang="en-US" sz="2400" kern="0" dirty="0" smtClean="0">
                <a:solidFill>
                  <a:prstClr val="white"/>
                </a:solidFill>
              </a:rPr>
              <a:t>Results Focused vs. Relationship Focused</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1764" y="1066800"/>
            <a:ext cx="5440472" cy="544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71322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0647"/>
            <a:ext cx="9029700" cy="437555"/>
          </a:xfrm>
        </p:spPr>
        <p:txBody>
          <a:bodyPr/>
          <a:lstStyle/>
          <a:p>
            <a:r>
              <a:rPr lang="en-US" sz="2400" dirty="0" smtClean="0"/>
              <a:t>Summary of DNA Natural Behavior – The 10 Unique Styles</a:t>
            </a:r>
            <a:endParaRPr lang="en-US" sz="2400" dirty="0"/>
          </a:p>
        </p:txBody>
      </p:sp>
      <p:pic>
        <p:nvPicPr>
          <p:cNvPr id="4956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0650" y="1576388"/>
            <a:ext cx="6362700" cy="3705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544363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Team Compatibility </a:t>
            </a:r>
            <a:r>
              <a:rPr lang="en-US" sz="2400" dirty="0" smtClean="0"/>
              <a:t>Matrix</a:t>
            </a:r>
            <a:endParaRPr lang="en-US" sz="24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7838" y="1395413"/>
            <a:ext cx="5648325" cy="406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767791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6057900" y="6057900"/>
            <a:ext cx="3086100" cy="800100"/>
          </a:xfrm>
          <a:prstGeom prst="rect">
            <a:avLst/>
          </a:pr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86493" tIns="43247" rIns="86493" bIns="43247" numCol="1" rtlCol="0" anchor="ctr" anchorCtr="0" compatLnSpc="1">
            <a:prstTxWarp prst="textNoShape">
              <a:avLst/>
            </a:prstTxWarp>
            <a:spAutoFit/>
          </a:bodyPr>
          <a:lstStyle/>
          <a:p>
            <a:pPr algn="ctr" defTabSz="914485" eaLnBrk="0" fontAlgn="base" hangingPunct="0">
              <a:spcBef>
                <a:spcPct val="50000"/>
              </a:spcBef>
              <a:spcAft>
                <a:spcPct val="0"/>
              </a:spcAft>
            </a:pPr>
            <a:endParaRPr lang="en-US" sz="1000">
              <a:solidFill>
                <a:prstClr val="black"/>
              </a:solidFill>
              <a:latin typeface="Times New Roman" pitchFamily="18" charset="0"/>
              <a:cs typeface="Arial" pitchFamily="34" charset="0"/>
            </a:endParaRPr>
          </a:p>
        </p:txBody>
      </p:sp>
      <p:sp>
        <p:nvSpPr>
          <p:cNvPr id="545794" name="Rectangle 2"/>
          <p:cNvSpPr>
            <a:spLocks noGrp="1" noChangeArrowheads="1"/>
          </p:cNvSpPr>
          <p:nvPr>
            <p:ph type="title"/>
          </p:nvPr>
        </p:nvSpPr>
        <p:spPr/>
        <p:txBody>
          <a:bodyPr/>
          <a:lstStyle/>
          <a:p>
            <a:pPr eaLnBrk="1" hangingPunct="1"/>
            <a:r>
              <a:rPr lang="en-US" sz="2400" dirty="0"/>
              <a:t>Core Work Life Drivers – Coddington Team</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5888" y="1076325"/>
            <a:ext cx="6372225" cy="470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7726420"/>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8" name="Rectangle 2"/>
          <p:cNvSpPr>
            <a:spLocks noGrp="1" noChangeArrowheads="1"/>
          </p:cNvSpPr>
          <p:nvPr>
            <p:ph type="title"/>
          </p:nvPr>
        </p:nvSpPr>
        <p:spPr/>
        <p:txBody>
          <a:bodyPr/>
          <a:lstStyle/>
          <a:p>
            <a:pPr eaLnBrk="1" hangingPunct="1"/>
            <a:r>
              <a:rPr lang="en-US" sz="2400" dirty="0"/>
              <a:t>Core Work Life Drivers (Continued) – Coddington Team</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2563" y="1219200"/>
            <a:ext cx="6238875" cy="3457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9260138"/>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5943600" y="5829300"/>
            <a:ext cx="3200400" cy="1028700"/>
          </a:xfrm>
          <a:prstGeom prst="rect">
            <a:avLst/>
          </a:pr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86493" tIns="43247" rIns="86493" bIns="43247" numCol="1" rtlCol="0" anchor="ctr" anchorCtr="0" compatLnSpc="1">
            <a:prstTxWarp prst="textNoShape">
              <a:avLst/>
            </a:prstTxWarp>
            <a:spAutoFit/>
          </a:bodyPr>
          <a:lstStyle/>
          <a:p>
            <a:pPr algn="ctr" defTabSz="914485" eaLnBrk="0" fontAlgn="base" hangingPunct="0">
              <a:spcBef>
                <a:spcPct val="50000"/>
              </a:spcBef>
              <a:spcAft>
                <a:spcPct val="0"/>
              </a:spcAft>
            </a:pPr>
            <a:endParaRPr lang="en-US" sz="1000">
              <a:solidFill>
                <a:prstClr val="black"/>
              </a:solidFill>
              <a:latin typeface="Times New Roman" pitchFamily="18" charset="0"/>
              <a:cs typeface="Arial" pitchFamily="34" charset="0"/>
            </a:endParaRPr>
          </a:p>
        </p:txBody>
      </p:sp>
      <p:sp>
        <p:nvSpPr>
          <p:cNvPr id="547842" name="Rectangle 2"/>
          <p:cNvSpPr>
            <a:spLocks noGrp="1" noChangeArrowheads="1"/>
          </p:cNvSpPr>
          <p:nvPr>
            <p:ph type="title"/>
          </p:nvPr>
        </p:nvSpPr>
        <p:spPr/>
        <p:txBody>
          <a:bodyPr/>
          <a:lstStyle/>
          <a:p>
            <a:pPr eaLnBrk="1" hangingPunct="1"/>
            <a:r>
              <a:rPr lang="en-US" sz="2400" dirty="0" smtClean="0"/>
              <a:t>Work Life Planning Drivers – Coddington Team</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7325" y="971550"/>
            <a:ext cx="6229350" cy="5276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5405222"/>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6" name="Title 1"/>
          <p:cNvSpPr>
            <a:spLocks noGrp="1"/>
          </p:cNvSpPr>
          <p:nvPr>
            <p:ph type="title"/>
          </p:nvPr>
        </p:nvSpPr>
        <p:spPr/>
        <p:txBody>
          <a:bodyPr/>
          <a:lstStyle/>
          <a:p>
            <a:pPr eaLnBrk="1" hangingPunct="1"/>
            <a:r>
              <a:rPr lang="en-US" sz="2000" dirty="0" smtClean="0"/>
              <a:t>Team’s Overall Business Performance Risks and Success Factors</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969428"/>
            <a:ext cx="4897066" cy="56308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471048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2" name="Rectangle 2"/>
          <p:cNvSpPr>
            <a:spLocks noGrp="1" noChangeArrowheads="1"/>
          </p:cNvSpPr>
          <p:nvPr>
            <p:ph type="title"/>
          </p:nvPr>
        </p:nvSpPr>
        <p:spPr>
          <a:xfrm>
            <a:off x="0" y="370648"/>
            <a:ext cx="9144000" cy="437555"/>
          </a:xfrm>
        </p:spPr>
        <p:txBody>
          <a:bodyPr/>
          <a:lstStyle/>
          <a:p>
            <a:pPr eaLnBrk="1" hangingPunct="1"/>
            <a:r>
              <a:rPr lang="en-US" sz="2400" dirty="0" smtClean="0"/>
              <a:t>Natural Behavior Scores – Coddington Team</a:t>
            </a:r>
          </a:p>
        </p:txBody>
      </p:sp>
      <p:sp>
        <p:nvSpPr>
          <p:cNvPr id="4" name="Rectangle 3"/>
          <p:cNvSpPr/>
          <p:nvPr/>
        </p:nvSpPr>
        <p:spPr bwMode="auto">
          <a:xfrm>
            <a:off x="6057900" y="6057900"/>
            <a:ext cx="3086100" cy="800100"/>
          </a:xfrm>
          <a:prstGeom prst="rect">
            <a:avLst/>
          </a:pr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86493" tIns="43247" rIns="86493" bIns="43247" numCol="1" rtlCol="0" anchor="ctr" anchorCtr="0" compatLnSpc="1">
            <a:prstTxWarp prst="textNoShape">
              <a:avLst/>
            </a:prstTxWarp>
            <a:spAutoFit/>
          </a:bodyPr>
          <a:lstStyle/>
          <a:p>
            <a:pPr algn="ctr" defTabSz="914485" eaLnBrk="0" fontAlgn="base" hangingPunct="0">
              <a:spcBef>
                <a:spcPct val="50000"/>
              </a:spcBef>
              <a:spcAft>
                <a:spcPct val="0"/>
              </a:spcAft>
            </a:pPr>
            <a:endParaRPr lang="en-US" sz="1000">
              <a:solidFill>
                <a:prstClr val="black"/>
              </a:solidFill>
              <a:latin typeface="Times New Roman" pitchFamily="18" charset="0"/>
              <a:cs typeface="Arial" pitchFamily="34" charset="0"/>
            </a:endParaRP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6850" y="1228725"/>
            <a:ext cx="6210300" cy="440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72958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0" name="Rectangle 2"/>
          <p:cNvSpPr>
            <a:spLocks noGrp="1" noChangeArrowheads="1"/>
          </p:cNvSpPr>
          <p:nvPr>
            <p:ph type="title"/>
          </p:nvPr>
        </p:nvSpPr>
        <p:spPr/>
        <p:txBody>
          <a:bodyPr/>
          <a:lstStyle/>
          <a:p>
            <a:pPr eaLnBrk="1" hangingPunct="1"/>
            <a:r>
              <a:rPr lang="en-US" sz="2400" dirty="0" smtClean="0"/>
              <a:t>The 6 Pillars of DNA Team Performance</a:t>
            </a:r>
            <a:endParaRPr lang="en-AU" sz="2400" dirty="0" smtClean="0"/>
          </a:p>
        </p:txBody>
      </p:sp>
      <p:sp>
        <p:nvSpPr>
          <p:cNvPr id="473093" name="Text Box 6"/>
          <p:cNvSpPr txBox="1">
            <a:spLocks noChangeArrowheads="1"/>
          </p:cNvSpPr>
          <p:nvPr/>
        </p:nvSpPr>
        <p:spPr bwMode="auto">
          <a:xfrm>
            <a:off x="7175829" y="1881931"/>
            <a:ext cx="1835452" cy="3662474"/>
          </a:xfrm>
          <a:prstGeom prst="rect">
            <a:avLst/>
          </a:prstGeom>
          <a:noFill/>
          <a:ln>
            <a:noFill/>
          </a:ln>
          <a:effectLst/>
          <a:extLst>
            <a:ext uri="{909E8E84-426E-40DD-AFC4-6F175D3DCCD1}">
              <a14:hiddenFill xmlns:a14="http://schemas.microsoft.com/office/drawing/2010/main">
                <a:gradFill rotWithShape="0">
                  <a:gsLst>
                    <a:gs pos="0">
                      <a:schemeClr val="folHlink"/>
                    </a:gs>
                    <a:gs pos="100000">
                      <a:schemeClr val="accent2"/>
                    </a:gs>
                  </a:gsLst>
                  <a:path path="shape">
                    <a:fillToRect l="50000" t="50000" r="50000" b="50000"/>
                  </a:path>
                </a:gra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74" tIns="45687" rIns="91374" bIns="45687">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eaLnBrk="1" hangingPunct="1">
              <a:spcBef>
                <a:spcPct val="50000"/>
              </a:spcBef>
            </a:pPr>
            <a:r>
              <a:rPr lang="en-US" sz="1600" b="1" u="sng" dirty="0">
                <a:latin typeface="Arial" pitchFamily="34" charset="0"/>
                <a:sym typeface="Symbol" pitchFamily="18" charset="2"/>
              </a:rPr>
              <a:t>Process:</a:t>
            </a:r>
            <a:r>
              <a:rPr lang="en-US" sz="1600" b="1" dirty="0">
                <a:latin typeface="Arial" pitchFamily="34" charset="0"/>
                <a:sym typeface="Symbol" pitchFamily="18" charset="2"/>
              </a:rPr>
              <a:t>  </a:t>
            </a:r>
          </a:p>
          <a:p>
            <a:pPr eaLnBrk="1" hangingPunct="1">
              <a:spcBef>
                <a:spcPct val="50000"/>
              </a:spcBef>
            </a:pPr>
            <a:r>
              <a:rPr lang="en-US" sz="1600" b="1" dirty="0">
                <a:latin typeface="Arial" pitchFamily="34" charset="0"/>
                <a:sym typeface="Symbol" pitchFamily="18" charset="2"/>
              </a:rPr>
              <a:t>Team Leader to Complete the Business DNA Natural Behavior Discovery to improve their self awareness for leading and interacting with their team, and to identify leadership blind spots.</a:t>
            </a:r>
            <a:endParaRPr lang="en-AU" sz="1600" b="1" dirty="0">
              <a:latin typeface="Arial" pitchFamily="34" charset="0"/>
              <a:sym typeface="Symbol" pitchFamily="18" charset="2"/>
            </a:endParaRPr>
          </a:p>
        </p:txBody>
      </p:sp>
      <p:sp>
        <p:nvSpPr>
          <p:cNvPr id="12" name="Rectangle 3"/>
          <p:cNvSpPr>
            <a:spLocks noChangeArrowheads="1"/>
          </p:cNvSpPr>
          <p:nvPr/>
        </p:nvSpPr>
        <p:spPr bwMode="auto">
          <a:xfrm>
            <a:off x="1668615" y="1194872"/>
            <a:ext cx="5473095" cy="4877098"/>
          </a:xfrm>
          <a:prstGeom prst="rect">
            <a:avLst/>
          </a:prstGeom>
          <a:solidFill>
            <a:srgbClr val="F0F0F0"/>
          </a:solidFill>
          <a:ln w="12700" algn="ctr">
            <a:solidFill>
              <a:srgbClr val="00006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493" tIns="43247" rIns="86493" bIns="43247" anchor="ctr"/>
          <a:lstStyle/>
          <a:p>
            <a:pPr algn="ctr" defTabSz="864931" eaLnBrk="0" fontAlgn="auto" hangingPunct="0">
              <a:spcBef>
                <a:spcPct val="50000"/>
              </a:spcBef>
              <a:spcAft>
                <a:spcPts val="0"/>
              </a:spcAft>
              <a:defRPr/>
            </a:pPr>
            <a:endParaRPr lang="en-US" sz="1700" kern="0">
              <a:solidFill>
                <a:sysClr val="windowText" lastClr="000000"/>
              </a:solidFill>
            </a:endParaRPr>
          </a:p>
        </p:txBody>
      </p:sp>
      <p:sp>
        <p:nvSpPr>
          <p:cNvPr id="13" name="AutoShape 4"/>
          <p:cNvSpPr>
            <a:spLocks noChangeArrowheads="1"/>
          </p:cNvSpPr>
          <p:nvPr/>
        </p:nvSpPr>
        <p:spPr bwMode="auto">
          <a:xfrm rot="16200000">
            <a:off x="3971077" y="-494783"/>
            <a:ext cx="769442" cy="4753429"/>
          </a:xfrm>
          <a:prstGeom prst="roundRect">
            <a:avLst>
              <a:gd name="adj" fmla="val 16667"/>
            </a:avLst>
          </a:prstGeom>
          <a:solidFill>
            <a:srgbClr val="3366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lIns="86493" tIns="43247" rIns="86493" bIns="43247" anchor="ctr"/>
          <a:lstStyle/>
          <a:p>
            <a:pPr algn="ctr" defTabSz="864931" eaLnBrk="0" fontAlgn="auto" hangingPunct="0">
              <a:spcBef>
                <a:spcPct val="50000"/>
              </a:spcBef>
              <a:spcAft>
                <a:spcPts val="0"/>
              </a:spcAft>
              <a:defRPr/>
            </a:pPr>
            <a:endParaRPr lang="en-US" sz="1700" kern="0">
              <a:solidFill>
                <a:sysClr val="windowText" lastClr="000000"/>
              </a:solidFill>
            </a:endParaRPr>
          </a:p>
        </p:txBody>
      </p:sp>
      <p:sp>
        <p:nvSpPr>
          <p:cNvPr id="14" name="AutoShape 7"/>
          <p:cNvSpPr>
            <a:spLocks noChangeArrowheads="1"/>
          </p:cNvSpPr>
          <p:nvPr/>
        </p:nvSpPr>
        <p:spPr bwMode="auto">
          <a:xfrm>
            <a:off x="393096" y="1736825"/>
            <a:ext cx="1442357" cy="290214"/>
          </a:xfrm>
          <a:prstGeom prst="rightArrow">
            <a:avLst>
              <a:gd name="adj1" fmla="val 50000"/>
              <a:gd name="adj2" fmla="val 122308"/>
            </a:avLst>
          </a:prstGeom>
          <a:solidFill>
            <a:srgbClr val="000066"/>
          </a:solidFill>
          <a:ln w="9525">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93" tIns="43247" rIns="86493" bIns="43247" anchor="ctr"/>
          <a:lstStyle/>
          <a:p>
            <a:pPr algn="ctr" defTabSz="864931" eaLnBrk="0" fontAlgn="auto" hangingPunct="0">
              <a:spcBef>
                <a:spcPct val="50000"/>
              </a:spcBef>
              <a:spcAft>
                <a:spcPts val="0"/>
              </a:spcAft>
              <a:defRPr/>
            </a:pPr>
            <a:endParaRPr lang="en-US" sz="1700" kern="0">
              <a:solidFill>
                <a:sysClr val="windowText" lastClr="000000"/>
              </a:solidFill>
            </a:endParaRPr>
          </a:p>
        </p:txBody>
      </p:sp>
      <p:sp>
        <p:nvSpPr>
          <p:cNvPr id="15" name="Text Box 65"/>
          <p:cNvSpPr txBox="1">
            <a:spLocks noChangeArrowheads="1"/>
          </p:cNvSpPr>
          <p:nvPr/>
        </p:nvSpPr>
        <p:spPr bwMode="auto">
          <a:xfrm>
            <a:off x="1979177" y="1467550"/>
            <a:ext cx="4609797" cy="830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56" tIns="45674" rIns="36556" bIns="45674">
            <a:spAutoFit/>
          </a:bodyPr>
          <a:lstStyle>
            <a:lvl1pPr marL="482600" indent="-482600" algn="l" defTabSz="966788">
              <a:spcBef>
                <a:spcPct val="0"/>
              </a:spcBef>
              <a:defRPr sz="2400">
                <a:solidFill>
                  <a:schemeClr val="tx1"/>
                </a:solidFill>
                <a:latin typeface="Times New Roman" pitchFamily="18" charset="0"/>
              </a:defRPr>
            </a:lvl1pPr>
            <a:lvl2pPr marL="785813" indent="-303213" algn="l" defTabSz="966788">
              <a:spcBef>
                <a:spcPct val="0"/>
              </a:spcBef>
              <a:defRPr sz="2400">
                <a:solidFill>
                  <a:schemeClr val="tx1"/>
                </a:solidFill>
                <a:latin typeface="Times New Roman" pitchFamily="18" charset="0"/>
              </a:defRPr>
            </a:lvl2pPr>
            <a:lvl3pPr marL="1208088" indent="-241300" algn="l" defTabSz="966788">
              <a:spcBef>
                <a:spcPct val="0"/>
              </a:spcBef>
              <a:defRPr sz="2400">
                <a:solidFill>
                  <a:schemeClr val="tx1"/>
                </a:solidFill>
                <a:latin typeface="Times New Roman" pitchFamily="18" charset="0"/>
              </a:defRPr>
            </a:lvl3pPr>
            <a:lvl4pPr marL="1692275" indent="-242888" algn="l" defTabSz="966788">
              <a:spcBef>
                <a:spcPct val="0"/>
              </a:spcBef>
              <a:defRPr sz="2400">
                <a:solidFill>
                  <a:schemeClr val="tx1"/>
                </a:solidFill>
                <a:latin typeface="Times New Roman" pitchFamily="18" charset="0"/>
              </a:defRPr>
            </a:lvl4pPr>
            <a:lvl5pPr marL="2174875" indent="-241300" algn="l" defTabSz="966788">
              <a:spcBef>
                <a:spcPct val="0"/>
              </a:spcBef>
              <a:defRPr sz="2400">
                <a:solidFill>
                  <a:schemeClr val="tx1"/>
                </a:solidFill>
                <a:latin typeface="Times New Roman" pitchFamily="18" charset="0"/>
              </a:defRPr>
            </a:lvl5pPr>
            <a:lvl6pPr marL="2632075" indent="-241300" defTabSz="966788" fontAlgn="base">
              <a:spcBef>
                <a:spcPct val="0"/>
              </a:spcBef>
              <a:spcAft>
                <a:spcPct val="0"/>
              </a:spcAft>
              <a:defRPr sz="2400">
                <a:solidFill>
                  <a:schemeClr val="tx1"/>
                </a:solidFill>
                <a:latin typeface="Times New Roman" pitchFamily="18" charset="0"/>
              </a:defRPr>
            </a:lvl6pPr>
            <a:lvl7pPr marL="3089275" indent="-241300" defTabSz="966788" fontAlgn="base">
              <a:spcBef>
                <a:spcPct val="0"/>
              </a:spcBef>
              <a:spcAft>
                <a:spcPct val="0"/>
              </a:spcAft>
              <a:defRPr sz="2400">
                <a:solidFill>
                  <a:schemeClr val="tx1"/>
                </a:solidFill>
                <a:latin typeface="Times New Roman" pitchFamily="18" charset="0"/>
              </a:defRPr>
            </a:lvl7pPr>
            <a:lvl8pPr marL="3546475" indent="-241300" defTabSz="966788" fontAlgn="base">
              <a:spcBef>
                <a:spcPct val="0"/>
              </a:spcBef>
              <a:spcAft>
                <a:spcPct val="0"/>
              </a:spcAft>
              <a:defRPr sz="2400">
                <a:solidFill>
                  <a:schemeClr val="tx1"/>
                </a:solidFill>
                <a:latin typeface="Times New Roman" pitchFamily="18" charset="0"/>
              </a:defRPr>
            </a:lvl8pPr>
            <a:lvl9pPr marL="4003675" indent="-241300" defTabSz="966788" fontAlgn="base">
              <a:spcBef>
                <a:spcPct val="0"/>
              </a:spcBef>
              <a:spcAft>
                <a:spcPct val="0"/>
              </a:spcAft>
              <a:defRPr sz="2400">
                <a:solidFill>
                  <a:schemeClr val="tx1"/>
                </a:solidFill>
                <a:latin typeface="Times New Roman" pitchFamily="18" charset="0"/>
              </a:defRPr>
            </a:lvl9pPr>
          </a:lstStyle>
          <a:p>
            <a:pPr marL="456491" indent="-456491" algn="ctr" defTabSz="914485" fontAlgn="auto">
              <a:spcBef>
                <a:spcPct val="10000"/>
              </a:spcBef>
              <a:spcAft>
                <a:spcPts val="0"/>
              </a:spcAft>
              <a:buFontTx/>
              <a:buAutoNum type="arabicPeriod"/>
              <a:defRPr/>
            </a:pPr>
            <a:r>
              <a:rPr lang="en-US" sz="1500" kern="0" dirty="0">
                <a:solidFill>
                  <a:srgbClr val="FFFFFF"/>
                </a:solidFill>
                <a:latin typeface="Arial" charset="0"/>
                <a:ea typeface="ＭＳ Ｐゴシック" pitchFamily="34" charset="-128"/>
                <a:cs typeface="Arial" charset="0"/>
                <a:sym typeface="Symbol" pitchFamily="18" charset="2"/>
              </a:rPr>
              <a:t>Leader Review Deliverables:</a:t>
            </a:r>
          </a:p>
          <a:p>
            <a:pPr marL="456491" indent="87094" algn="ctr" defTabSz="914485" fontAlgn="auto">
              <a:spcBef>
                <a:spcPct val="10000"/>
              </a:spcBef>
              <a:spcAft>
                <a:spcPts val="0"/>
              </a:spcAft>
              <a:buFontTx/>
              <a:buChar char="•"/>
              <a:defRPr/>
            </a:pPr>
            <a:r>
              <a:rPr lang="en-US" sz="1500" kern="0" dirty="0">
                <a:solidFill>
                  <a:srgbClr val="FFFFFF"/>
                </a:solidFill>
                <a:latin typeface="Arial" charset="0"/>
                <a:ea typeface="ＭＳ Ｐゴシック" pitchFamily="34" charset="-128"/>
                <a:cs typeface="Arial" charset="0"/>
                <a:sym typeface="Symbol" pitchFamily="18" charset="2"/>
              </a:rPr>
              <a:t>Business DNA Natural Behavior Discovery</a:t>
            </a:r>
          </a:p>
          <a:p>
            <a:pPr marL="456491" indent="87094" algn="ctr" defTabSz="914485" fontAlgn="auto">
              <a:spcBef>
                <a:spcPct val="10000"/>
              </a:spcBef>
              <a:spcAft>
                <a:spcPts val="0"/>
              </a:spcAft>
              <a:buFontTx/>
              <a:buChar char="•"/>
              <a:defRPr/>
            </a:pPr>
            <a:r>
              <a:rPr lang="en-US" sz="1500" kern="0" dirty="0">
                <a:solidFill>
                  <a:srgbClr val="FFFFFF"/>
                </a:solidFill>
                <a:latin typeface="Arial" charset="0"/>
                <a:ea typeface="ＭＳ Ｐゴシック" pitchFamily="34" charset="-128"/>
                <a:cs typeface="Arial" charset="0"/>
                <a:sym typeface="Symbol" pitchFamily="18" charset="2"/>
              </a:rPr>
              <a:t>Personal Performance Plan</a:t>
            </a:r>
            <a:r>
              <a:rPr lang="en-US" sz="1400" kern="0" dirty="0">
                <a:solidFill>
                  <a:srgbClr val="FFFFFF"/>
                </a:solidFill>
                <a:latin typeface="Arial" charset="0"/>
                <a:ea typeface="ＭＳ Ｐゴシック" pitchFamily="34" charset="-128"/>
                <a:cs typeface="Arial" charset="0"/>
                <a:sym typeface="Symbol" pitchFamily="18" charset="2"/>
              </a:rPr>
              <a:t> </a:t>
            </a:r>
          </a:p>
        </p:txBody>
      </p:sp>
    </p:spTree>
    <p:extLst>
      <p:ext uri="{BB962C8B-B14F-4D97-AF65-F5344CB8AC3E}">
        <p14:creationId xmlns:p14="http://schemas.microsoft.com/office/powerpoint/2010/main" val="2989072284"/>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0" y="370648"/>
            <a:ext cx="9144000" cy="437555"/>
          </a:xfrm>
        </p:spPr>
        <p:txBody>
          <a:bodyPr/>
          <a:lstStyle/>
          <a:p>
            <a:pPr eaLnBrk="1" hangingPunct="1"/>
            <a:r>
              <a:rPr lang="en-US" sz="2400" dirty="0" smtClean="0"/>
              <a:t>Natural Behavior Scores – Coddington Team</a:t>
            </a: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5900" y="1162050"/>
            <a:ext cx="6172200" cy="453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7065788"/>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0" y="370648"/>
            <a:ext cx="9144000" cy="437555"/>
          </a:xfrm>
        </p:spPr>
        <p:txBody>
          <a:bodyPr/>
          <a:lstStyle/>
          <a:p>
            <a:pPr eaLnBrk="1" hangingPunct="1"/>
            <a:r>
              <a:rPr lang="en-US" sz="2400" dirty="0" smtClean="0"/>
              <a:t>Natural Behavior Scores – Coddington Team</a:t>
            </a: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1219200"/>
            <a:ext cx="6191250"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7605999"/>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0" y="370648"/>
            <a:ext cx="9144000" cy="437555"/>
          </a:xfrm>
        </p:spPr>
        <p:txBody>
          <a:bodyPr/>
          <a:lstStyle/>
          <a:p>
            <a:pPr eaLnBrk="1" hangingPunct="1"/>
            <a:r>
              <a:rPr lang="en-US" sz="2400" dirty="0" smtClean="0"/>
              <a:t>Natural Behavior Scores – Coddington Team</a:t>
            </a: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5888" y="1100138"/>
            <a:ext cx="6372225" cy="465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327954"/>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0" y="370648"/>
            <a:ext cx="9144000" cy="437555"/>
          </a:xfrm>
        </p:spPr>
        <p:txBody>
          <a:bodyPr/>
          <a:lstStyle/>
          <a:p>
            <a:pPr eaLnBrk="1" hangingPunct="1"/>
            <a:r>
              <a:rPr lang="en-US" sz="2400" dirty="0" smtClean="0"/>
              <a:t>Natural Behavior Scores – Coddington Team</a:t>
            </a: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7325" y="1285875"/>
            <a:ext cx="6229350" cy="428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096862"/>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0" y="370648"/>
            <a:ext cx="9144000" cy="437555"/>
          </a:xfrm>
        </p:spPr>
        <p:txBody>
          <a:bodyPr/>
          <a:lstStyle/>
          <a:p>
            <a:pPr eaLnBrk="1" hangingPunct="1"/>
            <a:r>
              <a:rPr lang="en-US" sz="2400" dirty="0" smtClean="0"/>
              <a:t>Natural Behavior Scores – Coddington Team</a:t>
            </a:r>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2563" y="1138238"/>
            <a:ext cx="6238875" cy="458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9113210"/>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0" y="370648"/>
            <a:ext cx="9144000" cy="437555"/>
          </a:xfrm>
        </p:spPr>
        <p:txBody>
          <a:bodyPr/>
          <a:lstStyle/>
          <a:p>
            <a:pPr eaLnBrk="1" hangingPunct="1"/>
            <a:r>
              <a:rPr lang="en-US" sz="2400" dirty="0" smtClean="0"/>
              <a:t>Natural Behavior Scores – Coddington Team</a:t>
            </a:r>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5425" y="1190625"/>
            <a:ext cx="6153150" cy="447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1404789"/>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0" y="370648"/>
            <a:ext cx="9144000" cy="437555"/>
          </a:xfrm>
        </p:spPr>
        <p:txBody>
          <a:bodyPr/>
          <a:lstStyle/>
          <a:p>
            <a:pPr eaLnBrk="1" hangingPunct="1"/>
            <a:r>
              <a:rPr lang="en-US" sz="2400" dirty="0" smtClean="0"/>
              <a:t>Natural Behavior Scores – Coddington Team</a:t>
            </a:r>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1613" y="1104900"/>
            <a:ext cx="6200775"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0865564"/>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0" y="370648"/>
            <a:ext cx="9144000" cy="437555"/>
          </a:xfrm>
        </p:spPr>
        <p:txBody>
          <a:bodyPr/>
          <a:lstStyle/>
          <a:p>
            <a:pPr eaLnBrk="1" hangingPunct="1"/>
            <a:r>
              <a:rPr lang="en-US" sz="2000" dirty="0" smtClean="0"/>
              <a:t>Summary of Team Member Behavioral Strengths and Struggles</a:t>
            </a: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0" y="990600"/>
            <a:ext cx="6286500"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974967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0" y="370648"/>
            <a:ext cx="9144000" cy="437555"/>
          </a:xfrm>
        </p:spPr>
        <p:txBody>
          <a:bodyPr/>
          <a:lstStyle/>
          <a:p>
            <a:pPr eaLnBrk="1" hangingPunct="1"/>
            <a:r>
              <a:rPr lang="en-US" sz="2000" dirty="0" smtClean="0"/>
              <a:t>Summary of Team Member Behavioral Performance Environment Keys</a:t>
            </a: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3038" y="1171575"/>
            <a:ext cx="6257925" cy="451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226528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Analysis of Team Member Business Performance Success Factors and Risks</a:t>
            </a:r>
            <a:endParaRPr lang="en-US" sz="2000"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6312" y="1200149"/>
            <a:ext cx="7253288" cy="51510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1715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608667" y="1607344"/>
            <a:ext cx="6120190" cy="3964781"/>
            <a:chOff x="1120775" y="-239586"/>
            <a:chExt cx="8689975" cy="4983671"/>
          </a:xfrm>
        </p:grpSpPr>
        <p:pic>
          <p:nvPicPr>
            <p:cNvPr id="50381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120775" y="-239586"/>
              <a:ext cx="8674100" cy="2570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136650" y="2331086"/>
              <a:ext cx="8674100" cy="241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19875" name="Rectangle 2"/>
          <p:cNvSpPr>
            <a:spLocks noGrp="1" noChangeArrowheads="1"/>
          </p:cNvSpPr>
          <p:nvPr>
            <p:ph type="title" idx="4294967295"/>
          </p:nvPr>
        </p:nvSpPr>
        <p:spPr>
          <a:xfrm>
            <a:off x="0" y="322964"/>
            <a:ext cx="9144008" cy="591435"/>
          </a:xfrm>
        </p:spPr>
        <p:txBody>
          <a:bodyPr/>
          <a:lstStyle/>
          <a:p>
            <a:pPr eaLnBrk="1" hangingPunct="1"/>
            <a:r>
              <a:rPr lang="en-US" sz="2400" dirty="0"/>
              <a:t>Identifying Your Natural Behavior Style for Leadership</a:t>
            </a:r>
          </a:p>
        </p:txBody>
      </p:sp>
      <p:sp>
        <p:nvSpPr>
          <p:cNvPr id="719876" name="Rectangle 3"/>
          <p:cNvSpPr>
            <a:spLocks noChangeArrowheads="1"/>
          </p:cNvSpPr>
          <p:nvPr/>
        </p:nvSpPr>
        <p:spPr bwMode="auto">
          <a:xfrm>
            <a:off x="3429000" y="1028541"/>
            <a:ext cx="2286000" cy="439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defTabSz="912983" eaLnBrk="0" hangingPunct="0"/>
            <a:r>
              <a:rPr lang="en-US" sz="1800" b="1" dirty="0">
                <a:latin typeface="Arial" pitchFamily="34" charset="0"/>
                <a:ea typeface="MS PGothic" pitchFamily="34" charset="-128"/>
                <a:sym typeface="Symbol" pitchFamily="18" charset="2"/>
              </a:rPr>
              <a:t>Chris Coddington - Strategist</a:t>
            </a:r>
          </a:p>
        </p:txBody>
      </p:sp>
      <p:sp>
        <p:nvSpPr>
          <p:cNvPr id="719877" name="Line 5"/>
          <p:cNvSpPr>
            <a:spLocks noChangeShapeType="1"/>
          </p:cNvSpPr>
          <p:nvPr/>
        </p:nvSpPr>
        <p:spPr bwMode="auto">
          <a:xfrm flipH="1" flipV="1">
            <a:off x="7099905" y="4071938"/>
            <a:ext cx="411238"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78" tIns="43239" rIns="86478" bIns="43239" anchor="ctr"/>
          <a:lstStyle/>
          <a:p>
            <a:endParaRPr lang="en-US"/>
          </a:p>
        </p:txBody>
      </p:sp>
      <p:sp>
        <p:nvSpPr>
          <p:cNvPr id="719878" name="Text Box 6"/>
          <p:cNvSpPr txBox="1">
            <a:spLocks noChangeArrowheads="1"/>
          </p:cNvSpPr>
          <p:nvPr/>
        </p:nvSpPr>
        <p:spPr bwMode="auto">
          <a:xfrm>
            <a:off x="7598834" y="2966718"/>
            <a:ext cx="1436310" cy="2580109"/>
          </a:xfrm>
          <a:prstGeom prst="rect">
            <a:avLst/>
          </a:prstGeom>
          <a:noFill/>
          <a:ln w="9525">
            <a:solidFill>
              <a:srgbClr val="339966"/>
            </a:solidFill>
            <a:miter lim="800000"/>
            <a:headEnd/>
            <a:tailEnd/>
          </a:ln>
          <a:effectLst/>
          <a:extLst>
            <a:ext uri="{909E8E84-426E-40DD-AFC4-6F175D3DCCD1}">
              <a14:hiddenFill xmlns:a14="http://schemas.microsoft.com/office/drawing/2010/main">
                <a:gradFill rotWithShape="0">
                  <a:gsLst>
                    <a:gs pos="0">
                      <a:schemeClr val="folHlink"/>
                    </a:gs>
                    <a:gs pos="100000">
                      <a:schemeClr val="accent2"/>
                    </a:gs>
                  </a:gsLst>
                  <a:path path="shape">
                    <a:fillToRect l="50000" t="50000" r="50000" b="5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374" tIns="45687" rIns="91374" bIns="45687">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eaLnBrk="1" hangingPunct="1">
              <a:spcBef>
                <a:spcPct val="50000"/>
              </a:spcBef>
            </a:pPr>
            <a:r>
              <a:rPr lang="en-US" sz="1400" b="1" u="sng" dirty="0">
                <a:latin typeface="Arial" pitchFamily="34" charset="0"/>
                <a:ea typeface="MS PGothic" pitchFamily="34" charset="-128"/>
                <a:sym typeface="Symbol" pitchFamily="18" charset="2"/>
              </a:rPr>
              <a:t>Pioneering Strength:</a:t>
            </a:r>
          </a:p>
          <a:p>
            <a:pPr eaLnBrk="1" hangingPunct="1">
              <a:spcBef>
                <a:spcPct val="50000"/>
              </a:spcBef>
            </a:pPr>
            <a:r>
              <a:rPr lang="en-US" sz="1400" b="1" dirty="0">
                <a:latin typeface="Arial" pitchFamily="34" charset="0"/>
                <a:ea typeface="MS PGothic" pitchFamily="34" charset="-128"/>
                <a:sym typeface="Symbol" pitchFamily="18" charset="2"/>
              </a:rPr>
              <a:t>Goal orientated and ambitious </a:t>
            </a:r>
          </a:p>
          <a:p>
            <a:pPr eaLnBrk="1" hangingPunct="1">
              <a:spcBef>
                <a:spcPct val="50000"/>
              </a:spcBef>
            </a:pPr>
            <a:r>
              <a:rPr lang="en-US" sz="1400" b="1" u="sng" dirty="0">
                <a:latin typeface="Arial" pitchFamily="34" charset="0"/>
                <a:ea typeface="MS PGothic" pitchFamily="34" charset="-128"/>
                <a:sym typeface="Symbol" pitchFamily="18" charset="2"/>
              </a:rPr>
              <a:t>Pioneering Struggle:</a:t>
            </a:r>
          </a:p>
          <a:p>
            <a:pPr eaLnBrk="1" hangingPunct="1">
              <a:spcBef>
                <a:spcPct val="50000"/>
              </a:spcBef>
            </a:pPr>
            <a:r>
              <a:rPr lang="en-US" sz="1400" b="1" dirty="0">
                <a:latin typeface="Arial" pitchFamily="34" charset="0"/>
                <a:ea typeface="MS PGothic" pitchFamily="34" charset="-128"/>
                <a:sym typeface="Symbol" pitchFamily="18" charset="2"/>
              </a:rPr>
              <a:t>Too driven and success focused</a:t>
            </a:r>
            <a:endParaRPr lang="en-AU" sz="1400" b="1" dirty="0">
              <a:latin typeface="Arial" pitchFamily="34" charset="0"/>
              <a:ea typeface="MS PGothic" pitchFamily="34" charset="-128"/>
              <a:sym typeface="Symbol" pitchFamily="18" charset="2"/>
            </a:endParaRPr>
          </a:p>
        </p:txBody>
      </p:sp>
      <p:sp>
        <p:nvSpPr>
          <p:cNvPr id="719879" name="Text Box 7"/>
          <p:cNvSpPr txBox="1">
            <a:spLocks noChangeArrowheads="1"/>
          </p:cNvSpPr>
          <p:nvPr/>
        </p:nvSpPr>
        <p:spPr bwMode="auto">
          <a:xfrm>
            <a:off x="87691" y="2061270"/>
            <a:ext cx="1436310" cy="2147298"/>
          </a:xfrm>
          <a:prstGeom prst="rect">
            <a:avLst/>
          </a:prstGeom>
          <a:noFill/>
          <a:ln w="9525">
            <a:solidFill>
              <a:srgbClr val="339966"/>
            </a:solidFill>
            <a:miter lim="800000"/>
            <a:headEnd/>
            <a:tailEnd/>
          </a:ln>
          <a:effectLst/>
          <a:extLst>
            <a:ext uri="{909E8E84-426E-40DD-AFC4-6F175D3DCCD1}">
              <a14:hiddenFill xmlns:a14="http://schemas.microsoft.com/office/drawing/2010/main">
                <a:gradFill rotWithShape="0">
                  <a:gsLst>
                    <a:gs pos="0">
                      <a:schemeClr val="folHlink"/>
                    </a:gs>
                    <a:gs pos="100000">
                      <a:schemeClr val="accent2"/>
                    </a:gs>
                  </a:gsLst>
                  <a:path path="shape">
                    <a:fillToRect l="50000" t="50000" r="50000" b="5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374" tIns="45687" rIns="91374" bIns="45687">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eaLnBrk="1" hangingPunct="1">
              <a:spcBef>
                <a:spcPct val="50000"/>
              </a:spcBef>
            </a:pPr>
            <a:r>
              <a:rPr lang="en-US" sz="1400" b="1" u="sng" dirty="0">
                <a:latin typeface="Arial" pitchFamily="34" charset="0"/>
                <a:ea typeface="MS PGothic" pitchFamily="34" charset="-128"/>
                <a:sym typeface="Symbol" pitchFamily="18" charset="2"/>
              </a:rPr>
              <a:t>Skeptical Strength:</a:t>
            </a:r>
          </a:p>
          <a:p>
            <a:pPr eaLnBrk="1" hangingPunct="1">
              <a:spcBef>
                <a:spcPct val="50000"/>
              </a:spcBef>
            </a:pPr>
            <a:r>
              <a:rPr lang="en-US" sz="1400" b="1" dirty="0">
                <a:latin typeface="Arial" pitchFamily="34" charset="0"/>
                <a:ea typeface="MS PGothic" pitchFamily="34" charset="-128"/>
                <a:sym typeface="Symbol" pitchFamily="18" charset="2"/>
              </a:rPr>
              <a:t>Questioning and guarded</a:t>
            </a:r>
          </a:p>
          <a:p>
            <a:pPr eaLnBrk="1" hangingPunct="1">
              <a:spcBef>
                <a:spcPct val="50000"/>
              </a:spcBef>
            </a:pPr>
            <a:r>
              <a:rPr lang="en-US" sz="1400" b="1" u="sng" dirty="0">
                <a:latin typeface="Arial" pitchFamily="34" charset="0"/>
                <a:ea typeface="MS PGothic" pitchFamily="34" charset="-128"/>
                <a:sym typeface="Symbol" pitchFamily="18" charset="2"/>
              </a:rPr>
              <a:t>Skeptical Struggle:</a:t>
            </a:r>
          </a:p>
          <a:p>
            <a:pPr eaLnBrk="1" hangingPunct="1">
              <a:spcBef>
                <a:spcPct val="50000"/>
              </a:spcBef>
            </a:pPr>
            <a:r>
              <a:rPr lang="en-US" sz="1400" b="1" dirty="0">
                <a:latin typeface="Arial" pitchFamily="34" charset="0"/>
                <a:ea typeface="MS PGothic" pitchFamily="34" charset="-128"/>
                <a:sym typeface="Symbol" pitchFamily="18" charset="2"/>
              </a:rPr>
              <a:t>Too doubting and wary</a:t>
            </a:r>
            <a:endParaRPr lang="en-AU" sz="1400" b="1" dirty="0">
              <a:latin typeface="Arial" pitchFamily="34" charset="0"/>
              <a:ea typeface="MS PGothic" pitchFamily="34" charset="-128"/>
              <a:sym typeface="Symbol" pitchFamily="18" charset="2"/>
            </a:endParaRPr>
          </a:p>
        </p:txBody>
      </p:sp>
      <p:sp>
        <p:nvSpPr>
          <p:cNvPr id="719880" name="Line 8"/>
          <p:cNvSpPr>
            <a:spLocks noChangeShapeType="1"/>
          </p:cNvSpPr>
          <p:nvPr/>
        </p:nvSpPr>
        <p:spPr bwMode="auto">
          <a:xfrm>
            <a:off x="1524001" y="3429000"/>
            <a:ext cx="433917"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78" tIns="43239" rIns="86478" bIns="43239" anchor="ctr"/>
          <a:lstStyle/>
          <a:p>
            <a:endParaRPr lang="en-US"/>
          </a:p>
        </p:txBody>
      </p:sp>
    </p:spTree>
    <p:extLst>
      <p:ext uri="{BB962C8B-B14F-4D97-AF65-F5344CB8AC3E}">
        <p14:creationId xmlns:p14="http://schemas.microsoft.com/office/powerpoint/2010/main" val="1825266242"/>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txBox="1">
            <a:spLocks/>
          </p:cNvSpPr>
          <p:nvPr/>
        </p:nvSpPr>
        <p:spPr>
          <a:xfrm>
            <a:off x="0" y="248245"/>
            <a:ext cx="9144000" cy="437555"/>
          </a:xfrm>
          <a:prstGeom prst="rect">
            <a:avLst/>
          </a:prstGeom>
        </p:spPr>
        <p:txBody>
          <a:bodyPr/>
          <a:lstStyle>
            <a:lvl1pPr marL="189204" indent="-1502" algn="l" defTabSz="912983" rtl="0" eaLnBrk="0" fontAlgn="base" hangingPunct="0">
              <a:spcBef>
                <a:spcPct val="0"/>
              </a:spcBef>
              <a:spcAft>
                <a:spcPct val="0"/>
              </a:spcAft>
              <a:defRPr sz="2800" b="1">
                <a:solidFill>
                  <a:schemeClr val="bg1"/>
                </a:solidFill>
                <a:latin typeface="Arial" pitchFamily="34" charset="0"/>
                <a:ea typeface="+mj-ea"/>
                <a:cs typeface="+mj-cs"/>
              </a:defRPr>
            </a:lvl1pPr>
            <a:lvl2pPr marL="189204" indent="-1502" algn="l" defTabSz="912983" rtl="0" eaLnBrk="0" fontAlgn="base" hangingPunct="0">
              <a:spcBef>
                <a:spcPct val="0"/>
              </a:spcBef>
              <a:spcAft>
                <a:spcPct val="0"/>
              </a:spcAft>
              <a:defRPr sz="2800" b="1">
                <a:solidFill>
                  <a:schemeClr val="bg1"/>
                </a:solidFill>
                <a:latin typeface="Arial" pitchFamily="34" charset="0"/>
              </a:defRPr>
            </a:lvl2pPr>
            <a:lvl3pPr marL="189204" indent="-1502" algn="l" defTabSz="912983" rtl="0" eaLnBrk="0" fontAlgn="base" hangingPunct="0">
              <a:spcBef>
                <a:spcPct val="0"/>
              </a:spcBef>
              <a:spcAft>
                <a:spcPct val="0"/>
              </a:spcAft>
              <a:defRPr sz="2800" b="1">
                <a:solidFill>
                  <a:schemeClr val="bg1"/>
                </a:solidFill>
                <a:latin typeface="Arial" pitchFamily="34" charset="0"/>
              </a:defRPr>
            </a:lvl3pPr>
            <a:lvl4pPr marL="189204" indent="-1502" algn="l" defTabSz="912983" rtl="0" eaLnBrk="0" fontAlgn="base" hangingPunct="0">
              <a:spcBef>
                <a:spcPct val="0"/>
              </a:spcBef>
              <a:spcAft>
                <a:spcPct val="0"/>
              </a:spcAft>
              <a:defRPr sz="2800" b="1">
                <a:solidFill>
                  <a:schemeClr val="bg1"/>
                </a:solidFill>
                <a:latin typeface="Arial" pitchFamily="34" charset="0"/>
              </a:defRPr>
            </a:lvl4pPr>
            <a:lvl5pPr marL="189204" indent="-1502" algn="l" defTabSz="912983" rtl="0" eaLnBrk="0" fontAlgn="base" hangingPunct="0">
              <a:spcBef>
                <a:spcPct val="0"/>
              </a:spcBef>
              <a:spcAft>
                <a:spcPct val="0"/>
              </a:spcAft>
              <a:defRPr sz="2800" b="1">
                <a:solidFill>
                  <a:schemeClr val="bg1"/>
                </a:solidFill>
                <a:latin typeface="Arial" pitchFamily="34" charset="0"/>
              </a:defRPr>
            </a:lvl5pPr>
            <a:lvl6pPr marL="623060" indent="-3001" algn="l" defTabSz="914321" rtl="0" fontAlgn="base">
              <a:spcBef>
                <a:spcPct val="0"/>
              </a:spcBef>
              <a:spcAft>
                <a:spcPct val="0"/>
              </a:spcAft>
              <a:defRPr sz="2800" b="1">
                <a:solidFill>
                  <a:schemeClr val="bg1"/>
                </a:solidFill>
                <a:latin typeface="Times New Roman" pitchFamily="18" charset="0"/>
              </a:defRPr>
            </a:lvl6pPr>
            <a:lvl7pPr marL="1055449" indent="-3001" algn="l" defTabSz="914321" rtl="0" fontAlgn="base">
              <a:spcBef>
                <a:spcPct val="0"/>
              </a:spcBef>
              <a:spcAft>
                <a:spcPct val="0"/>
              </a:spcAft>
              <a:defRPr sz="2800" b="1">
                <a:solidFill>
                  <a:schemeClr val="bg1"/>
                </a:solidFill>
                <a:latin typeface="Times New Roman" pitchFamily="18" charset="0"/>
              </a:defRPr>
            </a:lvl7pPr>
            <a:lvl8pPr marL="1487837" indent="-3001" algn="l" defTabSz="914321" rtl="0" fontAlgn="base">
              <a:spcBef>
                <a:spcPct val="0"/>
              </a:spcBef>
              <a:spcAft>
                <a:spcPct val="0"/>
              </a:spcAft>
              <a:defRPr sz="2800" b="1">
                <a:solidFill>
                  <a:schemeClr val="bg1"/>
                </a:solidFill>
                <a:latin typeface="Times New Roman" pitchFamily="18" charset="0"/>
              </a:defRPr>
            </a:lvl8pPr>
            <a:lvl9pPr marL="1920225" indent="-3001" algn="l" defTabSz="914321" rtl="0" fontAlgn="base">
              <a:spcBef>
                <a:spcPct val="0"/>
              </a:spcBef>
              <a:spcAft>
                <a:spcPct val="0"/>
              </a:spcAft>
              <a:defRPr sz="2800" b="1">
                <a:solidFill>
                  <a:schemeClr val="bg1"/>
                </a:solidFill>
                <a:latin typeface="Times New Roman" pitchFamily="18" charset="0"/>
              </a:defRPr>
            </a:lvl9pPr>
          </a:lstStyle>
          <a:p>
            <a:pPr marL="114300" indent="0"/>
            <a:r>
              <a:rPr lang="en-US" sz="2000" kern="0" dirty="0" smtClean="0">
                <a:solidFill>
                  <a:prstClr val="white"/>
                </a:solidFill>
              </a:rPr>
              <a:t>Analysis of Team Member Business Performance Success Factors </a:t>
            </a:r>
            <a:br>
              <a:rPr lang="en-US" sz="2000" kern="0" dirty="0" smtClean="0">
                <a:solidFill>
                  <a:prstClr val="white"/>
                </a:solidFill>
              </a:rPr>
            </a:br>
            <a:r>
              <a:rPr lang="en-US" sz="2000" kern="0" dirty="0" smtClean="0">
                <a:solidFill>
                  <a:prstClr val="white"/>
                </a:solidFill>
              </a:rPr>
              <a:t>and Risks</a:t>
            </a:r>
            <a:endParaRPr lang="en-US" sz="2000" kern="0" dirty="0">
              <a:solidFill>
                <a:prstClr val="white"/>
              </a:solidFill>
            </a:endParaRPr>
          </a:p>
        </p:txBody>
      </p:sp>
      <p:pic>
        <p:nvPicPr>
          <p:cNvPr id="23"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857250" y="1019175"/>
            <a:ext cx="7429500" cy="27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7" y="1290638"/>
            <a:ext cx="7339013" cy="4985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725123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txBox="1">
            <a:spLocks/>
          </p:cNvSpPr>
          <p:nvPr/>
        </p:nvSpPr>
        <p:spPr>
          <a:xfrm>
            <a:off x="0" y="248245"/>
            <a:ext cx="9144000" cy="437555"/>
          </a:xfrm>
          <a:prstGeom prst="rect">
            <a:avLst/>
          </a:prstGeom>
        </p:spPr>
        <p:txBody>
          <a:bodyPr/>
          <a:lstStyle>
            <a:lvl1pPr marL="189204" indent="-1502" algn="l" defTabSz="912983" rtl="0" eaLnBrk="0" fontAlgn="base" hangingPunct="0">
              <a:spcBef>
                <a:spcPct val="0"/>
              </a:spcBef>
              <a:spcAft>
                <a:spcPct val="0"/>
              </a:spcAft>
              <a:defRPr sz="2800" b="1">
                <a:solidFill>
                  <a:schemeClr val="bg1"/>
                </a:solidFill>
                <a:latin typeface="Arial" pitchFamily="34" charset="0"/>
                <a:ea typeface="+mj-ea"/>
                <a:cs typeface="+mj-cs"/>
              </a:defRPr>
            </a:lvl1pPr>
            <a:lvl2pPr marL="189204" indent="-1502" algn="l" defTabSz="912983" rtl="0" eaLnBrk="0" fontAlgn="base" hangingPunct="0">
              <a:spcBef>
                <a:spcPct val="0"/>
              </a:spcBef>
              <a:spcAft>
                <a:spcPct val="0"/>
              </a:spcAft>
              <a:defRPr sz="2800" b="1">
                <a:solidFill>
                  <a:schemeClr val="bg1"/>
                </a:solidFill>
                <a:latin typeface="Arial" pitchFamily="34" charset="0"/>
              </a:defRPr>
            </a:lvl2pPr>
            <a:lvl3pPr marL="189204" indent="-1502" algn="l" defTabSz="912983" rtl="0" eaLnBrk="0" fontAlgn="base" hangingPunct="0">
              <a:spcBef>
                <a:spcPct val="0"/>
              </a:spcBef>
              <a:spcAft>
                <a:spcPct val="0"/>
              </a:spcAft>
              <a:defRPr sz="2800" b="1">
                <a:solidFill>
                  <a:schemeClr val="bg1"/>
                </a:solidFill>
                <a:latin typeface="Arial" pitchFamily="34" charset="0"/>
              </a:defRPr>
            </a:lvl3pPr>
            <a:lvl4pPr marL="189204" indent="-1502" algn="l" defTabSz="912983" rtl="0" eaLnBrk="0" fontAlgn="base" hangingPunct="0">
              <a:spcBef>
                <a:spcPct val="0"/>
              </a:spcBef>
              <a:spcAft>
                <a:spcPct val="0"/>
              </a:spcAft>
              <a:defRPr sz="2800" b="1">
                <a:solidFill>
                  <a:schemeClr val="bg1"/>
                </a:solidFill>
                <a:latin typeface="Arial" pitchFamily="34" charset="0"/>
              </a:defRPr>
            </a:lvl4pPr>
            <a:lvl5pPr marL="189204" indent="-1502" algn="l" defTabSz="912983" rtl="0" eaLnBrk="0" fontAlgn="base" hangingPunct="0">
              <a:spcBef>
                <a:spcPct val="0"/>
              </a:spcBef>
              <a:spcAft>
                <a:spcPct val="0"/>
              </a:spcAft>
              <a:defRPr sz="2800" b="1">
                <a:solidFill>
                  <a:schemeClr val="bg1"/>
                </a:solidFill>
                <a:latin typeface="Arial" pitchFamily="34" charset="0"/>
              </a:defRPr>
            </a:lvl5pPr>
            <a:lvl6pPr marL="623060" indent="-3001" algn="l" defTabSz="914321" rtl="0" fontAlgn="base">
              <a:spcBef>
                <a:spcPct val="0"/>
              </a:spcBef>
              <a:spcAft>
                <a:spcPct val="0"/>
              </a:spcAft>
              <a:defRPr sz="2800" b="1">
                <a:solidFill>
                  <a:schemeClr val="bg1"/>
                </a:solidFill>
                <a:latin typeface="Times New Roman" pitchFamily="18" charset="0"/>
              </a:defRPr>
            </a:lvl6pPr>
            <a:lvl7pPr marL="1055449" indent="-3001" algn="l" defTabSz="914321" rtl="0" fontAlgn="base">
              <a:spcBef>
                <a:spcPct val="0"/>
              </a:spcBef>
              <a:spcAft>
                <a:spcPct val="0"/>
              </a:spcAft>
              <a:defRPr sz="2800" b="1">
                <a:solidFill>
                  <a:schemeClr val="bg1"/>
                </a:solidFill>
                <a:latin typeface="Times New Roman" pitchFamily="18" charset="0"/>
              </a:defRPr>
            </a:lvl7pPr>
            <a:lvl8pPr marL="1487837" indent="-3001" algn="l" defTabSz="914321" rtl="0" fontAlgn="base">
              <a:spcBef>
                <a:spcPct val="0"/>
              </a:spcBef>
              <a:spcAft>
                <a:spcPct val="0"/>
              </a:spcAft>
              <a:defRPr sz="2800" b="1">
                <a:solidFill>
                  <a:schemeClr val="bg1"/>
                </a:solidFill>
                <a:latin typeface="Times New Roman" pitchFamily="18" charset="0"/>
              </a:defRPr>
            </a:lvl8pPr>
            <a:lvl9pPr marL="1920225" indent="-3001" algn="l" defTabSz="914321" rtl="0" fontAlgn="base">
              <a:spcBef>
                <a:spcPct val="0"/>
              </a:spcBef>
              <a:spcAft>
                <a:spcPct val="0"/>
              </a:spcAft>
              <a:defRPr sz="2800" b="1">
                <a:solidFill>
                  <a:schemeClr val="bg1"/>
                </a:solidFill>
                <a:latin typeface="Times New Roman" pitchFamily="18" charset="0"/>
              </a:defRPr>
            </a:lvl9pPr>
          </a:lstStyle>
          <a:p>
            <a:pPr marL="114300" indent="0"/>
            <a:r>
              <a:rPr lang="en-US" sz="2000" kern="0" dirty="0" smtClean="0">
                <a:solidFill>
                  <a:prstClr val="white"/>
                </a:solidFill>
              </a:rPr>
              <a:t>Analysis of Team Member Business Performance Success Factors </a:t>
            </a:r>
            <a:br>
              <a:rPr lang="en-US" sz="2000" kern="0" dirty="0" smtClean="0">
                <a:solidFill>
                  <a:prstClr val="white"/>
                </a:solidFill>
              </a:rPr>
            </a:br>
            <a:r>
              <a:rPr lang="en-US" sz="2000" kern="0" dirty="0" smtClean="0">
                <a:solidFill>
                  <a:prstClr val="white"/>
                </a:solidFill>
              </a:rPr>
              <a:t>and Risks</a:t>
            </a:r>
            <a:endParaRPr lang="en-US" sz="2000" kern="0" dirty="0">
              <a:solidFill>
                <a:prstClr val="white"/>
              </a:solidFill>
            </a:endParaRPr>
          </a:p>
        </p:txBody>
      </p:sp>
      <p:pic>
        <p:nvPicPr>
          <p:cNvPr id="23"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524000" y="914402"/>
            <a:ext cx="5867400" cy="2181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9542" y="1132550"/>
            <a:ext cx="6238875" cy="552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345293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1065494"/>
            <a:ext cx="4190030" cy="5422392"/>
          </a:xfrm>
          <a:prstGeom prst="rect">
            <a:avLst/>
          </a:prstGeom>
          <a:ln>
            <a:solidFill>
              <a:schemeClr val="bg1">
                <a:lumMod val="75000"/>
              </a:schemeClr>
            </a:solidFill>
          </a:ln>
        </p:spPr>
      </p:pic>
      <p:sp>
        <p:nvSpPr>
          <p:cNvPr id="4" name="Text Box 3"/>
          <p:cNvSpPr txBox="1">
            <a:spLocks noChangeArrowheads="1"/>
          </p:cNvSpPr>
          <p:nvPr/>
        </p:nvSpPr>
        <p:spPr bwMode="auto">
          <a:xfrm>
            <a:off x="8" y="342377"/>
            <a:ext cx="8147655" cy="556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marL="201613" indent="-3175"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eaLnBrk="1" fontAlgn="base" hangingPunct="1">
              <a:spcBef>
                <a:spcPct val="0"/>
              </a:spcBef>
              <a:spcAft>
                <a:spcPct val="0"/>
              </a:spcAft>
            </a:pPr>
            <a:r>
              <a:rPr lang="en-US" sz="2400" b="1" dirty="0" smtClean="0">
                <a:solidFill>
                  <a:prstClr val="white"/>
                </a:solidFill>
                <a:latin typeface="Arial" pitchFamily="34" charset="0"/>
              </a:rPr>
              <a:t>DNA Team Performance Report: Jensen Team</a:t>
            </a:r>
            <a:endParaRPr lang="en-US" sz="2400" b="1" dirty="0">
              <a:solidFill>
                <a:prstClr val="white"/>
              </a:solidFill>
              <a:latin typeface="Arial" pitchFamily="34" charset="0"/>
            </a:endParaRPr>
          </a:p>
        </p:txBody>
      </p:sp>
    </p:spTree>
    <p:extLst>
      <p:ext uri="{BB962C8B-B14F-4D97-AF65-F5344CB8AC3E}">
        <p14:creationId xmlns:p14="http://schemas.microsoft.com/office/powerpoint/2010/main" val="390712105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0" y="370648"/>
            <a:ext cx="9144000" cy="437555"/>
          </a:xfrm>
        </p:spPr>
        <p:txBody>
          <a:bodyPr/>
          <a:lstStyle/>
          <a:p>
            <a:pPr eaLnBrk="1" hangingPunct="1"/>
            <a:r>
              <a:rPr lang="en-US" sz="2400" dirty="0" smtClean="0"/>
              <a:t>DNA Natural Behavior Style – Jensen Team</a:t>
            </a:r>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8806" y="2195513"/>
            <a:ext cx="6888394" cy="2757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503640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0" y="370648"/>
            <a:ext cx="9144000" cy="437555"/>
          </a:xfrm>
          <a:prstGeom prst="rect">
            <a:avLst/>
          </a:prstGeom>
        </p:spPr>
        <p:txBody>
          <a:bodyPr/>
          <a:lstStyle>
            <a:lvl1pPr marL="189204" indent="-1502" algn="l" defTabSz="912983" rtl="0" eaLnBrk="0" fontAlgn="base" hangingPunct="0">
              <a:spcBef>
                <a:spcPct val="0"/>
              </a:spcBef>
              <a:spcAft>
                <a:spcPct val="0"/>
              </a:spcAft>
              <a:defRPr sz="2800" b="1">
                <a:solidFill>
                  <a:schemeClr val="bg1"/>
                </a:solidFill>
                <a:latin typeface="Arial" pitchFamily="34" charset="0"/>
                <a:ea typeface="+mj-ea"/>
                <a:cs typeface="+mj-cs"/>
              </a:defRPr>
            </a:lvl1pPr>
            <a:lvl2pPr marL="189204" indent="-1502" algn="l" defTabSz="912983" rtl="0" eaLnBrk="0" fontAlgn="base" hangingPunct="0">
              <a:spcBef>
                <a:spcPct val="0"/>
              </a:spcBef>
              <a:spcAft>
                <a:spcPct val="0"/>
              </a:spcAft>
              <a:defRPr sz="2800" b="1">
                <a:solidFill>
                  <a:schemeClr val="bg1"/>
                </a:solidFill>
                <a:latin typeface="Arial" pitchFamily="34" charset="0"/>
              </a:defRPr>
            </a:lvl2pPr>
            <a:lvl3pPr marL="189204" indent="-1502" algn="l" defTabSz="912983" rtl="0" eaLnBrk="0" fontAlgn="base" hangingPunct="0">
              <a:spcBef>
                <a:spcPct val="0"/>
              </a:spcBef>
              <a:spcAft>
                <a:spcPct val="0"/>
              </a:spcAft>
              <a:defRPr sz="2800" b="1">
                <a:solidFill>
                  <a:schemeClr val="bg1"/>
                </a:solidFill>
                <a:latin typeface="Arial" pitchFamily="34" charset="0"/>
              </a:defRPr>
            </a:lvl3pPr>
            <a:lvl4pPr marL="189204" indent="-1502" algn="l" defTabSz="912983" rtl="0" eaLnBrk="0" fontAlgn="base" hangingPunct="0">
              <a:spcBef>
                <a:spcPct val="0"/>
              </a:spcBef>
              <a:spcAft>
                <a:spcPct val="0"/>
              </a:spcAft>
              <a:defRPr sz="2800" b="1">
                <a:solidFill>
                  <a:schemeClr val="bg1"/>
                </a:solidFill>
                <a:latin typeface="Arial" pitchFamily="34" charset="0"/>
              </a:defRPr>
            </a:lvl4pPr>
            <a:lvl5pPr marL="189204" indent="-1502" algn="l" defTabSz="912983" rtl="0" eaLnBrk="0" fontAlgn="base" hangingPunct="0">
              <a:spcBef>
                <a:spcPct val="0"/>
              </a:spcBef>
              <a:spcAft>
                <a:spcPct val="0"/>
              </a:spcAft>
              <a:defRPr sz="2800" b="1">
                <a:solidFill>
                  <a:schemeClr val="bg1"/>
                </a:solidFill>
                <a:latin typeface="Arial" pitchFamily="34" charset="0"/>
              </a:defRPr>
            </a:lvl5pPr>
            <a:lvl6pPr marL="623060" indent="-3001" algn="l" defTabSz="914321" rtl="0" fontAlgn="base">
              <a:spcBef>
                <a:spcPct val="0"/>
              </a:spcBef>
              <a:spcAft>
                <a:spcPct val="0"/>
              </a:spcAft>
              <a:defRPr sz="2800" b="1">
                <a:solidFill>
                  <a:schemeClr val="bg1"/>
                </a:solidFill>
                <a:latin typeface="Times New Roman" pitchFamily="18" charset="0"/>
              </a:defRPr>
            </a:lvl6pPr>
            <a:lvl7pPr marL="1055449" indent="-3001" algn="l" defTabSz="914321" rtl="0" fontAlgn="base">
              <a:spcBef>
                <a:spcPct val="0"/>
              </a:spcBef>
              <a:spcAft>
                <a:spcPct val="0"/>
              </a:spcAft>
              <a:defRPr sz="2800" b="1">
                <a:solidFill>
                  <a:schemeClr val="bg1"/>
                </a:solidFill>
                <a:latin typeface="Times New Roman" pitchFamily="18" charset="0"/>
              </a:defRPr>
            </a:lvl7pPr>
            <a:lvl8pPr marL="1487837" indent="-3001" algn="l" defTabSz="914321" rtl="0" fontAlgn="base">
              <a:spcBef>
                <a:spcPct val="0"/>
              </a:spcBef>
              <a:spcAft>
                <a:spcPct val="0"/>
              </a:spcAft>
              <a:defRPr sz="2800" b="1">
                <a:solidFill>
                  <a:schemeClr val="bg1"/>
                </a:solidFill>
                <a:latin typeface="Times New Roman" pitchFamily="18" charset="0"/>
              </a:defRPr>
            </a:lvl8pPr>
            <a:lvl9pPr marL="1920225" indent="-3001" algn="l" defTabSz="914321" rtl="0" fontAlgn="base">
              <a:spcBef>
                <a:spcPct val="0"/>
              </a:spcBef>
              <a:spcAft>
                <a:spcPct val="0"/>
              </a:spcAft>
              <a:defRPr sz="2800" b="1">
                <a:solidFill>
                  <a:schemeClr val="bg1"/>
                </a:solidFill>
                <a:latin typeface="Times New Roman" pitchFamily="18" charset="0"/>
              </a:defRPr>
            </a:lvl9pPr>
          </a:lstStyle>
          <a:p>
            <a:pPr eaLnBrk="1" hangingPunct="1"/>
            <a:r>
              <a:rPr lang="en-US" sz="2400" kern="0" dirty="0" smtClean="0"/>
              <a:t>Results Focused vs. Relationship Focused</a:t>
            </a:r>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066800"/>
            <a:ext cx="5410200" cy="5587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11397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0647"/>
            <a:ext cx="9029700" cy="437555"/>
          </a:xfrm>
        </p:spPr>
        <p:txBody>
          <a:bodyPr/>
          <a:lstStyle/>
          <a:p>
            <a:r>
              <a:rPr lang="en-US" sz="2400" dirty="0" smtClean="0"/>
              <a:t>Summary of DNA Natural Behavior – The 10 Unique Styles</a:t>
            </a:r>
            <a:endParaRPr lang="en-US" sz="2400" dirty="0"/>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8263" y="1538288"/>
            <a:ext cx="6467475" cy="3781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392986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Team Compatibility </a:t>
            </a:r>
            <a:r>
              <a:rPr lang="en-US" sz="2400" dirty="0" smtClean="0"/>
              <a:t>Matrix</a:t>
            </a:r>
            <a:endParaRPr lang="en-US" sz="2400" dirty="0"/>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325" y="1162050"/>
            <a:ext cx="6991350" cy="478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415479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6057900" y="6057900"/>
            <a:ext cx="3086100" cy="800100"/>
          </a:xfrm>
          <a:prstGeom prst="rect">
            <a:avLst/>
          </a:pr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86493" tIns="43247" rIns="86493" bIns="43247" numCol="1" rtlCol="0" anchor="ctr" anchorCtr="0" compatLnSpc="1">
            <a:prstTxWarp prst="textNoShape">
              <a:avLst/>
            </a:prstTxWarp>
            <a:spAutoFit/>
          </a:bodyPr>
          <a:lstStyle/>
          <a:p>
            <a:pPr algn="ctr" defTabSz="914485" eaLnBrk="0" fontAlgn="base" hangingPunct="0">
              <a:spcBef>
                <a:spcPct val="50000"/>
              </a:spcBef>
              <a:spcAft>
                <a:spcPct val="0"/>
              </a:spcAft>
            </a:pPr>
            <a:endParaRPr lang="en-US" sz="1000">
              <a:solidFill>
                <a:prstClr val="black"/>
              </a:solidFill>
              <a:latin typeface="Times New Roman" pitchFamily="18" charset="0"/>
              <a:cs typeface="Arial" pitchFamily="34" charset="0"/>
            </a:endParaRPr>
          </a:p>
        </p:txBody>
      </p:sp>
      <p:sp>
        <p:nvSpPr>
          <p:cNvPr id="6" name="Rectangle 2"/>
          <p:cNvSpPr>
            <a:spLocks noGrp="1" noChangeArrowheads="1"/>
          </p:cNvSpPr>
          <p:nvPr>
            <p:ph type="title"/>
          </p:nvPr>
        </p:nvSpPr>
        <p:spPr/>
        <p:txBody>
          <a:bodyPr/>
          <a:lstStyle/>
          <a:p>
            <a:pPr eaLnBrk="1" hangingPunct="1"/>
            <a:r>
              <a:rPr lang="en-US" sz="2400" dirty="0"/>
              <a:t>Core Work Life Drivers (Continued) – </a:t>
            </a:r>
            <a:r>
              <a:rPr lang="en-US" sz="2400" dirty="0" smtClean="0"/>
              <a:t>Jensen Team</a:t>
            </a:r>
            <a:endParaRPr lang="en-US" sz="2400" dirty="0"/>
          </a:p>
        </p:txBody>
      </p:sp>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0" y="1133475"/>
            <a:ext cx="6286500" cy="459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7344829"/>
      </p:ext>
    </p:extLst>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8" name="Rectangle 2"/>
          <p:cNvSpPr>
            <a:spLocks noGrp="1" noChangeArrowheads="1"/>
          </p:cNvSpPr>
          <p:nvPr>
            <p:ph type="title"/>
          </p:nvPr>
        </p:nvSpPr>
        <p:spPr/>
        <p:txBody>
          <a:bodyPr/>
          <a:lstStyle/>
          <a:p>
            <a:pPr eaLnBrk="1" hangingPunct="1"/>
            <a:r>
              <a:rPr lang="en-US" sz="2400" dirty="0"/>
              <a:t>Core Work Life Drivers (Continued) – </a:t>
            </a:r>
            <a:r>
              <a:rPr lang="en-US" sz="2400" dirty="0" smtClean="0"/>
              <a:t>Jensen Team</a:t>
            </a:r>
            <a:endParaRPr lang="en-US" sz="2400" dirty="0"/>
          </a:p>
        </p:txBody>
      </p:sp>
      <p:pic>
        <p:nvPicPr>
          <p:cNvPr id="307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2563" y="1143000"/>
            <a:ext cx="6238875" cy="3533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2115326"/>
      </p:ext>
    </p:extLst>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5943600" y="5829300"/>
            <a:ext cx="3200400" cy="1028700"/>
          </a:xfrm>
          <a:prstGeom prst="rect">
            <a:avLst/>
          </a:pr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86493" tIns="43247" rIns="86493" bIns="43247" numCol="1" rtlCol="0" anchor="ctr" anchorCtr="0" compatLnSpc="1">
            <a:prstTxWarp prst="textNoShape">
              <a:avLst/>
            </a:prstTxWarp>
            <a:spAutoFit/>
          </a:bodyPr>
          <a:lstStyle/>
          <a:p>
            <a:pPr algn="ctr" defTabSz="914485" eaLnBrk="0" fontAlgn="base" hangingPunct="0">
              <a:spcBef>
                <a:spcPct val="50000"/>
              </a:spcBef>
              <a:spcAft>
                <a:spcPct val="0"/>
              </a:spcAft>
            </a:pPr>
            <a:endParaRPr lang="en-US" sz="1000">
              <a:solidFill>
                <a:prstClr val="black"/>
              </a:solidFill>
              <a:latin typeface="Times New Roman" pitchFamily="18" charset="0"/>
              <a:cs typeface="Arial" pitchFamily="34" charset="0"/>
            </a:endParaRPr>
          </a:p>
        </p:txBody>
      </p:sp>
      <p:sp>
        <p:nvSpPr>
          <p:cNvPr id="8" name="Rectangle 2"/>
          <p:cNvSpPr>
            <a:spLocks noGrp="1" noChangeArrowheads="1"/>
          </p:cNvSpPr>
          <p:nvPr>
            <p:ph type="title"/>
          </p:nvPr>
        </p:nvSpPr>
        <p:spPr/>
        <p:txBody>
          <a:bodyPr/>
          <a:lstStyle/>
          <a:p>
            <a:pPr eaLnBrk="1" hangingPunct="1"/>
            <a:r>
              <a:rPr lang="en-US" sz="2400" dirty="0" smtClean="0"/>
              <a:t>Work </a:t>
            </a:r>
            <a:r>
              <a:rPr lang="en-US" sz="2400" dirty="0"/>
              <a:t>Life </a:t>
            </a:r>
            <a:r>
              <a:rPr lang="en-US" sz="2400" dirty="0" smtClean="0"/>
              <a:t>Planning Drivers </a:t>
            </a:r>
            <a:r>
              <a:rPr lang="en-US" sz="2400" dirty="0"/>
              <a:t>(Continued) – </a:t>
            </a:r>
            <a:r>
              <a:rPr lang="en-US" sz="2400" dirty="0" smtClean="0"/>
              <a:t>Jensen Team</a:t>
            </a:r>
            <a:endParaRPr lang="en-US" sz="2400" dirty="0"/>
          </a:p>
        </p:txBody>
      </p:sp>
      <p:pic>
        <p:nvPicPr>
          <p:cNvPr id="317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7325" y="957263"/>
            <a:ext cx="6229350" cy="4943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891015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Rectangle 2"/>
          <p:cNvSpPr>
            <a:spLocks noGrp="1" noChangeArrowheads="1"/>
          </p:cNvSpPr>
          <p:nvPr>
            <p:ph type="title"/>
          </p:nvPr>
        </p:nvSpPr>
        <p:spPr/>
        <p:txBody>
          <a:bodyPr/>
          <a:lstStyle/>
          <a:p>
            <a:pPr eaLnBrk="1" hangingPunct="1"/>
            <a:r>
              <a:rPr lang="en-US" sz="2400" dirty="0"/>
              <a:t>Pre-Team Discussion With Team Leader</a:t>
            </a:r>
            <a:endParaRPr lang="en-AU" sz="2400" dirty="0"/>
          </a:p>
        </p:txBody>
      </p:sp>
      <p:sp>
        <p:nvSpPr>
          <p:cNvPr id="477187" name="Rectangle 3"/>
          <p:cNvSpPr>
            <a:spLocks noGrp="1" noChangeArrowheads="1"/>
          </p:cNvSpPr>
          <p:nvPr>
            <p:ph type="body" idx="1"/>
          </p:nvPr>
        </p:nvSpPr>
        <p:spPr>
          <a:xfrm>
            <a:off x="228313" y="1714506"/>
            <a:ext cx="8782654" cy="4287739"/>
          </a:xfrm>
        </p:spPr>
        <p:txBody>
          <a:bodyPr/>
          <a:lstStyle/>
          <a:p>
            <a:pPr marL="0" indent="0" eaLnBrk="1" hangingPunct="1">
              <a:lnSpc>
                <a:spcPct val="80000"/>
              </a:lnSpc>
              <a:buNone/>
              <a:tabLst>
                <a:tab pos="2398082" algn="l"/>
              </a:tabLst>
            </a:pPr>
            <a:r>
              <a:rPr lang="en-AU" sz="2000" dirty="0">
                <a:solidFill>
                  <a:schemeClr val="tx1"/>
                </a:solidFill>
              </a:rPr>
              <a:t>Generally ask the following questions, along with questions about other specific issues you become aware of from discussions with the leader or other persons in the business</a:t>
            </a:r>
          </a:p>
          <a:p>
            <a:pPr marL="608155" indent="-608155" eaLnBrk="1" hangingPunct="1">
              <a:lnSpc>
                <a:spcPct val="80000"/>
              </a:lnSpc>
              <a:buNone/>
              <a:tabLst>
                <a:tab pos="2398082" algn="l"/>
              </a:tabLst>
            </a:pPr>
            <a:r>
              <a:rPr lang="en-AU" sz="800" dirty="0">
                <a:solidFill>
                  <a:schemeClr val="tx1"/>
                </a:solidFill>
              </a:rPr>
              <a:t>  </a:t>
            </a:r>
          </a:p>
          <a:p>
            <a:pPr marL="608155" indent="-608155" eaLnBrk="1" hangingPunct="1">
              <a:lnSpc>
                <a:spcPct val="80000"/>
              </a:lnSpc>
              <a:buFontTx/>
              <a:buAutoNum type="arabicPeriod"/>
              <a:tabLst>
                <a:tab pos="2398082" algn="l"/>
              </a:tabLst>
            </a:pPr>
            <a:r>
              <a:rPr lang="en-AU" sz="1500" dirty="0">
                <a:solidFill>
                  <a:schemeClr val="tx1"/>
                </a:solidFill>
              </a:rPr>
              <a:t>Allow 1 hour for this discussion, although sometimes it may be a 15 minute conversation.</a:t>
            </a:r>
            <a:r>
              <a:rPr lang="en-AU" sz="2000" dirty="0">
                <a:solidFill>
                  <a:schemeClr val="tx1"/>
                </a:solidFill>
              </a:rPr>
              <a:t>   </a:t>
            </a:r>
            <a:br>
              <a:rPr lang="en-AU" sz="2000" dirty="0">
                <a:solidFill>
                  <a:schemeClr val="tx1"/>
                </a:solidFill>
              </a:rPr>
            </a:br>
            <a:endParaRPr lang="en-AU" sz="1000" dirty="0">
              <a:solidFill>
                <a:schemeClr val="tx1"/>
              </a:solidFill>
            </a:endParaRPr>
          </a:p>
          <a:p>
            <a:pPr marL="608155" indent="-608155" eaLnBrk="1" hangingPunct="1">
              <a:lnSpc>
                <a:spcPct val="80000"/>
              </a:lnSpc>
              <a:buFontTx/>
              <a:buAutoNum type="arabicPeriod"/>
              <a:tabLst>
                <a:tab pos="2398082" algn="l"/>
              </a:tabLst>
            </a:pPr>
            <a:r>
              <a:rPr lang="en-AU" sz="1500" dirty="0">
                <a:solidFill>
                  <a:schemeClr val="tx1"/>
                </a:solidFill>
              </a:rPr>
              <a:t>Confirm the event start and end times to make sure you are on the same page as well as any other logistics such as location, dress, etc.  These should have been worked out at least two weeks in advance with the event coordinator but it’s good to make sure that both your thinking is aligned.  </a:t>
            </a:r>
            <a:br>
              <a:rPr lang="en-AU" sz="1500" dirty="0">
                <a:solidFill>
                  <a:schemeClr val="tx1"/>
                </a:solidFill>
              </a:rPr>
            </a:br>
            <a:endParaRPr lang="en-AU" sz="1500" dirty="0">
              <a:solidFill>
                <a:schemeClr val="tx1"/>
              </a:solidFill>
            </a:endParaRPr>
          </a:p>
          <a:p>
            <a:pPr marL="608155" indent="-608155" eaLnBrk="1" hangingPunct="1">
              <a:lnSpc>
                <a:spcPct val="80000"/>
              </a:lnSpc>
              <a:buFontTx/>
              <a:buAutoNum type="arabicPeriod"/>
              <a:tabLst>
                <a:tab pos="2398082" algn="l"/>
              </a:tabLst>
            </a:pPr>
            <a:r>
              <a:rPr lang="en-AU" sz="1500" dirty="0">
                <a:solidFill>
                  <a:schemeClr val="tx1"/>
                </a:solidFill>
              </a:rPr>
              <a:t>What would you like to accomplish for the team event? Goals? Etc</a:t>
            </a:r>
            <a:r>
              <a:rPr lang="en-AU" sz="2000" dirty="0">
                <a:solidFill>
                  <a:schemeClr val="tx1"/>
                </a:solidFill>
              </a:rPr>
              <a:t>.  </a:t>
            </a:r>
            <a:br>
              <a:rPr lang="en-AU" sz="2000" dirty="0">
                <a:solidFill>
                  <a:schemeClr val="tx1"/>
                </a:solidFill>
              </a:rPr>
            </a:br>
            <a:r>
              <a:rPr lang="en-AU" sz="1000" dirty="0">
                <a:solidFill>
                  <a:schemeClr val="tx1"/>
                </a:solidFill>
              </a:rPr>
              <a:t> </a:t>
            </a:r>
          </a:p>
          <a:p>
            <a:pPr marL="608155" indent="-608155" eaLnBrk="1" hangingPunct="1">
              <a:lnSpc>
                <a:spcPct val="80000"/>
              </a:lnSpc>
              <a:buFontTx/>
              <a:buAutoNum type="arabicPeriod"/>
              <a:tabLst>
                <a:tab pos="2398082" algn="l"/>
              </a:tabLst>
            </a:pPr>
            <a:r>
              <a:rPr lang="en-AU" sz="1500" dirty="0">
                <a:solidFill>
                  <a:schemeClr val="tx1"/>
                </a:solidFill>
              </a:rPr>
              <a:t>What are your perceptions of business problems and key management issues? How does this relate to the Team Performance Score Card?</a:t>
            </a:r>
            <a:r>
              <a:rPr lang="en-AU" sz="2000" dirty="0">
                <a:solidFill>
                  <a:schemeClr val="tx1"/>
                </a:solidFill>
              </a:rPr>
              <a:t/>
            </a:r>
            <a:br>
              <a:rPr lang="en-AU" sz="2000" dirty="0">
                <a:solidFill>
                  <a:schemeClr val="tx1"/>
                </a:solidFill>
              </a:rPr>
            </a:br>
            <a:endParaRPr lang="en-AU" sz="1000" dirty="0">
              <a:solidFill>
                <a:schemeClr val="tx1"/>
              </a:solidFill>
            </a:endParaRPr>
          </a:p>
          <a:p>
            <a:pPr marL="608155" indent="-608155" eaLnBrk="1" hangingPunct="1">
              <a:lnSpc>
                <a:spcPct val="80000"/>
              </a:lnSpc>
              <a:buFontTx/>
              <a:buAutoNum type="arabicPeriod"/>
              <a:tabLst>
                <a:tab pos="2398082" algn="l"/>
              </a:tabLst>
            </a:pPr>
            <a:r>
              <a:rPr lang="en-AU" sz="1500" dirty="0">
                <a:solidFill>
                  <a:schemeClr val="tx1"/>
                </a:solidFill>
              </a:rPr>
              <a:t>What is your leadership style?</a:t>
            </a:r>
            <a:r>
              <a:rPr lang="en-AU" sz="2000" dirty="0">
                <a:solidFill>
                  <a:schemeClr val="tx1"/>
                </a:solidFill>
              </a:rPr>
              <a:t> </a:t>
            </a:r>
            <a:br>
              <a:rPr lang="en-AU" sz="2000" dirty="0">
                <a:solidFill>
                  <a:schemeClr val="tx1"/>
                </a:solidFill>
              </a:rPr>
            </a:br>
            <a:endParaRPr lang="en-AU" sz="1000" dirty="0">
              <a:solidFill>
                <a:schemeClr val="tx1"/>
              </a:solidFill>
            </a:endParaRPr>
          </a:p>
          <a:p>
            <a:pPr marL="608155" indent="-608155" eaLnBrk="1" hangingPunct="1">
              <a:lnSpc>
                <a:spcPct val="80000"/>
              </a:lnSpc>
              <a:buFontTx/>
              <a:buAutoNum type="arabicPeriod"/>
              <a:tabLst>
                <a:tab pos="2398082" algn="l"/>
              </a:tabLst>
            </a:pPr>
            <a:r>
              <a:rPr lang="en-AU" sz="1500" dirty="0">
                <a:solidFill>
                  <a:schemeClr val="tx1"/>
                </a:solidFill>
              </a:rPr>
              <a:t>What is each person's role in the team? </a:t>
            </a:r>
            <a:r>
              <a:rPr lang="en-AU" sz="2000" dirty="0">
                <a:solidFill>
                  <a:schemeClr val="tx1"/>
                </a:solidFill>
              </a:rPr>
              <a:t/>
            </a:r>
            <a:br>
              <a:rPr lang="en-AU" sz="2000" dirty="0">
                <a:solidFill>
                  <a:schemeClr val="tx1"/>
                </a:solidFill>
              </a:rPr>
            </a:br>
            <a:endParaRPr lang="en-AU" sz="1000" dirty="0">
              <a:solidFill>
                <a:schemeClr val="tx1"/>
              </a:solidFill>
            </a:endParaRPr>
          </a:p>
          <a:p>
            <a:pPr marL="608155" indent="-608155" eaLnBrk="1" hangingPunct="1">
              <a:lnSpc>
                <a:spcPct val="80000"/>
              </a:lnSpc>
              <a:buFontTx/>
              <a:buAutoNum type="arabicPeriod"/>
              <a:tabLst>
                <a:tab pos="2398082" algn="l"/>
              </a:tabLst>
            </a:pPr>
            <a:r>
              <a:rPr lang="en-AU" sz="1500" dirty="0">
                <a:solidFill>
                  <a:schemeClr val="tx1"/>
                </a:solidFill>
              </a:rPr>
              <a:t>Are there any serious problems with the team?  This is pretty open-ended and gives them an opportunity to reflect on the state of the team and also individuals. </a:t>
            </a:r>
          </a:p>
          <a:p>
            <a:pPr marL="608155" indent="-608155" eaLnBrk="1" hangingPunct="1">
              <a:lnSpc>
                <a:spcPct val="80000"/>
              </a:lnSpc>
              <a:buFontTx/>
              <a:buAutoNum type="arabicPeriod"/>
              <a:tabLst>
                <a:tab pos="2398082" algn="l"/>
              </a:tabLst>
            </a:pPr>
            <a:endParaRPr lang="en-US" sz="2000" dirty="0">
              <a:solidFill>
                <a:schemeClr val="tx1"/>
              </a:solidFill>
            </a:endParaRPr>
          </a:p>
          <a:p>
            <a:pPr marL="608155" indent="-608155" eaLnBrk="1" hangingPunct="1">
              <a:lnSpc>
                <a:spcPct val="80000"/>
              </a:lnSpc>
              <a:tabLst>
                <a:tab pos="2398082" algn="l"/>
              </a:tabLst>
            </a:pPr>
            <a:endParaRPr lang="en-AU" sz="2000" dirty="0">
              <a:solidFill>
                <a:schemeClr val="tx1"/>
              </a:solidFill>
            </a:endParaRPr>
          </a:p>
        </p:txBody>
      </p:sp>
    </p:spTree>
    <p:extLst>
      <p:ext uri="{BB962C8B-B14F-4D97-AF65-F5344CB8AC3E}">
        <p14:creationId xmlns:p14="http://schemas.microsoft.com/office/powerpoint/2010/main" val="4080852282"/>
      </p:ext>
    </p:extLst>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6" name="Title 1"/>
          <p:cNvSpPr>
            <a:spLocks noGrp="1"/>
          </p:cNvSpPr>
          <p:nvPr>
            <p:ph type="title"/>
          </p:nvPr>
        </p:nvSpPr>
        <p:spPr/>
        <p:txBody>
          <a:bodyPr/>
          <a:lstStyle/>
          <a:p>
            <a:pPr eaLnBrk="1" hangingPunct="1"/>
            <a:r>
              <a:rPr lang="en-US" sz="2000" dirty="0" smtClean="0"/>
              <a:t>Team’s Overall Business Performance Risks and Success Factors</a:t>
            </a:r>
          </a:p>
        </p:txBody>
      </p:sp>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4920" y="928635"/>
            <a:ext cx="5057880" cy="57007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130498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2" name="Rectangle 2"/>
          <p:cNvSpPr>
            <a:spLocks noGrp="1" noChangeArrowheads="1"/>
          </p:cNvSpPr>
          <p:nvPr>
            <p:ph type="title"/>
          </p:nvPr>
        </p:nvSpPr>
        <p:spPr>
          <a:xfrm>
            <a:off x="0" y="370648"/>
            <a:ext cx="9144000" cy="437555"/>
          </a:xfrm>
        </p:spPr>
        <p:txBody>
          <a:bodyPr/>
          <a:lstStyle/>
          <a:p>
            <a:pPr eaLnBrk="1" hangingPunct="1"/>
            <a:r>
              <a:rPr lang="en-US" sz="2400" dirty="0" smtClean="0"/>
              <a:t>Natural Behavior Scores – </a:t>
            </a:r>
            <a:r>
              <a:rPr lang="en-US" sz="2400" dirty="0"/>
              <a:t>Jensen Team</a:t>
            </a:r>
            <a:endParaRPr lang="en-US" sz="2400" dirty="0" smtClean="0"/>
          </a:p>
        </p:txBody>
      </p:sp>
      <p:sp>
        <p:nvSpPr>
          <p:cNvPr id="4" name="Rectangle 3"/>
          <p:cNvSpPr/>
          <p:nvPr/>
        </p:nvSpPr>
        <p:spPr bwMode="auto">
          <a:xfrm>
            <a:off x="6057900" y="6057900"/>
            <a:ext cx="3086100" cy="800100"/>
          </a:xfrm>
          <a:prstGeom prst="rect">
            <a:avLst/>
          </a:pr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86493" tIns="43247" rIns="86493" bIns="43247" numCol="1" rtlCol="0" anchor="ctr" anchorCtr="0" compatLnSpc="1">
            <a:prstTxWarp prst="textNoShape">
              <a:avLst/>
            </a:prstTxWarp>
            <a:spAutoFit/>
          </a:bodyPr>
          <a:lstStyle/>
          <a:p>
            <a:pPr algn="ctr" defTabSz="914485" eaLnBrk="0" fontAlgn="base" hangingPunct="0">
              <a:spcBef>
                <a:spcPct val="50000"/>
              </a:spcBef>
              <a:spcAft>
                <a:spcPct val="0"/>
              </a:spcAft>
            </a:pPr>
            <a:endParaRPr lang="en-US" sz="1000">
              <a:solidFill>
                <a:prstClr val="black"/>
              </a:solidFill>
              <a:latin typeface="Times New Roman" pitchFamily="18" charset="0"/>
              <a:cs typeface="Arial" pitchFamily="34" charset="0"/>
            </a:endParaRPr>
          </a:p>
        </p:txBody>
      </p:sp>
      <p:pic>
        <p:nvPicPr>
          <p:cNvPr id="337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7325" y="1395413"/>
            <a:ext cx="6229350" cy="406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7196664"/>
      </p:ext>
    </p:extLst>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0" y="370648"/>
            <a:ext cx="9144000" cy="437555"/>
          </a:xfrm>
        </p:spPr>
        <p:txBody>
          <a:bodyPr/>
          <a:lstStyle/>
          <a:p>
            <a:pPr eaLnBrk="1" hangingPunct="1"/>
            <a:r>
              <a:rPr lang="en-US" sz="2400" dirty="0" smtClean="0"/>
              <a:t>Natural Behavior Scores – </a:t>
            </a:r>
            <a:r>
              <a:rPr lang="en-US" sz="2400" dirty="0"/>
              <a:t>Jensen Team</a:t>
            </a:r>
            <a:endParaRPr lang="en-US" sz="2400" dirty="0" smtClean="0"/>
          </a:p>
        </p:txBody>
      </p:sp>
      <p:pic>
        <p:nvPicPr>
          <p:cNvPr id="348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3038" y="1214438"/>
            <a:ext cx="6257925" cy="442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4259350"/>
      </p:ext>
    </p:extLst>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0" y="370648"/>
            <a:ext cx="9144000" cy="437555"/>
          </a:xfrm>
        </p:spPr>
        <p:txBody>
          <a:bodyPr/>
          <a:lstStyle/>
          <a:p>
            <a:pPr eaLnBrk="1" hangingPunct="1"/>
            <a:r>
              <a:rPr lang="en-US" sz="2400" dirty="0" smtClean="0"/>
              <a:t>Natural Behavior Scores – </a:t>
            </a:r>
            <a:r>
              <a:rPr lang="en-US" sz="2400" dirty="0"/>
              <a:t>Jensen Team</a:t>
            </a:r>
            <a:endParaRPr lang="en-US" sz="2400" dirty="0" smtClean="0"/>
          </a:p>
        </p:txBody>
      </p:sp>
      <p:pic>
        <p:nvPicPr>
          <p:cNvPr id="358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1613" y="1319213"/>
            <a:ext cx="6200775" cy="421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0839201"/>
      </p:ext>
    </p:extLst>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0" y="370648"/>
            <a:ext cx="9144000" cy="437555"/>
          </a:xfrm>
        </p:spPr>
        <p:txBody>
          <a:bodyPr/>
          <a:lstStyle/>
          <a:p>
            <a:pPr eaLnBrk="1" hangingPunct="1"/>
            <a:r>
              <a:rPr lang="en-US" sz="2400" dirty="0" smtClean="0"/>
              <a:t>Natural Behavior Scores – </a:t>
            </a:r>
            <a:r>
              <a:rPr lang="en-US" sz="2400" dirty="0"/>
              <a:t>Jensen Team</a:t>
            </a:r>
            <a:endParaRPr lang="en-US" sz="2400" dirty="0" smtClean="0"/>
          </a:p>
        </p:txBody>
      </p:sp>
      <p:pic>
        <p:nvPicPr>
          <p:cNvPr id="368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0663" y="1204913"/>
            <a:ext cx="6162675" cy="444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1340751"/>
      </p:ext>
    </p:extLst>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0" y="370648"/>
            <a:ext cx="9144000" cy="437555"/>
          </a:xfrm>
        </p:spPr>
        <p:txBody>
          <a:bodyPr/>
          <a:lstStyle/>
          <a:p>
            <a:pPr eaLnBrk="1" hangingPunct="1"/>
            <a:r>
              <a:rPr lang="en-US" sz="2400" dirty="0" smtClean="0"/>
              <a:t>Natural Behavior Scores – </a:t>
            </a:r>
            <a:r>
              <a:rPr lang="en-US" sz="2400" dirty="0"/>
              <a:t>Jensen Team</a:t>
            </a:r>
            <a:endParaRPr lang="en-US" sz="2400" dirty="0" smtClean="0"/>
          </a:p>
        </p:txBody>
      </p:sp>
      <p:pic>
        <p:nvPicPr>
          <p:cNvPr id="378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1613" y="1385888"/>
            <a:ext cx="6200775" cy="408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1538837"/>
      </p:ext>
    </p:extLst>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0" y="370648"/>
            <a:ext cx="9144000" cy="437555"/>
          </a:xfrm>
        </p:spPr>
        <p:txBody>
          <a:bodyPr/>
          <a:lstStyle/>
          <a:p>
            <a:pPr eaLnBrk="1" hangingPunct="1"/>
            <a:r>
              <a:rPr lang="en-US" sz="2400" dirty="0" smtClean="0"/>
              <a:t>Natural Behavior Scores – </a:t>
            </a:r>
            <a:r>
              <a:rPr lang="en-US" sz="2400" dirty="0"/>
              <a:t>Jensen Team</a:t>
            </a:r>
            <a:endParaRPr lang="en-US" sz="2400" dirty="0" smtClean="0"/>
          </a:p>
        </p:txBody>
      </p:sp>
      <p:pic>
        <p:nvPicPr>
          <p:cNvPr id="389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4463" y="1266825"/>
            <a:ext cx="6315075" cy="432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205204"/>
      </p:ext>
    </p:extLst>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0" y="370648"/>
            <a:ext cx="9144000" cy="437555"/>
          </a:xfrm>
        </p:spPr>
        <p:txBody>
          <a:bodyPr/>
          <a:lstStyle/>
          <a:p>
            <a:pPr eaLnBrk="1" hangingPunct="1"/>
            <a:r>
              <a:rPr lang="en-US" sz="2400" dirty="0" smtClean="0"/>
              <a:t>Natural Behavior Scores – </a:t>
            </a:r>
            <a:r>
              <a:rPr lang="en-US" sz="2400" dirty="0"/>
              <a:t>Jensen Team</a:t>
            </a:r>
            <a:endParaRPr lang="en-US" sz="2400" dirty="0" smtClean="0"/>
          </a:p>
        </p:txBody>
      </p:sp>
      <p:pic>
        <p:nvPicPr>
          <p:cNvPr id="399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5425" y="1271588"/>
            <a:ext cx="6153150" cy="431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4013778"/>
      </p:ext>
    </p:extLst>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0" y="370648"/>
            <a:ext cx="9144000" cy="437555"/>
          </a:xfrm>
        </p:spPr>
        <p:txBody>
          <a:bodyPr/>
          <a:lstStyle/>
          <a:p>
            <a:pPr eaLnBrk="1" hangingPunct="1"/>
            <a:r>
              <a:rPr lang="en-US" sz="2400" dirty="0" smtClean="0"/>
              <a:t>Natural Behavior Scores – </a:t>
            </a:r>
            <a:r>
              <a:rPr lang="en-US" sz="2400" dirty="0"/>
              <a:t>Jensen Team</a:t>
            </a:r>
            <a:endParaRPr lang="en-US" sz="2400" dirty="0" smtClean="0"/>
          </a:p>
        </p:txBody>
      </p:sp>
      <p:pic>
        <p:nvPicPr>
          <p:cNvPr id="409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2088" y="1204913"/>
            <a:ext cx="6219825" cy="444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9152917"/>
      </p:ext>
    </p:extLst>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0" y="370648"/>
            <a:ext cx="9144000" cy="437555"/>
          </a:xfrm>
        </p:spPr>
        <p:txBody>
          <a:bodyPr/>
          <a:lstStyle/>
          <a:p>
            <a:pPr eaLnBrk="1" hangingPunct="1"/>
            <a:r>
              <a:rPr lang="en-US" sz="2000" dirty="0" smtClean="0"/>
              <a:t>Summary of Team Member Behavioral Strengths and Struggles</a:t>
            </a:r>
          </a:p>
        </p:txBody>
      </p:sp>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5413" y="995363"/>
            <a:ext cx="6353175" cy="4867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99195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LAPSEDTIME" val="35.875"/>
  <p:tag name="AUDIO_ID" val="284"/>
  <p:tag name="ARTICULATE_TITLE_TAG" val="Financial Success Impediments"/>
  <p:tag name="ARTICULATE_SLIDE_PAUSE" val="0"/>
  <p:tag name="ARTICULATE_NAV_LEVEL" val="1"/>
  <p:tag name="ARTICULATE_PLAYLIST_ID" val="-1"/>
</p:tagLst>
</file>

<file path=ppt/theme/theme1.xml><?xml version="1.0" encoding="utf-8"?>
<a:theme xmlns:a="http://schemas.openxmlformats.org/drawingml/2006/main" name="Financial DNA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a:noFill/>
        </a:ln>
        <a:effectLst>
          <a:outerShdw dist="35921" dir="2700000" algn="ctr" rotWithShape="0">
            <a:schemeClr val="bg2"/>
          </a:outerShdw>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a:spPr>
      <a:bodyPr vert="horz" wrap="none" lIns="91440" tIns="45720" rIns="91440" bIns="45720" numCol="1" anchor="ctr" anchorCtr="0" compatLnSpc="1">
        <a:prstTxWarp prst="textNoShape">
          <a:avLst/>
        </a:prstTxWarp>
        <a:spAutoFit/>
      </a:bodyPr>
      <a:lstStyle>
        <a:defPPr marL="0" marR="0" indent="0" algn="ctr" defTabSz="966788" rtl="0" eaLnBrk="0" fontAlgn="base" latinLnBrk="0" hangingPunct="0">
          <a:lnSpc>
            <a:spcPct val="100000"/>
          </a:lnSpc>
          <a:spcBef>
            <a:spcPct val="50000"/>
          </a:spcBef>
          <a:spcAft>
            <a:spcPct val="0"/>
          </a:spcAft>
          <a:buClrTx/>
          <a:buSzTx/>
          <a:buFontTx/>
          <a:buNone/>
          <a:tabLst/>
          <a:defRPr kumimoji="0" lang="en-AU" sz="11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bg1"/>
        </a:solidFill>
        <a:ln>
          <a:noFill/>
        </a:ln>
        <a:effectLst>
          <a:outerShdw dist="35921" dir="2700000" algn="ctr" rotWithShape="0">
            <a:schemeClr val="bg2"/>
          </a:outerShdw>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a:spPr>
      <a:bodyPr vert="horz" wrap="none" lIns="91440" tIns="45720" rIns="91440" bIns="45720" numCol="1" anchor="ctr" anchorCtr="0" compatLnSpc="1">
        <a:prstTxWarp prst="textNoShape">
          <a:avLst/>
        </a:prstTxWarp>
        <a:spAutoFit/>
      </a:bodyPr>
      <a:lstStyle>
        <a:defPPr marL="0" marR="0" indent="0" algn="ctr" defTabSz="966788" rtl="0" eaLnBrk="0" fontAlgn="base" latinLnBrk="0" hangingPunct="0">
          <a:lnSpc>
            <a:spcPct val="100000"/>
          </a:lnSpc>
          <a:spcBef>
            <a:spcPct val="50000"/>
          </a:spcBef>
          <a:spcAft>
            <a:spcPct val="0"/>
          </a:spcAft>
          <a:buClrTx/>
          <a:buSzTx/>
          <a:buFontTx/>
          <a:buNone/>
          <a:tabLst/>
          <a:defRPr kumimoji="0" lang="en-AU" sz="11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Financial DNA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Financial DNA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Financial DNA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Financial DNA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Financial DNA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Financial DNA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Financial DNA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Financial DNA template 8">
        <a:dk1>
          <a:srgbClr val="000099"/>
        </a:dk1>
        <a:lt1>
          <a:srgbClr val="FFFFFF"/>
        </a:lt1>
        <a:dk2>
          <a:srgbClr val="FFCC00"/>
        </a:dk2>
        <a:lt2>
          <a:srgbClr val="000066"/>
        </a:lt2>
        <a:accent1>
          <a:srgbClr val="0033CC"/>
        </a:accent1>
        <a:accent2>
          <a:srgbClr val="FFCC00"/>
        </a:accent2>
        <a:accent3>
          <a:srgbClr val="FFFFFF"/>
        </a:accent3>
        <a:accent4>
          <a:srgbClr val="000082"/>
        </a:accent4>
        <a:accent5>
          <a:srgbClr val="AAADE2"/>
        </a:accent5>
        <a:accent6>
          <a:srgbClr val="E7B900"/>
        </a:accent6>
        <a:hlink>
          <a:srgbClr val="CCCCFF"/>
        </a:hlink>
        <a:folHlink>
          <a:srgbClr val="FFF2B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86089</TotalTime>
  <Words>4257</Words>
  <Application>Microsoft Office PowerPoint</Application>
  <PresentationFormat>On-screen Show (4:3)</PresentationFormat>
  <Paragraphs>857</Paragraphs>
  <Slides>126</Slides>
  <Notes>85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126</vt:i4>
      </vt:variant>
    </vt:vector>
  </HeadingPairs>
  <TitlesOfParts>
    <vt:vector size="128" baseType="lpstr">
      <vt:lpstr>Financial DNA template</vt:lpstr>
      <vt:lpstr>Clip</vt:lpstr>
      <vt:lpstr>PowerPoint Presentation</vt:lpstr>
      <vt:lpstr>PowerPoint Presentation</vt:lpstr>
      <vt:lpstr>Why a Human Behavior Approach for Teams</vt:lpstr>
      <vt:lpstr>PowerPoint Presentation</vt:lpstr>
      <vt:lpstr>Summary of the Team Event Process</vt:lpstr>
      <vt:lpstr>DNA Team Performance Curriculum</vt:lpstr>
      <vt:lpstr>The 6 Pillars of DNA Team Performance</vt:lpstr>
      <vt:lpstr>Identifying Your Natural Behavior Style for Leadership</vt:lpstr>
      <vt:lpstr>Pre-Team Discussion With Team Leader</vt:lpstr>
      <vt:lpstr>Pre-Team Discussion With Team Leader</vt:lpstr>
      <vt:lpstr>The 6 Pillars of DNA Team Performance</vt:lpstr>
      <vt:lpstr>Identifying the Strengths and Struggles of Employees</vt:lpstr>
      <vt:lpstr>The 6 Pillars of DNA Team Performance</vt:lpstr>
      <vt:lpstr>Building a Healthy Team</vt:lpstr>
      <vt:lpstr>Closing the Behavior Performance Gap for Teams</vt:lpstr>
      <vt:lpstr>PowerPoint Presentation</vt:lpstr>
      <vt:lpstr>PowerPoint Presentation</vt:lpstr>
      <vt:lpstr>PowerPoint Presentation</vt:lpstr>
      <vt:lpstr>Team Activity 1: My Best Team Mate</vt:lpstr>
      <vt:lpstr>Team Activity 2: Your Likeability Factor</vt:lpstr>
      <vt:lpstr>Team Activity 3: Analysis of Our Current Team’s Performance</vt:lpstr>
      <vt:lpstr>Taking Team Performance to a New Level</vt:lpstr>
      <vt:lpstr>Team Activity 4: Requirements for Future Team Performance</vt:lpstr>
      <vt:lpstr>Review Your Business DNA Team Report</vt:lpstr>
      <vt:lpstr>Team Activity 5: Building Future Team Effectiveness</vt:lpstr>
      <vt:lpstr>PowerPoint Presentation</vt:lpstr>
      <vt:lpstr>PowerPoint Presentation</vt:lpstr>
      <vt:lpstr>The Five Dysfunctions of a Team</vt:lpstr>
      <vt:lpstr>Be Vulnerable</vt:lpstr>
      <vt:lpstr>The Five Dysfunctions of a Team</vt:lpstr>
      <vt:lpstr>Demand Debate</vt:lpstr>
      <vt:lpstr>The Five Dysfunctions of a Team</vt:lpstr>
      <vt:lpstr>Force Clarity and Closure</vt:lpstr>
      <vt:lpstr>The Five Dysfunctions of a Team</vt:lpstr>
      <vt:lpstr>Confront Difficult Issues</vt:lpstr>
      <vt:lpstr>The Five Dysfunctions of a Team</vt:lpstr>
      <vt:lpstr>Focus on Collective Outcomes</vt:lpstr>
      <vt:lpstr>Team Activity 6: Your Greatest Talents for Team Work</vt:lpstr>
      <vt:lpstr>Team Activity 7: Improving My Team Work</vt:lpstr>
      <vt:lpstr>Team Activity 8: Influencing Others in the Team</vt:lpstr>
      <vt:lpstr>Team Activity 9: 3 Key Changes for Transforming My Team Performance</vt:lpstr>
      <vt:lpstr>The 6 Pillars of DNA Team Performance</vt:lpstr>
      <vt:lpstr>Building Team Relationships</vt:lpstr>
      <vt:lpstr>Team Activity 10 – Building Mutual Relationships</vt:lpstr>
      <vt:lpstr> Building Effective Team Communication</vt:lpstr>
      <vt:lpstr>PowerPoint Presentation</vt:lpstr>
      <vt:lpstr>PowerPoint Presentation</vt:lpstr>
      <vt:lpstr>PowerPoint Presentation</vt:lpstr>
      <vt:lpstr>The 6 Pillars of DNA Team Performance</vt:lpstr>
      <vt:lpstr>The 6 Pillars of DNA Team Performance</vt:lpstr>
      <vt:lpstr>Team Sustainability Programs</vt:lpstr>
      <vt:lpstr>Case Study 5: Coddington Financial Services Team</vt:lpstr>
      <vt:lpstr>Chris Coddington &amp; John Smith Comparison Graph</vt:lpstr>
      <vt:lpstr>Chris Coddington &amp; John Smith Comparison Sub-factors</vt:lpstr>
      <vt:lpstr>Chris &amp; John Work Life Attitudes</vt:lpstr>
      <vt:lpstr>Workplace Insights</vt:lpstr>
      <vt:lpstr>Coddington Financial Services Team</vt:lpstr>
      <vt:lpstr>PowerPoint Presentation</vt:lpstr>
      <vt:lpstr>PowerPoint Presentation</vt:lpstr>
      <vt:lpstr>PowerPoint Presentation</vt:lpstr>
      <vt:lpstr>DNA Natural Behavior Style – Coddington Team</vt:lpstr>
      <vt:lpstr>PowerPoint Presentation</vt:lpstr>
      <vt:lpstr>Summary of DNA Natural Behavior – The 10 Unique Styles</vt:lpstr>
      <vt:lpstr>Team Compatibility Matrix</vt:lpstr>
      <vt:lpstr>Core Work Life Drivers – Coddington Team</vt:lpstr>
      <vt:lpstr>Core Work Life Drivers (Continued) – Coddington Team</vt:lpstr>
      <vt:lpstr>Work Life Planning Drivers – Coddington Team</vt:lpstr>
      <vt:lpstr>Team’s Overall Business Performance Risks and Success Factors</vt:lpstr>
      <vt:lpstr>Natural Behavior Scores – Coddington Team</vt:lpstr>
      <vt:lpstr>Natural Behavior Scores – Coddington Team</vt:lpstr>
      <vt:lpstr>Natural Behavior Scores – Coddington Team</vt:lpstr>
      <vt:lpstr>Natural Behavior Scores – Coddington Team</vt:lpstr>
      <vt:lpstr>Natural Behavior Scores – Coddington Team</vt:lpstr>
      <vt:lpstr>Natural Behavior Scores – Coddington Team</vt:lpstr>
      <vt:lpstr>Natural Behavior Scores – Coddington Team</vt:lpstr>
      <vt:lpstr>Natural Behavior Scores – Coddington Team</vt:lpstr>
      <vt:lpstr>Summary of Team Member Behavioral Strengths and Struggles</vt:lpstr>
      <vt:lpstr>Summary of Team Member Behavioral Performance Environment Keys</vt:lpstr>
      <vt:lpstr>Analysis of Team Member Business Performance Success Factors and Risks</vt:lpstr>
      <vt:lpstr>PowerPoint Presentation</vt:lpstr>
      <vt:lpstr>PowerPoint Presentation</vt:lpstr>
      <vt:lpstr>PowerPoint Presentation</vt:lpstr>
      <vt:lpstr>DNA Natural Behavior Style – Jensen Team</vt:lpstr>
      <vt:lpstr>PowerPoint Presentation</vt:lpstr>
      <vt:lpstr>Summary of DNA Natural Behavior – The 10 Unique Styles</vt:lpstr>
      <vt:lpstr>Team Compatibility Matrix</vt:lpstr>
      <vt:lpstr>Core Work Life Drivers (Continued) – Jensen Team</vt:lpstr>
      <vt:lpstr>Core Work Life Drivers (Continued) – Jensen Team</vt:lpstr>
      <vt:lpstr>Work Life Planning Drivers (Continued) – Jensen Team</vt:lpstr>
      <vt:lpstr>Team’s Overall Business Performance Risks and Success Factors</vt:lpstr>
      <vt:lpstr>Natural Behavior Scores – Jensen Team</vt:lpstr>
      <vt:lpstr>Natural Behavior Scores – Jensen Team</vt:lpstr>
      <vt:lpstr>Natural Behavior Scores – Jensen Team</vt:lpstr>
      <vt:lpstr>Natural Behavior Scores – Jensen Team</vt:lpstr>
      <vt:lpstr>Natural Behavior Scores – Jensen Team</vt:lpstr>
      <vt:lpstr>Natural Behavior Scores – Jensen Team</vt:lpstr>
      <vt:lpstr>Natural Behavior Scores – Jensen Team</vt:lpstr>
      <vt:lpstr>Natural Behavior Scores – Jensen Team</vt:lpstr>
      <vt:lpstr>Summary of Team Member Behavioral Strengths and Struggles</vt:lpstr>
      <vt:lpstr>Summary of Team Member Behavioral Performance Environment Keys</vt:lpstr>
      <vt:lpstr>Analysis of Team Member Business Performance Success Factors and Risks</vt:lpstr>
      <vt:lpstr>PowerPoint Presentation</vt:lpstr>
      <vt:lpstr>PowerPoint Presentation</vt:lpstr>
      <vt:lpstr>PowerPoint Presentation</vt:lpstr>
      <vt:lpstr>PowerPoint Presentation</vt:lpstr>
      <vt:lpstr>PowerPoint Presentation</vt:lpstr>
      <vt:lpstr>Summary of DNA Natural Behavior – The 10 Unique Styles</vt:lpstr>
      <vt:lpstr>Team Compatibility Matrix</vt:lpstr>
      <vt:lpstr>Core Work Life Drivers (Continued) – Raddison Team</vt:lpstr>
      <vt:lpstr>Core Work Life Drivers (Continued) – Raddison Team</vt:lpstr>
      <vt:lpstr>Work Life Planning Drivers (Continued) – Raddison Team</vt:lpstr>
      <vt:lpstr>Team’s Overall Business Performance Risks and Success Factors</vt:lpstr>
      <vt:lpstr>Natural Behavior Scores – Raddison Team</vt:lpstr>
      <vt:lpstr>Natural Behavior Scores – Raddison Team</vt:lpstr>
      <vt:lpstr>Natural Behavior Scores – Raddison Team</vt:lpstr>
      <vt:lpstr>Natural Behavior Scores – Raddison Team</vt:lpstr>
      <vt:lpstr>Natural Behavior Scores – Raddison Team</vt:lpstr>
      <vt:lpstr>Natural Behavior Scores – Raddison Team</vt:lpstr>
      <vt:lpstr>Natural Behavior Scores – Raddison Team</vt:lpstr>
      <vt:lpstr>Natural Behavior Scores – Raddison Team</vt:lpstr>
      <vt:lpstr>Summary of Team Member Behavioral Strengths and Struggles</vt:lpstr>
      <vt:lpstr>Summary of Team Member Behavioral Performance Environment Keys</vt:lpstr>
      <vt:lpstr>Analysis of Team Member Business Performance Success Factors and Risks</vt:lpstr>
      <vt:lpstr>PowerPoint Presentation</vt:lpstr>
      <vt:lpstr>PowerPoint Presentation</vt:lpstr>
      <vt:lpstr>PowerPoint Presentation</vt:lpstr>
    </vt:vector>
  </TitlesOfParts>
  <Company>Coddington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jrubbo</dc:creator>
  <cp:lastModifiedBy>temp</cp:lastModifiedBy>
  <cp:revision>4447</cp:revision>
  <cp:lastPrinted>2014-03-17T15:10:59Z</cp:lastPrinted>
  <dcterms:created xsi:type="dcterms:W3CDTF">2004-05-27T00:29:27Z</dcterms:created>
  <dcterms:modified xsi:type="dcterms:W3CDTF">2015-02-03T21:41:49Z</dcterms:modified>
</cp:coreProperties>
</file>