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30" r:id="rId2"/>
  </p:sldMasterIdLst>
  <p:notesMasterIdLst>
    <p:notesMasterId r:id="rId12"/>
  </p:notesMasterIdLst>
  <p:handoutMasterIdLst>
    <p:handoutMasterId r:id="rId13"/>
  </p:handoutMasterIdLst>
  <p:sldIdLst>
    <p:sldId id="1003" r:id="rId3"/>
    <p:sldId id="1119" r:id="rId4"/>
    <p:sldId id="1142" r:id="rId5"/>
    <p:sldId id="1145" r:id="rId6"/>
    <p:sldId id="1144" r:id="rId7"/>
    <p:sldId id="1008" r:id="rId8"/>
    <p:sldId id="1140" r:id="rId9"/>
    <p:sldId id="808" r:id="rId10"/>
    <p:sldId id="1147" r:id="rId11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A18B4B"/>
    <a:srgbClr val="978246"/>
    <a:srgbClr val="FFFFFF"/>
    <a:srgbClr val="000000"/>
    <a:srgbClr val="FF3300"/>
    <a:srgbClr val="E6E6E6"/>
    <a:srgbClr val="F2F2F2"/>
    <a:srgbClr val="313233"/>
    <a:srgbClr val="4F1F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38" autoAdjust="0"/>
    <p:restoredTop sz="94660"/>
  </p:normalViewPr>
  <p:slideViewPr>
    <p:cSldViewPr snapToGrid="0">
      <p:cViewPr varScale="1">
        <p:scale>
          <a:sx n="67" d="100"/>
          <a:sy n="67" d="100"/>
        </p:scale>
        <p:origin x="764" y="4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299" y="4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189FED-663C-445A-8BA2-9A7757E64490}" type="datetimeFigureOut">
              <a:rPr lang="en-PH" smtClean="0"/>
              <a:t>04/08/2020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17EF2-C34C-4C51-9AED-1443CB58588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26795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36A6E-2E37-4799-B07E-A8E49AE7E584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E9CB1-200E-4CD2-A1CD-8342E616B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39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lnSpc>
                <a:spcPct val="85000"/>
              </a:lnSpc>
              <a:buFont typeface="+mj-lt"/>
              <a:buAutoNum type="arabicPeriod"/>
            </a:pPr>
            <a:r>
              <a:rPr lang="en-US" sz="1200" kern="1200" dirty="0">
                <a:solidFill>
                  <a:srgbClr val="333333"/>
                </a:solidFill>
                <a:latin typeface="+mn-lt"/>
                <a:ea typeface="+mn-ea"/>
                <a:cs typeface="Segoe UI Light" panose="020B0502040204020203" pitchFamily="34" charset="0"/>
              </a:rPr>
              <a:t>Case Studies: Digital Advice &amp; Intergenerational Wealth Transfer</a:t>
            </a:r>
          </a:p>
          <a:p>
            <a:pPr marL="457200" indent="-457200">
              <a:lnSpc>
                <a:spcPct val="85000"/>
              </a:lnSpc>
              <a:buFont typeface="+mj-lt"/>
              <a:buAutoNum type="arabicPeriod"/>
            </a:pPr>
            <a:r>
              <a:rPr lang="en-US" sz="1200" kern="1200" dirty="0">
                <a:solidFill>
                  <a:srgbClr val="333333"/>
                </a:solidFill>
                <a:latin typeface="+mn-lt"/>
                <a:ea typeface="+mn-ea"/>
                <a:cs typeface="Segoe UI Light" panose="020B0502040204020203" pitchFamily="34" charset="0"/>
              </a:rPr>
              <a:t>Organizational Transformation</a:t>
            </a:r>
          </a:p>
          <a:p>
            <a:pPr marL="457200" indent="-457200">
              <a:lnSpc>
                <a:spcPct val="85000"/>
              </a:lnSpc>
              <a:buFont typeface="+mj-lt"/>
              <a:buAutoNum type="arabicPeriod"/>
            </a:pPr>
            <a:r>
              <a:rPr lang="en-US" sz="1200" kern="1200" dirty="0">
                <a:solidFill>
                  <a:srgbClr val="333333"/>
                </a:solidFill>
                <a:latin typeface="+mn-lt"/>
                <a:ea typeface="+mn-ea"/>
                <a:cs typeface="Segoe UI Light" panose="020B0502040204020203" pitchFamily="34" charset="0"/>
              </a:rPr>
              <a:t>Big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E9CB1-200E-4CD2-A1CD-8342E616B44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732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5.wdp"/><Relationship Id="rId1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microsoft.com/office/2007/relationships/hdphoto" Target="../media/hdphoto7.wdp"/><Relationship Id="rId2" Type="http://schemas.openxmlformats.org/officeDocument/2006/relationships/image" Target="../media/image2.png"/><Relationship Id="rId16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7.png"/><Relationship Id="rId19" Type="http://schemas.microsoft.com/office/2007/relationships/hdphoto" Target="../media/hdphoto8.wdp"/><Relationship Id="rId4" Type="http://schemas.openxmlformats.org/officeDocument/2006/relationships/image" Target="../media/image4.png"/><Relationship Id="rId9" Type="http://schemas.microsoft.com/office/2007/relationships/hdphoto" Target="../media/hdphoto3.wdp"/><Relationship Id="rId1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5.wdp"/><Relationship Id="rId1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microsoft.com/office/2007/relationships/hdphoto" Target="../media/hdphoto7.wdp"/><Relationship Id="rId2" Type="http://schemas.openxmlformats.org/officeDocument/2006/relationships/image" Target="../media/image2.png"/><Relationship Id="rId16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7.png"/><Relationship Id="rId19" Type="http://schemas.microsoft.com/office/2007/relationships/hdphoto" Target="../media/hdphoto8.wdp"/><Relationship Id="rId4" Type="http://schemas.openxmlformats.org/officeDocument/2006/relationships/image" Target="../media/image4.png"/><Relationship Id="rId9" Type="http://schemas.microsoft.com/office/2007/relationships/hdphoto" Target="../media/hdphoto3.wdp"/><Relationship Id="rId14" Type="http://schemas.openxmlformats.org/officeDocument/2006/relationships/image" Target="../media/image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Customizab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PH" dirty="0"/>
              <a:t>Human Performance Acceleration</a:t>
            </a:r>
            <a:br>
              <a:rPr lang="en-PH" dirty="0"/>
            </a:br>
            <a:r>
              <a:rPr lang="en-US" dirty="0"/>
              <a:t>Using Behavioral Insights Since 2001</a:t>
            </a:r>
            <a:r>
              <a:rPr lang="en-PH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60B92BBD-FF03-4F4E-AB1B-763EE27F67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52684" y="3067360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A34ED92B-9DB3-40C7-8423-EE11BADE8AE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764" y="3820893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DAFA4EC4-B959-4CFA-AE3A-DFCCE613AE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2684" y="4586024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972C0ACF-8511-48A9-8CB9-02EF4BE77E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91" y="5338797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0" name="Picture Placeholder 19">
            <a:extLst>
              <a:ext uri="{FF2B5EF4-FFF2-40B4-BE49-F238E27FC236}">
                <a16:creationId xmlns:a16="http://schemas.microsoft.com/office/drawing/2014/main" id="{47634C30-6A8B-43D7-8360-E622EC7DF5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460551" y="748792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1" name="Picture Placeholder 19">
            <a:extLst>
              <a:ext uri="{FF2B5EF4-FFF2-40B4-BE49-F238E27FC236}">
                <a16:creationId xmlns:a16="http://schemas.microsoft.com/office/drawing/2014/main" id="{542C2242-420A-4AB7-9813-5FE0B072224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20244" y="0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2" name="Picture Placeholder 19">
            <a:extLst>
              <a:ext uri="{FF2B5EF4-FFF2-40B4-BE49-F238E27FC236}">
                <a16:creationId xmlns:a16="http://schemas.microsoft.com/office/drawing/2014/main" id="{68E35B1F-825F-4A6A-A752-AB1A10F1323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460551" y="2267456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3" name="Picture Placeholder 19">
            <a:extLst>
              <a:ext uri="{FF2B5EF4-FFF2-40B4-BE49-F238E27FC236}">
                <a16:creationId xmlns:a16="http://schemas.microsoft.com/office/drawing/2014/main" id="{86F6244F-BA3D-40BF-B756-A709B4640C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13471" y="1517904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83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Iceb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A92096-4965-4AF2-AD63-5C223BA450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714"/>
          <a:stretch/>
        </p:blipFill>
        <p:spPr>
          <a:xfrm>
            <a:off x="6612217" y="-1"/>
            <a:ext cx="5579784" cy="68579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6F441D-9DFF-4E70-BF93-2BA79805EB83}"/>
              </a:ext>
            </a:extLst>
          </p:cNvPr>
          <p:cNvSpPr/>
          <p:nvPr userDrawn="1"/>
        </p:nvSpPr>
        <p:spPr>
          <a:xfrm>
            <a:off x="0" y="0"/>
            <a:ext cx="6612219" cy="2741733"/>
          </a:xfrm>
          <a:prstGeom prst="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s://static1.squarespace.com/static/59006a571b631bf3f5ffc01a/590b350515d5dba8afdaffc0/5912c04015cf7dde1df0dde0/1510593665281/iceberg.png?format=2500w">
            <a:extLst>
              <a:ext uri="{FF2B5EF4-FFF2-40B4-BE49-F238E27FC236}">
                <a16:creationId xmlns:a16="http://schemas.microsoft.com/office/drawing/2014/main" id="{910A48FA-FB1A-4196-97B6-DCA0DDAB3E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xfrm>
            <a:off x="0" y="1531020"/>
            <a:ext cx="6612219" cy="532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776719-C5FD-45E7-AAE7-5ABF4997A1CC}"/>
              </a:ext>
            </a:extLst>
          </p:cNvPr>
          <p:cNvSpPr/>
          <p:nvPr userDrawn="1"/>
        </p:nvSpPr>
        <p:spPr>
          <a:xfrm>
            <a:off x="1614312" y="6296605"/>
            <a:ext cx="2797050" cy="426798"/>
          </a:xfrm>
          <a:prstGeom prst="roundRect">
            <a:avLst/>
          </a:prstGeom>
          <a:gradFill flip="none" rotWithShape="1">
            <a:gsLst>
              <a:gs pos="0">
                <a:srgbClr val="228DAE"/>
              </a:gs>
              <a:gs pos="100000">
                <a:srgbClr val="0C7C9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6B7244-7101-4E2A-B169-1722663F0466}"/>
              </a:ext>
            </a:extLst>
          </p:cNvPr>
          <p:cNvSpPr/>
          <p:nvPr userDrawn="1"/>
        </p:nvSpPr>
        <p:spPr>
          <a:xfrm>
            <a:off x="0" y="0"/>
            <a:ext cx="6612219" cy="2162432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rgbClr val="F0F9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01021-4262-4CE5-949B-8A84E786DBC6}"/>
              </a:ext>
            </a:extLst>
          </p:cNvPr>
          <p:cNvSpPr txBox="1"/>
          <p:nvPr userDrawn="1"/>
        </p:nvSpPr>
        <p:spPr>
          <a:xfrm>
            <a:off x="566956" y="2127500"/>
            <a:ext cx="303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7C9D"/>
                </a:solidFill>
              </a:rPr>
              <a:t>LEARNED SITUATIONAL BEHAVIOR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15B4C7-92B0-4689-B5F4-C140C521D101}"/>
              </a:ext>
            </a:extLst>
          </p:cNvPr>
          <p:cNvSpPr txBox="1"/>
          <p:nvPr userDrawn="1"/>
        </p:nvSpPr>
        <p:spPr>
          <a:xfrm>
            <a:off x="494727" y="4245880"/>
            <a:ext cx="15324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Automatic 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Behavior Biases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D3A467-F227-4A18-9571-87F60C0194D0}"/>
              </a:ext>
            </a:extLst>
          </p:cNvPr>
          <p:cNvCxnSpPr>
            <a:cxnSpLocks/>
          </p:cNvCxnSpPr>
          <p:nvPr userDrawn="1"/>
        </p:nvCxnSpPr>
        <p:spPr>
          <a:xfrm>
            <a:off x="566956" y="4671775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3E2D153-1F5C-48BD-A287-D7093FE25520}"/>
              </a:ext>
            </a:extLst>
          </p:cNvPr>
          <p:cNvSpPr txBox="1"/>
          <p:nvPr userDrawn="1"/>
        </p:nvSpPr>
        <p:spPr>
          <a:xfrm>
            <a:off x="494727" y="3637953"/>
            <a:ext cx="303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</a:rPr>
              <a:t>NATURAL BEHAVIOR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45046D-1374-4B9C-84B2-072A2603D8E8}"/>
              </a:ext>
            </a:extLst>
          </p:cNvPr>
          <p:cNvSpPr txBox="1"/>
          <p:nvPr userDrawn="1"/>
        </p:nvSpPr>
        <p:spPr>
          <a:xfrm>
            <a:off x="494727" y="4791596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Learning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A03C1BD-3460-45C7-B328-8245CF5F13AD}"/>
              </a:ext>
            </a:extLst>
          </p:cNvPr>
          <p:cNvCxnSpPr>
            <a:cxnSpLocks/>
          </p:cNvCxnSpPr>
          <p:nvPr userDrawn="1"/>
        </p:nvCxnSpPr>
        <p:spPr>
          <a:xfrm>
            <a:off x="566956" y="5056852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8D3E82D-5DAE-4197-A15A-5833F35E7CBA}"/>
              </a:ext>
            </a:extLst>
          </p:cNvPr>
          <p:cNvSpPr txBox="1"/>
          <p:nvPr userDrawn="1"/>
        </p:nvSpPr>
        <p:spPr>
          <a:xfrm>
            <a:off x="494727" y="5174480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Risk Tolerance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CAF5A4-06AB-41E8-8E4F-C855ADC1DDA7}"/>
              </a:ext>
            </a:extLst>
          </p:cNvPr>
          <p:cNvCxnSpPr>
            <a:cxnSpLocks/>
          </p:cNvCxnSpPr>
          <p:nvPr userDrawn="1"/>
        </p:nvCxnSpPr>
        <p:spPr>
          <a:xfrm>
            <a:off x="566956" y="5452093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183BD69-9DA8-45B7-AD8B-C7EAD23418BA}"/>
              </a:ext>
            </a:extLst>
          </p:cNvPr>
          <p:cNvSpPr txBox="1"/>
          <p:nvPr userDrawn="1"/>
        </p:nvSpPr>
        <p:spPr>
          <a:xfrm>
            <a:off x="494727" y="5543176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Leadership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2A460-0C86-4D50-9AA4-4C3CA0FF7AA4}"/>
              </a:ext>
            </a:extLst>
          </p:cNvPr>
          <p:cNvCxnSpPr>
            <a:cxnSpLocks/>
          </p:cNvCxnSpPr>
          <p:nvPr userDrawn="1"/>
        </p:nvCxnSpPr>
        <p:spPr>
          <a:xfrm>
            <a:off x="566956" y="5808432"/>
            <a:ext cx="2299811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7319EF6-6756-4C4A-A162-08AF540FB426}"/>
              </a:ext>
            </a:extLst>
          </p:cNvPr>
          <p:cNvSpPr txBox="1"/>
          <p:nvPr userDrawn="1"/>
        </p:nvSpPr>
        <p:spPr>
          <a:xfrm>
            <a:off x="4616680" y="4403693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Communication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6A99366-29B3-4708-8B74-4C0238900DC5}"/>
              </a:ext>
            </a:extLst>
          </p:cNvPr>
          <p:cNvCxnSpPr>
            <a:cxnSpLocks/>
          </p:cNvCxnSpPr>
          <p:nvPr userDrawn="1"/>
        </p:nvCxnSpPr>
        <p:spPr>
          <a:xfrm>
            <a:off x="4442508" y="4681306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52C1362-48A5-4A6F-BC9E-B088083751A8}"/>
              </a:ext>
            </a:extLst>
          </p:cNvPr>
          <p:cNvSpPr txBox="1"/>
          <p:nvPr userDrawn="1"/>
        </p:nvSpPr>
        <p:spPr>
          <a:xfrm>
            <a:off x="4616680" y="4788770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Talents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53ECDFD-546E-4928-B3FD-59779D7898E9}"/>
              </a:ext>
            </a:extLst>
          </p:cNvPr>
          <p:cNvCxnSpPr>
            <a:cxnSpLocks/>
          </p:cNvCxnSpPr>
          <p:nvPr userDrawn="1"/>
        </p:nvCxnSpPr>
        <p:spPr>
          <a:xfrm>
            <a:off x="4294188" y="5054026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23D3443-CFED-443E-9819-A751F9366AAC}"/>
              </a:ext>
            </a:extLst>
          </p:cNvPr>
          <p:cNvSpPr txBox="1"/>
          <p:nvPr userDrawn="1"/>
        </p:nvSpPr>
        <p:spPr>
          <a:xfrm>
            <a:off x="4616680" y="5171654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Decision-Making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9EAD9F8-F312-45A0-934B-04A656538753}"/>
              </a:ext>
            </a:extLst>
          </p:cNvPr>
          <p:cNvCxnSpPr>
            <a:cxnSpLocks/>
          </p:cNvCxnSpPr>
          <p:nvPr userDrawn="1"/>
        </p:nvCxnSpPr>
        <p:spPr>
          <a:xfrm>
            <a:off x="4086833" y="5436910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4BB78E2-A0A4-4D02-BED2-E0DE5DA91CF0}"/>
              </a:ext>
            </a:extLst>
          </p:cNvPr>
          <p:cNvSpPr/>
          <p:nvPr userDrawn="1"/>
        </p:nvSpPr>
        <p:spPr>
          <a:xfrm>
            <a:off x="0" y="553205"/>
            <a:ext cx="6971548" cy="461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spc="-100" dirty="0">
                <a:solidFill>
                  <a:srgbClr val="7F7F7F"/>
                </a:solidFill>
                <a:cs typeface="Segoe UI Light" panose="020B0502040204020203" pitchFamily="34" charset="0"/>
              </a:rPr>
              <a:t>Universally Applicable Behavioral Insights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E0ECBBA-BC13-47FF-8FCB-6397AD71DAEC}"/>
              </a:ext>
            </a:extLst>
          </p:cNvPr>
          <p:cNvSpPr/>
          <p:nvPr userDrawn="1"/>
        </p:nvSpPr>
        <p:spPr>
          <a:xfrm>
            <a:off x="6612219" y="0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F527057-FC2F-480F-8860-420D743062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95E48E0-7E0C-4E6E-99F2-F2587BB7F01A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A54F4A7-D037-45BA-BA91-06681012463A}"/>
              </a:ext>
            </a:extLst>
          </p:cNvPr>
          <p:cNvSpPr/>
          <p:nvPr userDrawn="1"/>
        </p:nvSpPr>
        <p:spPr>
          <a:xfrm>
            <a:off x="7106946" y="4604104"/>
            <a:ext cx="4581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08BAC"/>
                </a:solidFill>
              </a:rPr>
              <a:t>Predictive Results Usable for the Long Term</a:t>
            </a:r>
            <a:endParaRPr lang="en-US" dirty="0">
              <a:solidFill>
                <a:srgbClr val="208BA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742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Iceb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634BA5-53AA-4EDB-A6D3-B4FBB492F7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714"/>
          <a:stretch/>
        </p:blipFill>
        <p:spPr>
          <a:xfrm>
            <a:off x="6612217" y="-1"/>
            <a:ext cx="5579784" cy="68579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FCD069-DF80-4E10-A034-88AA659517A6}"/>
              </a:ext>
            </a:extLst>
          </p:cNvPr>
          <p:cNvSpPr/>
          <p:nvPr userDrawn="1"/>
        </p:nvSpPr>
        <p:spPr>
          <a:xfrm>
            <a:off x="0" y="0"/>
            <a:ext cx="6612219" cy="2741733"/>
          </a:xfrm>
          <a:prstGeom prst="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s://static1.squarespace.com/static/59006a571b631bf3f5ffc01a/590b350515d5dba8afdaffc0/5912c04015cf7dde1df0dde0/1510593665281/iceberg.png?format=2500w">
            <a:extLst>
              <a:ext uri="{FF2B5EF4-FFF2-40B4-BE49-F238E27FC236}">
                <a16:creationId xmlns:a16="http://schemas.microsoft.com/office/drawing/2014/main" id="{26FCEEB4-4AAB-41A5-8740-E4E3FC15FD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xfrm>
            <a:off x="0" y="1531020"/>
            <a:ext cx="6612219" cy="532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92F8B1F-5E9F-4D93-B8DA-A7C4A9C2C90F}"/>
              </a:ext>
            </a:extLst>
          </p:cNvPr>
          <p:cNvSpPr/>
          <p:nvPr userDrawn="1"/>
        </p:nvSpPr>
        <p:spPr>
          <a:xfrm>
            <a:off x="1614312" y="6296605"/>
            <a:ext cx="2797050" cy="426798"/>
          </a:xfrm>
          <a:prstGeom prst="roundRect">
            <a:avLst/>
          </a:prstGeom>
          <a:gradFill flip="none" rotWithShape="1">
            <a:gsLst>
              <a:gs pos="0">
                <a:srgbClr val="228DAE"/>
              </a:gs>
              <a:gs pos="100000">
                <a:srgbClr val="0C7C9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8A539D-C1C8-47CF-90DE-A8268E0D8F3C}"/>
              </a:ext>
            </a:extLst>
          </p:cNvPr>
          <p:cNvSpPr/>
          <p:nvPr userDrawn="1"/>
        </p:nvSpPr>
        <p:spPr>
          <a:xfrm>
            <a:off x="0" y="0"/>
            <a:ext cx="6612219" cy="2162432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rgbClr val="F0F9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2AA298-2575-4FD3-AA8B-C78DFA575507}"/>
              </a:ext>
            </a:extLst>
          </p:cNvPr>
          <p:cNvSpPr txBox="1"/>
          <p:nvPr userDrawn="1"/>
        </p:nvSpPr>
        <p:spPr>
          <a:xfrm>
            <a:off x="566956" y="2127500"/>
            <a:ext cx="303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7C9D"/>
                </a:solidFill>
              </a:rPr>
              <a:t>LEARNED SITUATIONAL BEHAVIOR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260D65-51BD-424C-BBC0-BA39F0782910}"/>
              </a:ext>
            </a:extLst>
          </p:cNvPr>
          <p:cNvCxnSpPr>
            <a:cxnSpLocks/>
          </p:cNvCxnSpPr>
          <p:nvPr userDrawn="1"/>
        </p:nvCxnSpPr>
        <p:spPr>
          <a:xfrm>
            <a:off x="566956" y="4671775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B7AE8EF-6C5D-4145-8CF2-FC2F6622B579}"/>
              </a:ext>
            </a:extLst>
          </p:cNvPr>
          <p:cNvSpPr txBox="1"/>
          <p:nvPr userDrawn="1"/>
        </p:nvSpPr>
        <p:spPr>
          <a:xfrm>
            <a:off x="494727" y="3637953"/>
            <a:ext cx="303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</a:rPr>
              <a:t>NATURAL BEHAVIOR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D8C8202-734C-4CA3-A27E-98D3E15137F1}"/>
              </a:ext>
            </a:extLst>
          </p:cNvPr>
          <p:cNvCxnSpPr>
            <a:cxnSpLocks/>
          </p:cNvCxnSpPr>
          <p:nvPr userDrawn="1"/>
        </p:nvCxnSpPr>
        <p:spPr>
          <a:xfrm>
            <a:off x="566956" y="5056852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30AC0B-1106-47EE-9B57-63947767D3A3}"/>
              </a:ext>
            </a:extLst>
          </p:cNvPr>
          <p:cNvCxnSpPr>
            <a:cxnSpLocks/>
          </p:cNvCxnSpPr>
          <p:nvPr userDrawn="1"/>
        </p:nvCxnSpPr>
        <p:spPr>
          <a:xfrm>
            <a:off x="566956" y="5452093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9B3763-FFF2-4B83-99CE-B6542C0BA7FD}"/>
              </a:ext>
            </a:extLst>
          </p:cNvPr>
          <p:cNvCxnSpPr>
            <a:cxnSpLocks/>
          </p:cNvCxnSpPr>
          <p:nvPr userDrawn="1"/>
        </p:nvCxnSpPr>
        <p:spPr>
          <a:xfrm>
            <a:off x="566956" y="5808432"/>
            <a:ext cx="2299811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82EDED-EE59-4496-8601-DDC7969D2777}"/>
              </a:ext>
            </a:extLst>
          </p:cNvPr>
          <p:cNvCxnSpPr>
            <a:cxnSpLocks/>
          </p:cNvCxnSpPr>
          <p:nvPr userDrawn="1"/>
        </p:nvCxnSpPr>
        <p:spPr>
          <a:xfrm>
            <a:off x="4442508" y="4681306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2C85E58-3859-4D41-A6FE-DE5BD7666E24}"/>
              </a:ext>
            </a:extLst>
          </p:cNvPr>
          <p:cNvCxnSpPr>
            <a:cxnSpLocks/>
          </p:cNvCxnSpPr>
          <p:nvPr userDrawn="1"/>
        </p:nvCxnSpPr>
        <p:spPr>
          <a:xfrm>
            <a:off x="4294188" y="5054026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F595727-1590-4E1B-88F4-322EFD285CBE}"/>
              </a:ext>
            </a:extLst>
          </p:cNvPr>
          <p:cNvCxnSpPr>
            <a:cxnSpLocks/>
          </p:cNvCxnSpPr>
          <p:nvPr userDrawn="1"/>
        </p:nvCxnSpPr>
        <p:spPr>
          <a:xfrm>
            <a:off x="4086833" y="5436910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576C1E1-911D-489C-BDAA-B956C58EABB1}"/>
              </a:ext>
            </a:extLst>
          </p:cNvPr>
          <p:cNvSpPr/>
          <p:nvPr userDrawn="1"/>
        </p:nvSpPr>
        <p:spPr>
          <a:xfrm>
            <a:off x="6612219" y="0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71276EB-B61E-418F-9BD6-6806A8E2ADE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72892E3-ED63-4A7C-8A1B-35FB4A6B38E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1590371-CA43-4C42-A287-AEE34CFAD1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33850" y="4640194"/>
            <a:ext cx="4204361" cy="3693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800" kern="1200" dirty="0" smtClean="0">
                <a:solidFill>
                  <a:srgbClr val="208BAC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Add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D04B6DA-AAD1-40AE-ADB9-CC1986AA34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16438"/>
            <a:ext cx="6612216" cy="4617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b="1" kern="1200" spc="-100" dirty="0" smtClean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F51F31D9-7A75-4B80-AA35-A6D707F3BB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956" y="4451192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0FBAD148-B814-4A19-BDA2-8DD106F7B4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6956" y="4836268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EED9CF0F-944B-47D9-BE5D-4EFBD2514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6956" y="5231491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EE866626-0B2B-4A7F-B1F6-F06290D8CD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6956" y="5597533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83D6A62B-3BD8-4AC3-86A9-CFD144616F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49182" y="4466550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94929E7C-011E-4388-AB12-CEF52C923A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9182" y="4824860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27B181FA-A7DD-4F20-A62A-1D289C420F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49182" y="5210251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86896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i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6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4581525" y="1634155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133182" y="2425771"/>
            <a:ext cx="2192337" cy="4021138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BD48B5F-F494-4D55-A61E-3DAFE31657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4BF081A-982F-4980-8F09-A8EC471001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2776975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black cente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907823" y="1448821"/>
            <a:ext cx="8069096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1946278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2 Larg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31629" y="1448821"/>
            <a:ext cx="5376530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47E3A82-F2EE-41F8-8D8A-377B008CBB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3842" y="1455158"/>
            <a:ext cx="5376530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8FA5370-D348-42C0-9B08-9750162D84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2A568F79-0D63-4CAB-95F9-C53BF50046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4019074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and large pictu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9573" y="1581150"/>
            <a:ext cx="6864702" cy="4681806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975600" y="2139950"/>
            <a:ext cx="2882900" cy="1444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7940323" y="432435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B523B89-EA21-4021-BC88-3273113A08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58030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&amp; dash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811963" y="258763"/>
            <a:ext cx="5145087" cy="609917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511040" y="293762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511040" y="2370673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499610" y="4486939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1968500"/>
            <a:ext cx="2882900" cy="1444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625123" y="415290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451778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3 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1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2514988" y="924421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6373379" y="848221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4439038" y="1467346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989135" y="2258962"/>
            <a:ext cx="2192337" cy="4021138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073023" y="1671587"/>
            <a:ext cx="2185988" cy="4105275"/>
          </a:xfrm>
          <a:custGeom>
            <a:avLst/>
            <a:gdLst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4095750 h 4095750"/>
              <a:gd name="connsiteX3" fmla="*/ 0 w 1819275"/>
              <a:gd name="connsiteY3" fmla="*/ 4095750 h 4095750"/>
              <a:gd name="connsiteX4" fmla="*/ 0 w 1819275"/>
              <a:gd name="connsiteY4" fmla="*/ 0 h 4095750"/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314324 h 4095750"/>
              <a:gd name="connsiteX3" fmla="*/ 1819275 w 1819275"/>
              <a:gd name="connsiteY3" fmla="*/ 4095750 h 4095750"/>
              <a:gd name="connsiteX4" fmla="*/ 0 w 1819275"/>
              <a:gd name="connsiteY4" fmla="*/ 4095750 h 4095750"/>
              <a:gd name="connsiteX5" fmla="*/ 0 w 1819275"/>
              <a:gd name="connsiteY5" fmla="*/ 0 h 4095750"/>
              <a:gd name="connsiteX0" fmla="*/ 0 w 2185987"/>
              <a:gd name="connsiteY0" fmla="*/ 100013 h 4195763"/>
              <a:gd name="connsiteX1" fmla="*/ 2185987 w 2185987"/>
              <a:gd name="connsiteY1" fmla="*/ 0 h 4195763"/>
              <a:gd name="connsiteX2" fmla="*/ 1819275 w 2185987"/>
              <a:gd name="connsiteY2" fmla="*/ 414337 h 4195763"/>
              <a:gd name="connsiteX3" fmla="*/ 1819275 w 2185987"/>
              <a:gd name="connsiteY3" fmla="*/ 4195763 h 4195763"/>
              <a:gd name="connsiteX4" fmla="*/ 0 w 2185987"/>
              <a:gd name="connsiteY4" fmla="*/ 4195763 h 4195763"/>
              <a:gd name="connsiteX5" fmla="*/ 0 w 2185987"/>
              <a:gd name="connsiteY5" fmla="*/ 100013 h 4195763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1819275 w 2185987"/>
              <a:gd name="connsiteY2" fmla="*/ 323849 h 4105275"/>
              <a:gd name="connsiteX3" fmla="*/ 1819275 w 2185987"/>
              <a:gd name="connsiteY3" fmla="*/ 4105275 h 4105275"/>
              <a:gd name="connsiteX4" fmla="*/ 0 w 2185987"/>
              <a:gd name="connsiteY4" fmla="*/ 4105275 h 4105275"/>
              <a:gd name="connsiteX5" fmla="*/ 0 w 2185987"/>
              <a:gd name="connsiteY5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38363 w 2185987"/>
              <a:gd name="connsiteY2" fmla="*/ 47625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28838 w 2185987"/>
              <a:gd name="connsiteY2" fmla="*/ 57150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5988" h="4105275">
                <a:moveTo>
                  <a:pt x="0" y="9525"/>
                </a:moveTo>
                <a:lnTo>
                  <a:pt x="2185987" y="0"/>
                </a:lnTo>
                <a:cubicBezTo>
                  <a:pt x="2185987" y="20108"/>
                  <a:pt x="2185988" y="40217"/>
                  <a:pt x="2185988" y="60325"/>
                </a:cubicBezTo>
                <a:cubicBezTo>
                  <a:pt x="1855788" y="53975"/>
                  <a:pt x="1835151" y="301624"/>
                  <a:pt x="1819275" y="323849"/>
                </a:cubicBezTo>
                <a:lnTo>
                  <a:pt x="1819275" y="4105275"/>
                </a:lnTo>
                <a:lnTo>
                  <a:pt x="0" y="4105275"/>
                </a:lnTo>
                <a:lnTo>
                  <a:pt x="0" y="9525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2"/>
          </p:nvPr>
        </p:nvSpPr>
        <p:spPr>
          <a:xfrm flipH="1">
            <a:off x="6921123" y="1671587"/>
            <a:ext cx="2185988" cy="4105275"/>
          </a:xfrm>
          <a:custGeom>
            <a:avLst/>
            <a:gdLst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4095750 h 4095750"/>
              <a:gd name="connsiteX3" fmla="*/ 0 w 1819275"/>
              <a:gd name="connsiteY3" fmla="*/ 4095750 h 4095750"/>
              <a:gd name="connsiteX4" fmla="*/ 0 w 1819275"/>
              <a:gd name="connsiteY4" fmla="*/ 0 h 4095750"/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314324 h 4095750"/>
              <a:gd name="connsiteX3" fmla="*/ 1819275 w 1819275"/>
              <a:gd name="connsiteY3" fmla="*/ 4095750 h 4095750"/>
              <a:gd name="connsiteX4" fmla="*/ 0 w 1819275"/>
              <a:gd name="connsiteY4" fmla="*/ 4095750 h 4095750"/>
              <a:gd name="connsiteX5" fmla="*/ 0 w 1819275"/>
              <a:gd name="connsiteY5" fmla="*/ 0 h 4095750"/>
              <a:gd name="connsiteX0" fmla="*/ 0 w 2185987"/>
              <a:gd name="connsiteY0" fmla="*/ 100013 h 4195763"/>
              <a:gd name="connsiteX1" fmla="*/ 2185987 w 2185987"/>
              <a:gd name="connsiteY1" fmla="*/ 0 h 4195763"/>
              <a:gd name="connsiteX2" fmla="*/ 1819275 w 2185987"/>
              <a:gd name="connsiteY2" fmla="*/ 414337 h 4195763"/>
              <a:gd name="connsiteX3" fmla="*/ 1819275 w 2185987"/>
              <a:gd name="connsiteY3" fmla="*/ 4195763 h 4195763"/>
              <a:gd name="connsiteX4" fmla="*/ 0 w 2185987"/>
              <a:gd name="connsiteY4" fmla="*/ 4195763 h 4195763"/>
              <a:gd name="connsiteX5" fmla="*/ 0 w 2185987"/>
              <a:gd name="connsiteY5" fmla="*/ 100013 h 4195763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1819275 w 2185987"/>
              <a:gd name="connsiteY2" fmla="*/ 323849 h 4105275"/>
              <a:gd name="connsiteX3" fmla="*/ 1819275 w 2185987"/>
              <a:gd name="connsiteY3" fmla="*/ 4105275 h 4105275"/>
              <a:gd name="connsiteX4" fmla="*/ 0 w 2185987"/>
              <a:gd name="connsiteY4" fmla="*/ 4105275 h 4105275"/>
              <a:gd name="connsiteX5" fmla="*/ 0 w 2185987"/>
              <a:gd name="connsiteY5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38363 w 2185987"/>
              <a:gd name="connsiteY2" fmla="*/ 47625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28838 w 2185987"/>
              <a:gd name="connsiteY2" fmla="*/ 57150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5988" h="4105275">
                <a:moveTo>
                  <a:pt x="0" y="9525"/>
                </a:moveTo>
                <a:lnTo>
                  <a:pt x="2185987" y="0"/>
                </a:lnTo>
                <a:cubicBezTo>
                  <a:pt x="2185987" y="20108"/>
                  <a:pt x="2185988" y="40217"/>
                  <a:pt x="2185988" y="60325"/>
                </a:cubicBezTo>
                <a:cubicBezTo>
                  <a:pt x="1855788" y="53975"/>
                  <a:pt x="1835151" y="301624"/>
                  <a:pt x="1819275" y="323849"/>
                </a:cubicBezTo>
                <a:lnTo>
                  <a:pt x="1819275" y="4105275"/>
                </a:lnTo>
                <a:lnTo>
                  <a:pt x="0" y="4105275"/>
                </a:lnTo>
                <a:lnTo>
                  <a:pt x="0" y="9525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D6EF8C-14D9-43AB-AB75-0FE958CFBF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1ADB98B-C96E-48B3-92DD-BD4120FFE1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11893515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vertic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1711309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234545" y="3611027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/>
              <a:t>Sample 1</a:t>
            </a:r>
            <a:endParaRPr lang="en-PH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323438" y="-15875"/>
            <a:ext cx="4870403" cy="6873875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112360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mpu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1" y="1051136"/>
            <a:ext cx="6641556" cy="3899528"/>
          </a:xfrm>
          <a:prstGeom prst="rect">
            <a:avLst/>
          </a:prstGeom>
          <a:effectLst/>
        </p:spPr>
      </p:pic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457962" y="1295400"/>
            <a:ext cx="5026766" cy="3163953"/>
          </a:xfrm>
          <a:custGeom>
            <a:avLst/>
            <a:gdLst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26766 w 5026766"/>
              <a:gd name="connsiteY2" fmla="*/ 3163953 h 3163953"/>
              <a:gd name="connsiteX3" fmla="*/ 0 w 5026766"/>
              <a:gd name="connsiteY3" fmla="*/ 3163953 h 3163953"/>
              <a:gd name="connsiteX4" fmla="*/ 0 w 5026766"/>
              <a:gd name="connsiteY4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0 w 5026766"/>
              <a:gd name="connsiteY4" fmla="*/ 3163953 h 3163953"/>
              <a:gd name="connsiteX5" fmla="*/ 0 w 5026766"/>
              <a:gd name="connsiteY5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494284 w 5026766"/>
              <a:gd name="connsiteY3" fmla="*/ 614881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26766" h="3163953">
                <a:moveTo>
                  <a:pt x="0" y="0"/>
                </a:moveTo>
                <a:lnTo>
                  <a:pt x="5026766" y="0"/>
                </a:lnTo>
                <a:lnTo>
                  <a:pt x="5015266" y="687309"/>
                </a:lnTo>
                <a:cubicBezTo>
                  <a:pt x="5026552" y="675489"/>
                  <a:pt x="3354018" y="708158"/>
                  <a:pt x="3349428" y="714469"/>
                </a:cubicBezTo>
                <a:cubicBezTo>
                  <a:pt x="3224345" y="764633"/>
                  <a:pt x="3204819" y="802414"/>
                  <a:pt x="3204316" y="1045443"/>
                </a:cubicBezTo>
                <a:cubicBezTo>
                  <a:pt x="3210008" y="1746755"/>
                  <a:pt x="3190299" y="2454418"/>
                  <a:pt x="3186466" y="3158905"/>
                </a:cubicBezTo>
                <a:lnTo>
                  <a:pt x="0" y="3163953"/>
                </a:ln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880" y="1981955"/>
            <a:ext cx="6641556" cy="3899528"/>
          </a:xfrm>
          <a:prstGeom prst="rect">
            <a:avLst/>
          </a:prstGeom>
          <a:effectLst/>
        </p:spPr>
      </p:pic>
      <p:sp>
        <p:nvSpPr>
          <p:cNvPr id="1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851501" y="2226219"/>
            <a:ext cx="5026766" cy="316395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3F62283-FF48-4929-8608-4D29C8C85C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647753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PH" dirty="0"/>
              <a:t>Human Performance Acceleration</a:t>
            </a:r>
            <a:br>
              <a:rPr lang="en-PH" dirty="0"/>
            </a:br>
            <a:r>
              <a:rPr lang="en-US" dirty="0"/>
              <a:t>Using Behavioral Insights Since 2001</a:t>
            </a:r>
            <a:r>
              <a:rPr lang="en-PH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  <p:pic>
        <p:nvPicPr>
          <p:cNvPr id="12" name="Picture Placeholder 11" descr="A hand holding a cellphone&#10;&#10;Description automatically generated">
            <a:extLst>
              <a:ext uri="{FF2B5EF4-FFF2-40B4-BE49-F238E27FC236}">
                <a16:creationId xmlns:a16="http://schemas.microsoft.com/office/drawing/2014/main" id="{30A3D6A9-8D6F-4C16-B88D-A68E128BC1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30" b="5930"/>
          <a:stretch>
            <a:fillRect/>
          </a:stretch>
        </p:blipFill>
        <p:spPr>
          <a:xfrm>
            <a:off x="1361229" y="4589311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4" name="Picture Placeholder 13" descr="A picture containing indoor, table, floor, wooden&#10;&#10;Description automatically generated">
            <a:extLst>
              <a:ext uri="{FF2B5EF4-FFF2-40B4-BE49-F238E27FC236}">
                <a16:creationId xmlns:a16="http://schemas.microsoft.com/office/drawing/2014/main" id="{1F565BE0-714C-4304-8FDF-7F511368DD9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77" r="12177"/>
          <a:stretch>
            <a:fillRect/>
          </a:stretch>
        </p:blipFill>
        <p:spPr>
          <a:xfrm>
            <a:off x="1361229" y="3073465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6" name="Picture Placeholder 15" descr="A picture containing person, floor, skating, ground&#10;&#10;Description automatically generated">
            <a:extLst>
              <a:ext uri="{FF2B5EF4-FFF2-40B4-BE49-F238E27FC236}">
                <a16:creationId xmlns:a16="http://schemas.microsoft.com/office/drawing/2014/main" id="{33B89D09-D48E-4772-A40B-8306F483CE5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0" y="3831389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7" name="Picture Placeholder 17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D73A3B28-D626-43AB-9949-BB91CF2CB43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48" r="12048"/>
          <a:stretch>
            <a:fillRect/>
          </a:stretch>
        </p:blipFill>
        <p:spPr>
          <a:xfrm>
            <a:off x="5179" y="5347234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8" name="Picture Placeholder 19" descr="A group of people standing in front of a window&#10;&#10;Description automatically generated">
            <a:extLst>
              <a:ext uri="{FF2B5EF4-FFF2-40B4-BE49-F238E27FC236}">
                <a16:creationId xmlns:a16="http://schemas.microsoft.com/office/drawing/2014/main" id="{70F939B6-C0C2-4707-89AB-B322A3DAECE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00" r="12800"/>
          <a:stretch>
            <a:fillRect/>
          </a:stretch>
        </p:blipFill>
        <p:spPr>
          <a:xfrm>
            <a:off x="9034548" y="0"/>
            <a:ext cx="1718669" cy="1515845"/>
          </a:xfrm>
          <a:prstGeom prst="hexagon">
            <a:avLst/>
          </a:prstGeom>
        </p:spPr>
      </p:pic>
      <p:pic>
        <p:nvPicPr>
          <p:cNvPr id="19" name="Picture Placeholder 21" descr="A person sitting at a table&#10;&#10;Description automatically generated">
            <a:extLst>
              <a:ext uri="{FF2B5EF4-FFF2-40B4-BE49-F238E27FC236}">
                <a16:creationId xmlns:a16="http://schemas.microsoft.com/office/drawing/2014/main" id="{4375A522-BF31-4FD0-9281-DA7B4B69AE5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10369773" y="2310467"/>
            <a:ext cx="1718669" cy="1515845"/>
          </a:xfrm>
          <a:prstGeom prst="hexagon">
            <a:avLst/>
          </a:prstGeom>
        </p:spPr>
      </p:pic>
      <p:pic>
        <p:nvPicPr>
          <p:cNvPr id="20" name="Picture Placeholder 23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AB9B8BF7-966E-49A5-A322-B95DDAF6AC1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9034547" y="1515844"/>
            <a:ext cx="1718669" cy="1515845"/>
          </a:xfrm>
          <a:prstGeom prst="hexagon">
            <a:avLst/>
          </a:prstGeom>
        </p:spPr>
      </p:pic>
      <p:pic>
        <p:nvPicPr>
          <p:cNvPr id="21" name="Picture Placeholder 2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FD9A52C-8EB8-4A2A-A1D0-10CCC4507C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" t="5821" r="-20" b="14263"/>
          <a:stretch/>
        </p:blipFill>
        <p:spPr>
          <a:xfrm>
            <a:off x="10379934" y="757922"/>
            <a:ext cx="1718669" cy="1515845"/>
          </a:xfrm>
          <a:prstGeom prst="hexagon">
            <a:avLst/>
          </a:prstGeom>
        </p:spPr>
      </p:pic>
    </p:spTree>
    <p:extLst>
      <p:ext uri="{BB962C8B-B14F-4D97-AF65-F5344CB8AC3E}">
        <p14:creationId xmlns:p14="http://schemas.microsoft.com/office/powerpoint/2010/main" val="22616919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and 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49" y="1026059"/>
            <a:ext cx="7602506" cy="4463741"/>
          </a:xfrm>
          <a:prstGeom prst="rect">
            <a:avLst/>
          </a:prstGeom>
          <a:effectLst/>
        </p:spPr>
      </p:pic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2668863" y="1332533"/>
            <a:ext cx="4006755" cy="3641422"/>
          </a:xfrm>
          <a:custGeom>
            <a:avLst/>
            <a:gdLst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26766 w 5026766"/>
              <a:gd name="connsiteY2" fmla="*/ 3163953 h 3163953"/>
              <a:gd name="connsiteX3" fmla="*/ 0 w 5026766"/>
              <a:gd name="connsiteY3" fmla="*/ 3163953 h 3163953"/>
              <a:gd name="connsiteX4" fmla="*/ 0 w 5026766"/>
              <a:gd name="connsiteY4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0 w 5026766"/>
              <a:gd name="connsiteY4" fmla="*/ 3163953 h 3163953"/>
              <a:gd name="connsiteX5" fmla="*/ 0 w 5026766"/>
              <a:gd name="connsiteY5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494284 w 5026766"/>
              <a:gd name="connsiteY3" fmla="*/ 614881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547156 w 5026766"/>
              <a:gd name="connsiteY3" fmla="*/ 682833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3547156 w 5026766"/>
              <a:gd name="connsiteY2" fmla="*/ 682833 h 3163953"/>
              <a:gd name="connsiteX3" fmla="*/ 320431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3547156"/>
              <a:gd name="connsiteY0" fmla="*/ 7909 h 3171862"/>
              <a:gd name="connsiteX1" fmla="*/ 3500306 w 3547156"/>
              <a:gd name="connsiteY1" fmla="*/ 0 h 3171862"/>
              <a:gd name="connsiteX2" fmla="*/ 3547156 w 3547156"/>
              <a:gd name="connsiteY2" fmla="*/ 690742 h 3171862"/>
              <a:gd name="connsiteX3" fmla="*/ 3204316 w 3547156"/>
              <a:gd name="connsiteY3" fmla="*/ 1053352 h 3171862"/>
              <a:gd name="connsiteX4" fmla="*/ 3186466 w 3547156"/>
              <a:gd name="connsiteY4" fmla="*/ 3166814 h 3171862"/>
              <a:gd name="connsiteX5" fmla="*/ 0 w 3547156"/>
              <a:gd name="connsiteY5" fmla="*/ 3171862 h 3171862"/>
              <a:gd name="connsiteX6" fmla="*/ 0 w 354715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25114 w 3500306"/>
              <a:gd name="connsiteY2" fmla="*/ 685195 h 3171862"/>
              <a:gd name="connsiteX3" fmla="*/ 3204316 w 3500306"/>
              <a:gd name="connsiteY3" fmla="*/ 1053352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204316 w 3500306"/>
              <a:gd name="connsiteY4" fmla="*/ 1053352 h 3171862"/>
              <a:gd name="connsiteX5" fmla="*/ 3186466 w 3500306"/>
              <a:gd name="connsiteY5" fmla="*/ 3166814 h 3171862"/>
              <a:gd name="connsiteX6" fmla="*/ 0 w 3500306"/>
              <a:gd name="connsiteY6" fmla="*/ 3171862 h 3171862"/>
              <a:gd name="connsiteX7" fmla="*/ 0 w 3500306"/>
              <a:gd name="connsiteY7" fmla="*/ 7909 h 3171862"/>
              <a:gd name="connsiteX0" fmla="*/ 0 w 3508640"/>
              <a:gd name="connsiteY0" fmla="*/ 7909 h 3171862"/>
              <a:gd name="connsiteX1" fmla="*/ 3500306 w 3508640"/>
              <a:gd name="connsiteY1" fmla="*/ 0 h 3171862"/>
              <a:gd name="connsiteX2" fmla="*/ 3410004 w 3508640"/>
              <a:gd name="connsiteY2" fmla="*/ 206098 h 3171862"/>
              <a:gd name="connsiteX3" fmla="*/ 3425114 w 3508640"/>
              <a:gd name="connsiteY3" fmla="*/ 685195 h 3171862"/>
              <a:gd name="connsiteX4" fmla="*/ 3186466 w 3508640"/>
              <a:gd name="connsiteY4" fmla="*/ 3166814 h 3171862"/>
              <a:gd name="connsiteX5" fmla="*/ 0 w 3508640"/>
              <a:gd name="connsiteY5" fmla="*/ 3171862 h 3171862"/>
              <a:gd name="connsiteX6" fmla="*/ 0 w 3508640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7447"/>
              <a:gd name="connsiteX1" fmla="*/ 3500306 w 3500306"/>
              <a:gd name="connsiteY1" fmla="*/ 0 h 3177447"/>
              <a:gd name="connsiteX2" fmla="*/ 3410004 w 3500306"/>
              <a:gd name="connsiteY2" fmla="*/ 206098 h 3177447"/>
              <a:gd name="connsiteX3" fmla="*/ 3425114 w 3500306"/>
              <a:gd name="connsiteY3" fmla="*/ 685195 h 3177447"/>
              <a:gd name="connsiteX4" fmla="*/ 3198948 w 3500306"/>
              <a:gd name="connsiteY4" fmla="*/ 3175135 h 3177447"/>
              <a:gd name="connsiteX5" fmla="*/ 0 w 3500306"/>
              <a:gd name="connsiteY5" fmla="*/ 3171862 h 3177447"/>
              <a:gd name="connsiteX6" fmla="*/ 0 w 3500306"/>
              <a:gd name="connsiteY6" fmla="*/ 7909 h 3177447"/>
              <a:gd name="connsiteX0" fmla="*/ 0 w 3500306"/>
              <a:gd name="connsiteY0" fmla="*/ 7909 h 3181150"/>
              <a:gd name="connsiteX1" fmla="*/ 3500306 w 3500306"/>
              <a:gd name="connsiteY1" fmla="*/ 0 h 3181150"/>
              <a:gd name="connsiteX2" fmla="*/ 3410004 w 3500306"/>
              <a:gd name="connsiteY2" fmla="*/ 206098 h 3181150"/>
              <a:gd name="connsiteX3" fmla="*/ 3425114 w 3500306"/>
              <a:gd name="connsiteY3" fmla="*/ 685195 h 3181150"/>
              <a:gd name="connsiteX4" fmla="*/ 3440258 w 3500306"/>
              <a:gd name="connsiteY4" fmla="*/ 3179295 h 3181150"/>
              <a:gd name="connsiteX5" fmla="*/ 0 w 3500306"/>
              <a:gd name="connsiteY5" fmla="*/ 3171862 h 3181150"/>
              <a:gd name="connsiteX6" fmla="*/ 0 w 3500306"/>
              <a:gd name="connsiteY6" fmla="*/ 7909 h 3181150"/>
              <a:gd name="connsiteX0" fmla="*/ 0 w 3500306"/>
              <a:gd name="connsiteY0" fmla="*/ 7909 h 3181150"/>
              <a:gd name="connsiteX1" fmla="*/ 3500306 w 3500306"/>
              <a:gd name="connsiteY1" fmla="*/ 0 h 3181150"/>
              <a:gd name="connsiteX2" fmla="*/ 3410004 w 3500306"/>
              <a:gd name="connsiteY2" fmla="*/ 206098 h 3181150"/>
              <a:gd name="connsiteX3" fmla="*/ 3425114 w 3500306"/>
              <a:gd name="connsiteY3" fmla="*/ 685195 h 3181150"/>
              <a:gd name="connsiteX4" fmla="*/ 3440258 w 3500306"/>
              <a:gd name="connsiteY4" fmla="*/ 3179295 h 3181150"/>
              <a:gd name="connsiteX5" fmla="*/ 0 w 3500306"/>
              <a:gd name="connsiteY5" fmla="*/ 3171862 h 3181150"/>
              <a:gd name="connsiteX6" fmla="*/ 0 w 3500306"/>
              <a:gd name="connsiteY6" fmla="*/ 7909 h 318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0306" h="3181150">
                <a:moveTo>
                  <a:pt x="0" y="7909"/>
                </a:moveTo>
                <a:lnTo>
                  <a:pt x="3500306" y="0"/>
                </a:lnTo>
                <a:cubicBezTo>
                  <a:pt x="3494244" y="48359"/>
                  <a:pt x="3453511" y="-17003"/>
                  <a:pt x="3410004" y="206098"/>
                </a:cubicBezTo>
                <a:lnTo>
                  <a:pt x="3425114" y="685195"/>
                </a:lnTo>
                <a:cubicBezTo>
                  <a:pt x="3387858" y="1178648"/>
                  <a:pt x="3417542" y="3191997"/>
                  <a:pt x="3440258" y="3179295"/>
                </a:cubicBezTo>
                <a:cubicBezTo>
                  <a:pt x="3415460" y="3186525"/>
                  <a:pt x="1062155" y="3170179"/>
                  <a:pt x="0" y="3171862"/>
                </a:cubicBezTo>
                <a:lnTo>
                  <a:pt x="0" y="79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pic>
        <p:nvPicPr>
          <p:cNvPr id="11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6179644" y="1026059"/>
            <a:ext cx="2945288" cy="466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64755" y="1663566"/>
            <a:ext cx="1972251" cy="3668925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C5C367D-C27F-4DDE-B4B6-328A432DB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8190415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nd Gold with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E75F2A69-8AF4-4265-847B-83ED687837C4}"/>
              </a:ext>
            </a:extLst>
          </p:cNvPr>
          <p:cNvSpPr/>
          <p:nvPr userDrawn="1"/>
        </p:nvSpPr>
        <p:spPr>
          <a:xfrm rot="10800000" flipH="1">
            <a:off x="0" y="-16329"/>
            <a:ext cx="8137003" cy="3104446"/>
          </a:xfrm>
          <a:prstGeom prst="rtTriangle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1D4C6A04-8000-450F-BD70-ECDA68A7BE4B}"/>
              </a:ext>
            </a:extLst>
          </p:cNvPr>
          <p:cNvSpPr/>
          <p:nvPr userDrawn="1"/>
        </p:nvSpPr>
        <p:spPr>
          <a:xfrm flipH="1">
            <a:off x="6728177" y="4773430"/>
            <a:ext cx="5463822" cy="2084569"/>
          </a:xfrm>
          <a:prstGeom prst="rtTriangle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D0174C-401C-49A5-94B3-9CCEACD4B6CC}"/>
              </a:ext>
            </a:extLst>
          </p:cNvPr>
          <p:cNvCxnSpPr>
            <a:cxnSpLocks/>
          </p:cNvCxnSpPr>
          <p:nvPr userDrawn="1"/>
        </p:nvCxnSpPr>
        <p:spPr>
          <a:xfrm flipV="1">
            <a:off x="6062133" y="4559094"/>
            <a:ext cx="6129867" cy="2298906"/>
          </a:xfrm>
          <a:prstGeom prst="line">
            <a:avLst/>
          </a:prstGeom>
          <a:ln>
            <a:solidFill>
              <a:srgbClr val="A18B4B">
                <a:alpha val="3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520825" y="941388"/>
            <a:ext cx="4210050" cy="4283075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9DF2D1F7-6414-4AA7-942F-51B83581F8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67662" y="1849332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AA6FA9B-BD86-436C-909A-64A8CFEC20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67662" y="3749050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/>
              <a:t>Sample 1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0549701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ictur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Change Picture for background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715963" y="4408488"/>
            <a:ext cx="2833687" cy="155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007428" y="722219"/>
            <a:ext cx="2833687" cy="155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91931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060702" y="0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8049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804991 h 6860721"/>
              <a:gd name="connsiteX3" fmla="*/ 65004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322391 h 6860721"/>
              <a:gd name="connsiteX3" fmla="*/ 65004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05898" y="4322391"/>
                </a:lnTo>
                <a:lnTo>
                  <a:pt x="6500410" y="6860721"/>
                </a:lnTo>
                <a:lnTo>
                  <a:pt x="0" y="6860721"/>
                </a:lnTo>
                <a:lnTo>
                  <a:pt x="6879039" y="0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Change photo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092E83-3F68-467E-8680-3C5B8ECC4FD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E04F00-2E52-45B5-A014-E71DEFA5FB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623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tted map and large pictu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9573" y="1581150"/>
            <a:ext cx="6864702" cy="4681806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975600" y="2139950"/>
            <a:ext cx="2882900" cy="144462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7940323" y="432435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922BCE7B-244C-4089-9C59-BD81009141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9800" y="355600"/>
            <a:ext cx="8104625" cy="854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200" b="1" spc="-100" dirty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rPr>
              <a:t>Title 1: </a:t>
            </a:r>
            <a:r>
              <a:rPr lang="en-US" sz="3200" spc="-100" dirty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rPr>
              <a:t>One</a:t>
            </a:r>
          </a:p>
        </p:txBody>
      </p:sp>
    </p:spTree>
    <p:extLst>
      <p:ext uri="{BB962C8B-B14F-4D97-AF65-F5344CB8AC3E}">
        <p14:creationId xmlns:p14="http://schemas.microsoft.com/office/powerpoint/2010/main" val="28843914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D22B356D-F506-4D57-8014-394F4BAFCB33}"/>
              </a:ext>
            </a:extLst>
          </p:cNvPr>
          <p:cNvSpPr/>
          <p:nvPr userDrawn="1"/>
        </p:nvSpPr>
        <p:spPr>
          <a:xfrm rot="5400000">
            <a:off x="4831080" y="1356360"/>
            <a:ext cx="6858000" cy="4145280"/>
          </a:xfrm>
          <a:prstGeom prst="rtTriangle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7FDD73-AF14-400B-9B0A-B541BAA636EC}"/>
              </a:ext>
            </a:extLst>
          </p:cNvPr>
          <p:cNvSpPr/>
          <p:nvPr userDrawn="1"/>
        </p:nvSpPr>
        <p:spPr>
          <a:xfrm>
            <a:off x="0" y="0"/>
            <a:ext cx="6187440" cy="6858000"/>
          </a:xfrm>
          <a:prstGeom prst="rect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B0C227-13F8-4C27-8D60-004A00AC115F}"/>
              </a:ext>
            </a:extLst>
          </p:cNvPr>
          <p:cNvSpPr/>
          <p:nvPr userDrawn="1"/>
        </p:nvSpPr>
        <p:spPr>
          <a:xfrm>
            <a:off x="1075096" y="2933918"/>
            <a:ext cx="40401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48BF4-F73F-4D88-B131-CA27825E324F}"/>
              </a:ext>
            </a:extLst>
          </p:cNvPr>
          <p:cNvSpPr txBox="1"/>
          <p:nvPr userDrawn="1"/>
        </p:nvSpPr>
        <p:spPr>
          <a:xfrm>
            <a:off x="978666" y="3225446"/>
            <a:ext cx="462292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For more information about DNA Behavior:</a:t>
            </a:r>
          </a:p>
          <a:p>
            <a:endParaRPr lang="en-US" sz="700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Contact:                                           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DNA Behavior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5901 Peachtree Dunwoody Rd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Suite A375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Atlanta, GA 30328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(866) 791-8992</a:t>
            </a:r>
          </a:p>
          <a:p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inquiries@dnabehavior.com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www.dnabehavior.com</a:t>
            </a:r>
          </a:p>
          <a:p>
            <a:endParaRPr lang="id-ID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4208F3-B8B1-4B96-8AB3-B5599FD882AB}"/>
              </a:ext>
            </a:extLst>
          </p:cNvPr>
          <p:cNvGrpSpPr/>
          <p:nvPr userDrawn="1"/>
        </p:nvGrpSpPr>
        <p:grpSpPr>
          <a:xfrm>
            <a:off x="834517" y="5220451"/>
            <a:ext cx="136022" cy="90681"/>
            <a:chOff x="7892136" y="5451839"/>
            <a:chExt cx="240011" cy="160007"/>
          </a:xfrm>
        </p:grpSpPr>
        <p:sp>
          <p:nvSpPr>
            <p:cNvPr id="6" name="Shape 1151">
              <a:extLst>
                <a:ext uri="{FF2B5EF4-FFF2-40B4-BE49-F238E27FC236}">
                  <a16:creationId xmlns:a16="http://schemas.microsoft.com/office/drawing/2014/main" id="{5302D897-CABC-4B39-B19B-5D57FCF48564}"/>
                </a:ext>
              </a:extLst>
            </p:cNvPr>
            <p:cNvSpPr/>
            <p:nvPr/>
          </p:nvSpPr>
          <p:spPr>
            <a:xfrm>
              <a:off x="7892136" y="5451839"/>
              <a:ext cx="240011" cy="1600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13" y="103186"/>
                  </a:moveTo>
                  <a:lnTo>
                    <a:pt x="118947" y="109699"/>
                  </a:lnTo>
                  <a:lnTo>
                    <a:pt x="116582" y="114986"/>
                  </a:lnTo>
                  <a:lnTo>
                    <a:pt x="113060" y="118534"/>
                  </a:lnTo>
                  <a:lnTo>
                    <a:pt x="108725" y="119831"/>
                  </a:lnTo>
                  <a:lnTo>
                    <a:pt x="10702" y="119831"/>
                  </a:lnTo>
                  <a:lnTo>
                    <a:pt x="6372" y="118534"/>
                  </a:lnTo>
                  <a:lnTo>
                    <a:pt x="2989" y="114986"/>
                  </a:lnTo>
                  <a:lnTo>
                    <a:pt x="786" y="109699"/>
                  </a:lnTo>
                  <a:lnTo>
                    <a:pt x="0" y="103186"/>
                  </a:lnTo>
                  <a:lnTo>
                    <a:pt x="0" y="16630"/>
                  </a:lnTo>
                  <a:lnTo>
                    <a:pt x="792" y="9826"/>
                  </a:lnTo>
                  <a:lnTo>
                    <a:pt x="3035" y="4576"/>
                  </a:lnTo>
                  <a:lnTo>
                    <a:pt x="6529" y="1196"/>
                  </a:lnTo>
                  <a:lnTo>
                    <a:pt x="11074" y="0"/>
                  </a:lnTo>
                  <a:lnTo>
                    <a:pt x="108725" y="0"/>
                  </a:lnTo>
                  <a:lnTo>
                    <a:pt x="113267" y="1196"/>
                  </a:lnTo>
                  <a:lnTo>
                    <a:pt x="116766" y="4576"/>
                  </a:lnTo>
                  <a:lnTo>
                    <a:pt x="119016" y="9826"/>
                  </a:lnTo>
                  <a:lnTo>
                    <a:pt x="119813" y="16630"/>
                  </a:lnTo>
                  <a:lnTo>
                    <a:pt x="119813" y="103186"/>
                  </a:lnTo>
                  <a:close/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Shape 1152">
              <a:extLst>
                <a:ext uri="{FF2B5EF4-FFF2-40B4-BE49-F238E27FC236}">
                  <a16:creationId xmlns:a16="http://schemas.microsoft.com/office/drawing/2014/main" id="{ADD118F8-2FBE-4953-9215-038826A6962C}"/>
                </a:ext>
              </a:extLst>
            </p:cNvPr>
            <p:cNvSpPr/>
            <p:nvPr/>
          </p:nvSpPr>
          <p:spPr>
            <a:xfrm>
              <a:off x="7898039" y="5458177"/>
              <a:ext cx="228087" cy="869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88" y="0"/>
                  </a:moveTo>
                  <a:lnTo>
                    <a:pt x="62274" y="119866"/>
                  </a:lnTo>
                  <a:lnTo>
                    <a:pt x="0" y="0"/>
                  </a:lnTo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E00F3BC-30A9-48E7-ACC0-2C58599619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389" y="5433829"/>
            <a:ext cx="152277" cy="1522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892B02-B3D1-469B-8DB2-2083F4E1EC97}"/>
              </a:ext>
            </a:extLst>
          </p:cNvPr>
          <p:cNvSpPr txBox="1"/>
          <p:nvPr userDrawn="1"/>
        </p:nvSpPr>
        <p:spPr>
          <a:xfrm>
            <a:off x="1075096" y="2132892"/>
            <a:ext cx="2785704" cy="555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4400" b="1" dirty="0">
                <a:solidFill>
                  <a:srgbClr val="978246"/>
                </a:solidFill>
                <a:cs typeface="Calibri" panose="020F0502020204030204" pitchFamily="34" charset="0"/>
              </a:rPr>
              <a:t>Contact Us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6245DB1-A4C7-41EA-99E5-289903D011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0702" y="3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31298" y="5490791"/>
                </a:lnTo>
                <a:lnTo>
                  <a:pt x="7757710" y="6860721"/>
                </a:lnTo>
                <a:lnTo>
                  <a:pt x="0" y="6860721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8DB9EB-34CD-4A3B-8071-5853A97C5C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95" y="106604"/>
            <a:ext cx="5766868" cy="179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0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4FF7897-762C-47AC-AE0B-97B091C796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8087" y="-289560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F1AAA221-A650-400D-91EB-CB270A15F8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404312" y="1008888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D60BD047-2424-43CE-9A56-EDD79B7AD2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3327" y="2307336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A953235D-027C-4E08-9C8C-F56B156CF7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394152" y="3605784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4AF4E121-52CA-462A-A6E6-E90C434919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482853" y="1846099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25FB82C5-7428-4E79-A889-CA22DF0F70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88449" y="3140780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7" name="Picture Placeholder 19">
            <a:extLst>
              <a:ext uri="{FF2B5EF4-FFF2-40B4-BE49-F238E27FC236}">
                <a16:creationId xmlns:a16="http://schemas.microsoft.com/office/drawing/2014/main" id="{B7045CAA-2658-4648-8745-87901BC28D1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482853" y="4442995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C2763053-6586-4289-9D59-6BFA2B53E8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9039" y="5741443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0E52D0-3E25-4412-80BD-C648C4D8CACD}"/>
              </a:ext>
            </a:extLst>
          </p:cNvPr>
          <p:cNvSpPr/>
          <p:nvPr userDrawn="1"/>
        </p:nvSpPr>
        <p:spPr>
          <a:xfrm>
            <a:off x="4062750" y="5022736"/>
            <a:ext cx="40664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PH" sz="2000" dirty="0">
                <a:solidFill>
                  <a:srgbClr val="333333"/>
                </a:solidFill>
              </a:rPr>
              <a:t>Human Performance Acceleration</a:t>
            </a:r>
            <a:br>
              <a:rPr lang="en-PH" sz="2000" dirty="0">
                <a:solidFill>
                  <a:srgbClr val="333333"/>
                </a:solidFill>
              </a:rPr>
            </a:br>
            <a:r>
              <a:rPr lang="en-US" sz="2000" dirty="0">
                <a:solidFill>
                  <a:srgbClr val="333333"/>
                </a:solidFill>
              </a:rPr>
              <a:t>Using Behavioral Insights Since 2001</a:t>
            </a:r>
            <a:r>
              <a:rPr lang="en-PH" sz="2000" dirty="0">
                <a:solidFill>
                  <a:srgbClr val="333333"/>
                </a:solidFill>
              </a:rPr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376484" y="4867559"/>
            <a:ext cx="3482970" cy="0"/>
          </a:xfrm>
          <a:prstGeom prst="line">
            <a:avLst/>
          </a:prstGeom>
          <a:ln>
            <a:solidFill>
              <a:srgbClr val="A18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0980A51-AEA5-4CDA-9068-864683198A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240" y="874255"/>
            <a:ext cx="4299457" cy="429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804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Title Page with n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D0E52D0-3E25-4412-80BD-C648C4D8CACD}"/>
              </a:ext>
            </a:extLst>
          </p:cNvPr>
          <p:cNvSpPr/>
          <p:nvPr userDrawn="1"/>
        </p:nvSpPr>
        <p:spPr>
          <a:xfrm>
            <a:off x="4062750" y="4428376"/>
            <a:ext cx="40664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PH" sz="2000" dirty="0">
                <a:solidFill>
                  <a:srgbClr val="333333"/>
                </a:solidFill>
              </a:rPr>
              <a:t>Human Performance Acceleration</a:t>
            </a:r>
            <a:br>
              <a:rPr lang="en-PH" sz="2000" dirty="0">
                <a:solidFill>
                  <a:srgbClr val="333333"/>
                </a:solidFill>
              </a:rPr>
            </a:br>
            <a:r>
              <a:rPr lang="en-US" sz="2000" dirty="0">
                <a:solidFill>
                  <a:srgbClr val="333333"/>
                </a:solidFill>
              </a:rPr>
              <a:t>Using Behavioral Insights Since 2001</a:t>
            </a:r>
            <a:r>
              <a:rPr lang="en-PH" sz="2000" dirty="0">
                <a:solidFill>
                  <a:srgbClr val="333333"/>
                </a:solidFill>
              </a:rPr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376484" y="4273199"/>
            <a:ext cx="3482970" cy="0"/>
          </a:xfrm>
          <a:prstGeom prst="line">
            <a:avLst/>
          </a:prstGeom>
          <a:ln>
            <a:solidFill>
              <a:srgbClr val="A18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0980A51-AEA5-4CDA-9068-864683198A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014" y="1476176"/>
            <a:ext cx="3013970" cy="301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621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se Case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34FA0EC1-68C1-4005-9B99-F39E35A42B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7805"/>
            <a:ext cx="8801101" cy="6875805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9338996"/>
              <a:gd name="connsiteY0" fmla="*/ 0 h 6858000"/>
              <a:gd name="connsiteX1" fmla="*/ 2220716 w 9338996"/>
              <a:gd name="connsiteY1" fmla="*/ 1498 h 6858000"/>
              <a:gd name="connsiteX2" fmla="*/ 9338996 w 9338996"/>
              <a:gd name="connsiteY2" fmla="*/ 3516544 h 6858000"/>
              <a:gd name="connsiteX3" fmla="*/ 2229492 w 9338996"/>
              <a:gd name="connsiteY3" fmla="*/ 6858000 h 6858000"/>
              <a:gd name="connsiteX4" fmla="*/ 0 w 9338996"/>
              <a:gd name="connsiteY4" fmla="*/ 6858000 h 6858000"/>
              <a:gd name="connsiteX5" fmla="*/ 0 w 9338996"/>
              <a:gd name="connsiteY5" fmla="*/ 0 h 6858000"/>
              <a:gd name="connsiteX0" fmla="*/ 0 w 9338996"/>
              <a:gd name="connsiteY0" fmla="*/ 8274 h 6866274"/>
              <a:gd name="connsiteX1" fmla="*/ 6221216 w 9338996"/>
              <a:gd name="connsiteY1" fmla="*/ 247 h 6866274"/>
              <a:gd name="connsiteX2" fmla="*/ 9338996 w 9338996"/>
              <a:gd name="connsiteY2" fmla="*/ 3524818 h 6866274"/>
              <a:gd name="connsiteX3" fmla="*/ 2229492 w 9338996"/>
              <a:gd name="connsiteY3" fmla="*/ 6866274 h 6866274"/>
              <a:gd name="connsiteX4" fmla="*/ 0 w 9338996"/>
              <a:gd name="connsiteY4" fmla="*/ 6866274 h 6866274"/>
              <a:gd name="connsiteX5" fmla="*/ 0 w 9338996"/>
              <a:gd name="connsiteY5" fmla="*/ 8274 h 6866274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553842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353817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024671"/>
              <a:gd name="connsiteY0" fmla="*/ 8280 h 6875805"/>
              <a:gd name="connsiteX1" fmla="*/ 6221216 w 9024671"/>
              <a:gd name="connsiteY1" fmla="*/ 253 h 6875805"/>
              <a:gd name="connsiteX2" fmla="*/ 9024671 w 9024671"/>
              <a:gd name="connsiteY2" fmla="*/ 3439099 h 6875805"/>
              <a:gd name="connsiteX3" fmla="*/ 6353817 w 9024671"/>
              <a:gd name="connsiteY3" fmla="*/ 6875805 h 6875805"/>
              <a:gd name="connsiteX4" fmla="*/ 0 w 9024671"/>
              <a:gd name="connsiteY4" fmla="*/ 6866280 h 6875805"/>
              <a:gd name="connsiteX5" fmla="*/ 0 w 9024671"/>
              <a:gd name="connsiteY5" fmla="*/ 8280 h 6875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24671" h="6875805">
                <a:moveTo>
                  <a:pt x="0" y="8280"/>
                </a:moveTo>
                <a:lnTo>
                  <a:pt x="6221216" y="253"/>
                </a:lnTo>
                <a:cubicBezTo>
                  <a:pt x="6204093" y="-33994"/>
                  <a:pt x="9000697" y="3411701"/>
                  <a:pt x="9024671" y="3439099"/>
                </a:cubicBezTo>
                <a:lnTo>
                  <a:pt x="6353817" y="6875805"/>
                </a:lnTo>
                <a:lnTo>
                  <a:pt x="0" y="6866280"/>
                </a:lnTo>
                <a:lnTo>
                  <a:pt x="0" y="8280"/>
                </a:lnTo>
                <a:close/>
              </a:path>
            </a:pathLst>
          </a:custGeom>
        </p:spPr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43878-C2A7-40E9-92DE-37006B852478}"/>
              </a:ext>
            </a:extLst>
          </p:cNvPr>
          <p:cNvSpPr/>
          <p:nvPr userDrawn="1"/>
        </p:nvSpPr>
        <p:spPr>
          <a:xfrm>
            <a:off x="832918" y="4236944"/>
            <a:ext cx="986827" cy="4571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29706197-9D68-4251-B076-8C01F116023F}"/>
              </a:ext>
            </a:extLst>
          </p:cNvPr>
          <p:cNvSpPr txBox="1">
            <a:spLocks/>
          </p:cNvSpPr>
          <p:nvPr userDrawn="1"/>
        </p:nvSpPr>
        <p:spPr>
          <a:xfrm>
            <a:off x="-42531" y="-60338"/>
            <a:ext cx="4962968" cy="6960866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026687"/>
              <a:gd name="connsiteY0" fmla="*/ 0 h 6858000"/>
              <a:gd name="connsiteX1" fmla="*/ 2220716 w 5026687"/>
              <a:gd name="connsiteY1" fmla="*/ 1498 h 6858000"/>
              <a:gd name="connsiteX2" fmla="*/ 5026687 w 5026687"/>
              <a:gd name="connsiteY2" fmla="*/ 3373669 h 6858000"/>
              <a:gd name="connsiteX3" fmla="*/ 2229492 w 5026687"/>
              <a:gd name="connsiteY3" fmla="*/ 6858000 h 6858000"/>
              <a:gd name="connsiteX4" fmla="*/ 0 w 5026687"/>
              <a:gd name="connsiteY4" fmla="*/ 6858000 h 6858000"/>
              <a:gd name="connsiteX5" fmla="*/ 0 w 5026687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6687" h="6858000">
                <a:moveTo>
                  <a:pt x="0" y="0"/>
                </a:moveTo>
                <a:lnTo>
                  <a:pt x="2220716" y="1498"/>
                </a:lnTo>
                <a:cubicBezTo>
                  <a:pt x="2203593" y="-32749"/>
                  <a:pt x="5002713" y="3346271"/>
                  <a:pt x="5026687" y="3373669"/>
                </a:cubicBezTo>
                <a:lnTo>
                  <a:pt x="222949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86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PH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PH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8FB4F8-0720-4A99-ADC1-8865C33AD669}"/>
              </a:ext>
            </a:extLst>
          </p:cNvPr>
          <p:cNvSpPr/>
          <p:nvPr userDrawn="1"/>
        </p:nvSpPr>
        <p:spPr>
          <a:xfrm>
            <a:off x="765533" y="3783040"/>
            <a:ext cx="1600719" cy="10522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B8031F-B12D-4047-94BE-B0C2E343CDD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36BE58-5926-4071-A529-7E33FCFB324D}"/>
              </a:ext>
            </a:extLst>
          </p:cNvPr>
          <p:cNvSpPr/>
          <p:nvPr userDrawn="1"/>
        </p:nvSpPr>
        <p:spPr>
          <a:xfrm>
            <a:off x="11117389" y="1402198"/>
            <a:ext cx="514350" cy="57150"/>
          </a:xfrm>
          <a:prstGeom prst="rect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DE8D8E2-A2D6-41F1-AF3C-89EE99AE34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5533" y="2331411"/>
            <a:ext cx="3932555" cy="670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89CA65D-86A7-435E-AA96-84F9E591D1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5532" y="3057225"/>
            <a:ext cx="3932555" cy="670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rgbClr val="978246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6630206-B5B7-4E7B-811E-4C78825999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4363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FE8EDEA-E946-499F-AF0E-80748A3B6E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43632" y="880545"/>
            <a:ext cx="2830639" cy="52165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8770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Case Result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5A9F996F-03D3-4BE0-B2FA-CBECCAA8BC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4974" r="14974"/>
          <a:stretch>
            <a:fillRect/>
          </a:stretch>
        </p:blipFill>
        <p:spPr>
          <a:xfrm>
            <a:off x="8420100" y="3429000"/>
            <a:ext cx="3759200" cy="3429000"/>
          </a:xfrm>
          <a:prstGeom prst="rect">
            <a:avLst/>
          </a:prstGeom>
        </p:spPr>
      </p:pic>
      <p:pic>
        <p:nvPicPr>
          <p:cNvPr id="4" name="Picture Placeholder 1">
            <a:extLst>
              <a:ext uri="{FF2B5EF4-FFF2-40B4-BE49-F238E27FC236}">
                <a16:creationId xmlns:a16="http://schemas.microsoft.com/office/drawing/2014/main" id="{B7490B00-0166-46C4-A50A-B05DCA2EB4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2274" r="12274"/>
          <a:stretch>
            <a:fillRect/>
          </a:stretch>
        </p:blipFill>
        <p:spPr>
          <a:xfrm>
            <a:off x="4673600" y="0"/>
            <a:ext cx="3759200" cy="3429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3D586D-F6AA-4D8F-91DA-719EA44DD7BA}"/>
              </a:ext>
            </a:extLst>
          </p:cNvPr>
          <p:cNvSpPr/>
          <p:nvPr userDrawn="1"/>
        </p:nvSpPr>
        <p:spPr>
          <a:xfrm>
            <a:off x="4673600" y="0"/>
            <a:ext cx="3759200" cy="3444424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D2461F-5B65-4727-B9F5-48CCE9A067EA}"/>
              </a:ext>
            </a:extLst>
          </p:cNvPr>
          <p:cNvSpPr/>
          <p:nvPr userDrawn="1"/>
        </p:nvSpPr>
        <p:spPr>
          <a:xfrm>
            <a:off x="8432800" y="3429000"/>
            <a:ext cx="3759200" cy="3429000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AA16D5D3-ADC7-4812-9F54-674FCB93BA2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15766" r="15766"/>
          <a:stretch>
            <a:fillRect/>
          </a:stretch>
        </p:blipFill>
        <p:spPr>
          <a:xfrm>
            <a:off x="4673600" y="3429000"/>
            <a:ext cx="3759200" cy="3429000"/>
          </a:xfrm>
          <a:prstGeom prst="rect">
            <a:avLst/>
          </a:prstGeom>
        </p:spPr>
      </p:pic>
      <p:pic>
        <p:nvPicPr>
          <p:cNvPr id="9" name="Picture Placeholder 3">
            <a:extLst>
              <a:ext uri="{FF2B5EF4-FFF2-40B4-BE49-F238E27FC236}">
                <a16:creationId xmlns:a16="http://schemas.microsoft.com/office/drawing/2014/main" id="{74D8B9BA-A856-4DE4-B1D7-2EB882BEC38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13770" r="13770"/>
          <a:stretch>
            <a:fillRect/>
          </a:stretch>
        </p:blipFill>
        <p:spPr>
          <a:xfrm>
            <a:off x="8432800" y="0"/>
            <a:ext cx="3759200" cy="3429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63F908-D017-40EC-9F71-0E05E27A8234}"/>
              </a:ext>
            </a:extLst>
          </p:cNvPr>
          <p:cNvSpPr/>
          <p:nvPr userDrawn="1"/>
        </p:nvSpPr>
        <p:spPr>
          <a:xfrm>
            <a:off x="8426695" y="15424"/>
            <a:ext cx="3759200" cy="3429000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0114F3-734E-4C4B-A848-FDF3C91C6AA3}"/>
              </a:ext>
            </a:extLst>
          </p:cNvPr>
          <p:cNvSpPr/>
          <p:nvPr userDrawn="1"/>
        </p:nvSpPr>
        <p:spPr>
          <a:xfrm>
            <a:off x="4673600" y="3398152"/>
            <a:ext cx="3759200" cy="3459848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9B2381-C488-4B60-B32A-9186EB7E0C50}"/>
              </a:ext>
            </a:extLst>
          </p:cNvPr>
          <p:cNvCxnSpPr/>
          <p:nvPr userDrawn="1"/>
        </p:nvCxnSpPr>
        <p:spPr>
          <a:xfrm>
            <a:off x="4673600" y="3429000"/>
            <a:ext cx="75184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F081CF5-2667-4183-B0AC-4DFDB136D838}"/>
              </a:ext>
            </a:extLst>
          </p:cNvPr>
          <p:cNvCxnSpPr/>
          <p:nvPr userDrawn="1"/>
        </p:nvCxnSpPr>
        <p:spPr>
          <a:xfrm>
            <a:off x="8420100" y="15424"/>
            <a:ext cx="0" cy="6842576"/>
          </a:xfrm>
          <a:prstGeom prst="line">
            <a:avLst/>
          </a:prstGeom>
          <a:ln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E9A3CE63-56B3-42F5-8724-FAA2FC00340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F9571CC-F4AA-40DE-82A4-9BCF5B6535EE}"/>
              </a:ext>
            </a:extLst>
          </p:cNvPr>
          <p:cNvSpPr/>
          <p:nvPr userDrawn="1"/>
        </p:nvSpPr>
        <p:spPr>
          <a:xfrm>
            <a:off x="641867" y="2036499"/>
            <a:ext cx="514350" cy="57150"/>
          </a:xfrm>
          <a:prstGeom prst="rect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6897D2C4-889F-40E4-A3F0-553D6F16D9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629" y="2528307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A8F3E204-5FD5-4861-AED6-CE18C8A412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630" y="1514846"/>
            <a:ext cx="2830639" cy="5216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DBC54CB6-7EF1-4015-B17F-D22130FCC2A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4363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A17AA58F-917D-4AF5-B4D4-97D69EA1AA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3788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14E3D370-1DA1-45FD-AAD3-5FEF43F92D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39378" y="5262355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66F15785-A585-40BB-9125-6769D6A8E58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33628" y="5262355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47702529-6B8E-4986-8DDA-8076C6A787D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65520" y="585022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5" name="Picture Placeholder 43">
            <a:extLst>
              <a:ext uri="{FF2B5EF4-FFF2-40B4-BE49-F238E27FC236}">
                <a16:creationId xmlns:a16="http://schemas.microsoft.com/office/drawing/2014/main" id="{C6DBE598-5141-48C0-A784-2DEBB604908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0027920" y="631154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6" name="Picture Placeholder 43">
            <a:extLst>
              <a:ext uri="{FF2B5EF4-FFF2-40B4-BE49-F238E27FC236}">
                <a16:creationId xmlns:a16="http://schemas.microsoft.com/office/drawing/2014/main" id="{1EEA881C-C511-4E26-A4B5-4EC596E5D0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65520" y="4060154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7" name="Picture Placeholder 43">
            <a:extLst>
              <a:ext uri="{FF2B5EF4-FFF2-40B4-BE49-F238E27FC236}">
                <a16:creationId xmlns:a16="http://schemas.microsoft.com/office/drawing/2014/main" id="{C4FE94D1-1BA3-4638-94D8-DB36F9F3A4E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0027920" y="4106286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43133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4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ou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627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508D39-21AE-4C34-B245-17AFF6B1E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3798-8137-4A75-A209-2CB6DD973F38}" type="datetime1">
              <a:rPr lang="en-PH" smtClean="0"/>
              <a:t>04/08/2020</a:t>
            </a:fld>
            <a:endParaRPr lang="en-PH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B1C06E-AE82-4400-900A-B4B1D45D8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PH" dirty="0"/>
              <a:t>Copyright ® 2001-2019 DNA Behavior International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7D6AF8-818B-497E-9FE4-48B613762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241CF-3DB1-4997-AF9B-B41EE0F94143}" type="slidenum">
              <a:rPr lang="en-PH" smtClean="0"/>
              <a:pPr/>
              <a:t>‹#›</a:t>
            </a:fld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9735343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93D123E-DAA2-438E-93E5-0D1182E1E4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83781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862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Customizab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60B92BBD-FF03-4F4E-AB1B-763EE27F67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52684" y="3067360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A34ED92B-9DB3-40C7-8423-EE11BADE8AE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764" y="3820893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DAFA4EC4-B959-4CFA-AE3A-DFCCE613AE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2684" y="4586024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972C0ACF-8511-48A9-8CB9-02EF4BE77E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91" y="5338797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0" name="Picture Placeholder 19">
            <a:extLst>
              <a:ext uri="{FF2B5EF4-FFF2-40B4-BE49-F238E27FC236}">
                <a16:creationId xmlns:a16="http://schemas.microsoft.com/office/drawing/2014/main" id="{47634C30-6A8B-43D7-8360-E622EC7DF5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460551" y="748792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1" name="Picture Placeholder 19">
            <a:extLst>
              <a:ext uri="{FF2B5EF4-FFF2-40B4-BE49-F238E27FC236}">
                <a16:creationId xmlns:a16="http://schemas.microsoft.com/office/drawing/2014/main" id="{542C2242-420A-4AB7-9813-5FE0B072224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20244" y="0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2" name="Picture Placeholder 19">
            <a:extLst>
              <a:ext uri="{FF2B5EF4-FFF2-40B4-BE49-F238E27FC236}">
                <a16:creationId xmlns:a16="http://schemas.microsoft.com/office/drawing/2014/main" id="{68E35B1F-825F-4A6A-A752-AB1A10F1323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460551" y="2267456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3" name="Picture Placeholder 19">
            <a:extLst>
              <a:ext uri="{FF2B5EF4-FFF2-40B4-BE49-F238E27FC236}">
                <a16:creationId xmlns:a16="http://schemas.microsoft.com/office/drawing/2014/main" id="{86F6244F-BA3D-40BF-B756-A709B4640C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13471" y="1517904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65540C-8EAE-4E35-91D6-FBC4E6A6B1BB}"/>
              </a:ext>
            </a:extLst>
          </p:cNvPr>
          <p:cNvSpPr/>
          <p:nvPr userDrawn="1"/>
        </p:nvSpPr>
        <p:spPr>
          <a:xfrm>
            <a:off x="3398048" y="4490146"/>
            <a:ext cx="539590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Customized Behavioral Experiences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Since 2001</a:t>
            </a:r>
            <a:endParaRPr lang="en-PH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6053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  <p:pic>
        <p:nvPicPr>
          <p:cNvPr id="12" name="Picture Placeholder 11" descr="A hand holding a cellphone&#10;&#10;Description automatically generated">
            <a:extLst>
              <a:ext uri="{FF2B5EF4-FFF2-40B4-BE49-F238E27FC236}">
                <a16:creationId xmlns:a16="http://schemas.microsoft.com/office/drawing/2014/main" id="{30A3D6A9-8D6F-4C16-B88D-A68E128BC1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30" b="5930"/>
          <a:stretch>
            <a:fillRect/>
          </a:stretch>
        </p:blipFill>
        <p:spPr>
          <a:xfrm>
            <a:off x="1361229" y="4589311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4" name="Picture Placeholder 13" descr="A picture containing indoor, table, floor, wooden&#10;&#10;Description automatically generated">
            <a:extLst>
              <a:ext uri="{FF2B5EF4-FFF2-40B4-BE49-F238E27FC236}">
                <a16:creationId xmlns:a16="http://schemas.microsoft.com/office/drawing/2014/main" id="{1F565BE0-714C-4304-8FDF-7F511368DD9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77" r="12177"/>
          <a:stretch>
            <a:fillRect/>
          </a:stretch>
        </p:blipFill>
        <p:spPr>
          <a:xfrm>
            <a:off x="1361229" y="3073465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6" name="Picture Placeholder 15" descr="A picture containing person, floor, skating, ground&#10;&#10;Description automatically generated">
            <a:extLst>
              <a:ext uri="{FF2B5EF4-FFF2-40B4-BE49-F238E27FC236}">
                <a16:creationId xmlns:a16="http://schemas.microsoft.com/office/drawing/2014/main" id="{33B89D09-D48E-4772-A40B-8306F483CE5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0" y="3831389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7" name="Picture Placeholder 17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D73A3B28-D626-43AB-9949-BB91CF2CB43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48" r="12048"/>
          <a:stretch>
            <a:fillRect/>
          </a:stretch>
        </p:blipFill>
        <p:spPr>
          <a:xfrm>
            <a:off x="5179" y="5347234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8" name="Picture Placeholder 19" descr="A group of people standing in front of a window&#10;&#10;Description automatically generated">
            <a:extLst>
              <a:ext uri="{FF2B5EF4-FFF2-40B4-BE49-F238E27FC236}">
                <a16:creationId xmlns:a16="http://schemas.microsoft.com/office/drawing/2014/main" id="{70F939B6-C0C2-4707-89AB-B322A3DAECE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00" r="12800"/>
          <a:stretch>
            <a:fillRect/>
          </a:stretch>
        </p:blipFill>
        <p:spPr>
          <a:xfrm>
            <a:off x="9034548" y="0"/>
            <a:ext cx="1718669" cy="1515845"/>
          </a:xfrm>
          <a:prstGeom prst="hexagon">
            <a:avLst/>
          </a:prstGeom>
        </p:spPr>
      </p:pic>
      <p:pic>
        <p:nvPicPr>
          <p:cNvPr id="19" name="Picture Placeholder 21" descr="A person sitting at a table&#10;&#10;Description automatically generated">
            <a:extLst>
              <a:ext uri="{FF2B5EF4-FFF2-40B4-BE49-F238E27FC236}">
                <a16:creationId xmlns:a16="http://schemas.microsoft.com/office/drawing/2014/main" id="{4375A522-BF31-4FD0-9281-DA7B4B69AE5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10369773" y="2310467"/>
            <a:ext cx="1718669" cy="1515845"/>
          </a:xfrm>
          <a:prstGeom prst="hexagon">
            <a:avLst/>
          </a:prstGeom>
        </p:spPr>
      </p:pic>
      <p:pic>
        <p:nvPicPr>
          <p:cNvPr id="20" name="Picture Placeholder 23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AB9B8BF7-966E-49A5-A322-B95DDAF6AC1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9034547" y="1515844"/>
            <a:ext cx="1718669" cy="1515845"/>
          </a:xfrm>
          <a:prstGeom prst="hexagon">
            <a:avLst/>
          </a:prstGeom>
        </p:spPr>
      </p:pic>
      <p:pic>
        <p:nvPicPr>
          <p:cNvPr id="21" name="Picture Placeholder 2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FD9A52C-8EB8-4A2A-A1D0-10CCC4507C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" t="5821" r="-20" b="14263"/>
          <a:stretch/>
        </p:blipFill>
        <p:spPr>
          <a:xfrm>
            <a:off x="10379934" y="757922"/>
            <a:ext cx="1718669" cy="1515845"/>
          </a:xfrm>
          <a:prstGeom prst="hexagon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0F3F322-FB69-45A4-A2D7-8FBEE5AEA942}"/>
              </a:ext>
            </a:extLst>
          </p:cNvPr>
          <p:cNvSpPr/>
          <p:nvPr userDrawn="1"/>
        </p:nvSpPr>
        <p:spPr>
          <a:xfrm>
            <a:off x="3398048" y="4490146"/>
            <a:ext cx="539590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Customized Behavioral Experiences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Since 2001</a:t>
            </a:r>
            <a:endParaRPr lang="en-PH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345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ou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043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hevron Picture"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7805"/>
            <a:ext cx="8801101" cy="6875805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9338996"/>
              <a:gd name="connsiteY0" fmla="*/ 0 h 6858000"/>
              <a:gd name="connsiteX1" fmla="*/ 2220716 w 9338996"/>
              <a:gd name="connsiteY1" fmla="*/ 1498 h 6858000"/>
              <a:gd name="connsiteX2" fmla="*/ 9338996 w 9338996"/>
              <a:gd name="connsiteY2" fmla="*/ 3516544 h 6858000"/>
              <a:gd name="connsiteX3" fmla="*/ 2229492 w 9338996"/>
              <a:gd name="connsiteY3" fmla="*/ 6858000 h 6858000"/>
              <a:gd name="connsiteX4" fmla="*/ 0 w 9338996"/>
              <a:gd name="connsiteY4" fmla="*/ 6858000 h 6858000"/>
              <a:gd name="connsiteX5" fmla="*/ 0 w 9338996"/>
              <a:gd name="connsiteY5" fmla="*/ 0 h 6858000"/>
              <a:gd name="connsiteX0" fmla="*/ 0 w 9338996"/>
              <a:gd name="connsiteY0" fmla="*/ 8274 h 6866274"/>
              <a:gd name="connsiteX1" fmla="*/ 6221216 w 9338996"/>
              <a:gd name="connsiteY1" fmla="*/ 247 h 6866274"/>
              <a:gd name="connsiteX2" fmla="*/ 9338996 w 9338996"/>
              <a:gd name="connsiteY2" fmla="*/ 3524818 h 6866274"/>
              <a:gd name="connsiteX3" fmla="*/ 2229492 w 9338996"/>
              <a:gd name="connsiteY3" fmla="*/ 6866274 h 6866274"/>
              <a:gd name="connsiteX4" fmla="*/ 0 w 9338996"/>
              <a:gd name="connsiteY4" fmla="*/ 6866274 h 6866274"/>
              <a:gd name="connsiteX5" fmla="*/ 0 w 9338996"/>
              <a:gd name="connsiteY5" fmla="*/ 8274 h 6866274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553842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353817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024671"/>
              <a:gd name="connsiteY0" fmla="*/ 8280 h 6875805"/>
              <a:gd name="connsiteX1" fmla="*/ 6221216 w 9024671"/>
              <a:gd name="connsiteY1" fmla="*/ 253 h 6875805"/>
              <a:gd name="connsiteX2" fmla="*/ 9024671 w 9024671"/>
              <a:gd name="connsiteY2" fmla="*/ 3439099 h 6875805"/>
              <a:gd name="connsiteX3" fmla="*/ 6353817 w 9024671"/>
              <a:gd name="connsiteY3" fmla="*/ 6875805 h 6875805"/>
              <a:gd name="connsiteX4" fmla="*/ 0 w 9024671"/>
              <a:gd name="connsiteY4" fmla="*/ 6866280 h 6875805"/>
              <a:gd name="connsiteX5" fmla="*/ 0 w 9024671"/>
              <a:gd name="connsiteY5" fmla="*/ 8280 h 6875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24671" h="6875805">
                <a:moveTo>
                  <a:pt x="0" y="8280"/>
                </a:moveTo>
                <a:lnTo>
                  <a:pt x="6221216" y="253"/>
                </a:lnTo>
                <a:cubicBezTo>
                  <a:pt x="6204093" y="-33994"/>
                  <a:pt x="9000697" y="3411701"/>
                  <a:pt x="9024671" y="3439099"/>
                </a:cubicBezTo>
                <a:lnTo>
                  <a:pt x="6353817" y="6875805"/>
                </a:lnTo>
                <a:lnTo>
                  <a:pt x="0" y="6866280"/>
                </a:lnTo>
                <a:lnTo>
                  <a:pt x="0" y="8280"/>
                </a:lnTo>
                <a:close/>
              </a:path>
            </a:pathLst>
          </a:custGeom>
          <a:pattFill prst="pct5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</p:spPr>
        <p:txBody>
          <a:bodyPr/>
          <a:lstStyle>
            <a:lvl1pPr marL="228600" marR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/>
            </a:lvl1pPr>
          </a:lstStyle>
          <a:p>
            <a:r>
              <a:rPr lang="en-PH" dirty="0"/>
              <a:t>Change picture, and move to the left most portion of the slide</a:t>
            </a:r>
          </a:p>
          <a:p>
            <a:endParaRPr lang="en-PH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797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15"/>
            <a:ext cx="12192000" cy="4065588"/>
          </a:xfrm>
          <a:prstGeom prst="rect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Place desired photo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387600" y="4724400"/>
            <a:ext cx="7645400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923802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15"/>
            <a:ext cx="12192000" cy="4065588"/>
          </a:xfrm>
          <a:prstGeom prst="rect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Place desired photo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130040" y="4724400"/>
            <a:ext cx="5902960" cy="1538556"/>
          </a:xfrm>
          <a:prstGeom prst="rect">
            <a:avLst/>
          </a:prstGeom>
        </p:spPr>
        <p:txBody>
          <a:bodyPr/>
          <a:lstStyle>
            <a:lvl1pPr marL="742950" indent="-742950" algn="l">
              <a:buFont typeface="+mj-lt"/>
              <a:buAutoNum type="arabicPeriod"/>
              <a:defRPr sz="2400"/>
            </a:lvl1pPr>
          </a:lstStyle>
          <a:p>
            <a:pPr lvl="0"/>
            <a:r>
              <a:rPr lang="en-US" dirty="0"/>
              <a:t>Agenda 1</a:t>
            </a:r>
          </a:p>
          <a:p>
            <a:pPr lvl="0"/>
            <a:r>
              <a:rPr lang="en-US" dirty="0"/>
              <a:t>Agenda 2</a:t>
            </a:r>
          </a:p>
          <a:p>
            <a:pPr lvl="0"/>
            <a:r>
              <a:rPr lang="en-US" dirty="0"/>
              <a:t>Agenda 3</a:t>
            </a:r>
            <a:endParaRPr lang="en-PH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DF8BE6-4F46-4EDA-A008-3CB70CB1515D}"/>
              </a:ext>
            </a:extLst>
          </p:cNvPr>
          <p:cNvSpPr/>
          <p:nvPr userDrawn="1"/>
        </p:nvSpPr>
        <p:spPr>
          <a:xfrm>
            <a:off x="0" y="-215"/>
            <a:ext cx="12192000" cy="4065588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9528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8E6775-7604-43E8-BC17-2FE990F080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F3E2F52-17A3-45BE-A592-DDFC9C699E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193D44-6A6A-4E1F-8F6A-FCDEE043FD62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58EC6-273B-4EE3-8AEF-3A30F4AB15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709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ttern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8E6775-7604-43E8-BC17-2FE990F080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F3E2F52-17A3-45BE-A592-DDFC9C699E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193D44-6A6A-4E1F-8F6A-FCDEE043FD62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58EC6-273B-4EE3-8AEF-3A30F4AB15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C100D3EF-B7C4-4BDC-A895-23B9DC50DFE2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082675" y="1921608"/>
            <a:ext cx="10164763" cy="38623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922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hevron Picture"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7805"/>
            <a:ext cx="8801101" cy="6875805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9338996"/>
              <a:gd name="connsiteY0" fmla="*/ 0 h 6858000"/>
              <a:gd name="connsiteX1" fmla="*/ 2220716 w 9338996"/>
              <a:gd name="connsiteY1" fmla="*/ 1498 h 6858000"/>
              <a:gd name="connsiteX2" fmla="*/ 9338996 w 9338996"/>
              <a:gd name="connsiteY2" fmla="*/ 3516544 h 6858000"/>
              <a:gd name="connsiteX3" fmla="*/ 2229492 w 9338996"/>
              <a:gd name="connsiteY3" fmla="*/ 6858000 h 6858000"/>
              <a:gd name="connsiteX4" fmla="*/ 0 w 9338996"/>
              <a:gd name="connsiteY4" fmla="*/ 6858000 h 6858000"/>
              <a:gd name="connsiteX5" fmla="*/ 0 w 9338996"/>
              <a:gd name="connsiteY5" fmla="*/ 0 h 6858000"/>
              <a:gd name="connsiteX0" fmla="*/ 0 w 9338996"/>
              <a:gd name="connsiteY0" fmla="*/ 8274 h 6866274"/>
              <a:gd name="connsiteX1" fmla="*/ 6221216 w 9338996"/>
              <a:gd name="connsiteY1" fmla="*/ 247 h 6866274"/>
              <a:gd name="connsiteX2" fmla="*/ 9338996 w 9338996"/>
              <a:gd name="connsiteY2" fmla="*/ 3524818 h 6866274"/>
              <a:gd name="connsiteX3" fmla="*/ 2229492 w 9338996"/>
              <a:gd name="connsiteY3" fmla="*/ 6866274 h 6866274"/>
              <a:gd name="connsiteX4" fmla="*/ 0 w 9338996"/>
              <a:gd name="connsiteY4" fmla="*/ 6866274 h 6866274"/>
              <a:gd name="connsiteX5" fmla="*/ 0 w 9338996"/>
              <a:gd name="connsiteY5" fmla="*/ 8274 h 6866274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553842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353817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024671"/>
              <a:gd name="connsiteY0" fmla="*/ 8280 h 6875805"/>
              <a:gd name="connsiteX1" fmla="*/ 6221216 w 9024671"/>
              <a:gd name="connsiteY1" fmla="*/ 253 h 6875805"/>
              <a:gd name="connsiteX2" fmla="*/ 9024671 w 9024671"/>
              <a:gd name="connsiteY2" fmla="*/ 3439099 h 6875805"/>
              <a:gd name="connsiteX3" fmla="*/ 6353817 w 9024671"/>
              <a:gd name="connsiteY3" fmla="*/ 6875805 h 6875805"/>
              <a:gd name="connsiteX4" fmla="*/ 0 w 9024671"/>
              <a:gd name="connsiteY4" fmla="*/ 6866280 h 6875805"/>
              <a:gd name="connsiteX5" fmla="*/ 0 w 9024671"/>
              <a:gd name="connsiteY5" fmla="*/ 8280 h 6875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24671" h="6875805">
                <a:moveTo>
                  <a:pt x="0" y="8280"/>
                </a:moveTo>
                <a:lnTo>
                  <a:pt x="6221216" y="253"/>
                </a:lnTo>
                <a:cubicBezTo>
                  <a:pt x="6204093" y="-33994"/>
                  <a:pt x="9000697" y="3411701"/>
                  <a:pt x="9024671" y="3439099"/>
                </a:cubicBezTo>
                <a:lnTo>
                  <a:pt x="6353817" y="6875805"/>
                </a:lnTo>
                <a:lnTo>
                  <a:pt x="0" y="6866280"/>
                </a:lnTo>
                <a:lnTo>
                  <a:pt x="0" y="8280"/>
                </a:lnTo>
                <a:close/>
              </a:path>
            </a:pathLst>
          </a:custGeom>
          <a:pattFill prst="pct5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</p:spPr>
        <p:txBody>
          <a:bodyPr/>
          <a:lstStyle>
            <a:lvl1pPr marL="228600" marR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/>
            </a:lvl1pPr>
          </a:lstStyle>
          <a:p>
            <a:r>
              <a:rPr lang="en-PH" dirty="0"/>
              <a:t>Change picture, and move to the left most portion of the slide</a:t>
            </a:r>
          </a:p>
          <a:p>
            <a:endParaRPr lang="en-PH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976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eberg Slide with 91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6618288" y="0"/>
            <a:ext cx="5573712" cy="6858000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530350"/>
            <a:ext cx="6611938" cy="5327650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9" name="Freeform: Shape 35">
            <a:extLst>
              <a:ext uri="{FF2B5EF4-FFF2-40B4-BE49-F238E27FC236}">
                <a16:creationId xmlns:a16="http://schemas.microsoft.com/office/drawing/2014/main" id="{BEEC1D10-2A71-459C-8EDA-5345930AB818}"/>
              </a:ext>
            </a:extLst>
          </p:cNvPr>
          <p:cNvSpPr/>
          <p:nvPr userDrawn="1"/>
        </p:nvSpPr>
        <p:spPr>
          <a:xfrm>
            <a:off x="6612218" y="-11033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5FA1EF-EFFC-46EE-A8B9-0960ACDA0B8C}"/>
              </a:ext>
            </a:extLst>
          </p:cNvPr>
          <p:cNvSpPr/>
          <p:nvPr userDrawn="1"/>
        </p:nvSpPr>
        <p:spPr>
          <a:xfrm>
            <a:off x="7106946" y="4604104"/>
            <a:ext cx="4581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08BAC"/>
                </a:solidFill>
              </a:rPr>
              <a:t>Subtitle Text</a:t>
            </a:r>
            <a:endParaRPr lang="en-US" dirty="0">
              <a:solidFill>
                <a:srgbClr val="208BA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11046"/>
            <a:ext cx="6612218" cy="153504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0201248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Iceb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A92096-4965-4AF2-AD63-5C223BA450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714"/>
          <a:stretch/>
        </p:blipFill>
        <p:spPr>
          <a:xfrm>
            <a:off x="6612217" y="-1"/>
            <a:ext cx="5579784" cy="68579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6F441D-9DFF-4E70-BF93-2BA79805EB83}"/>
              </a:ext>
            </a:extLst>
          </p:cNvPr>
          <p:cNvSpPr/>
          <p:nvPr userDrawn="1"/>
        </p:nvSpPr>
        <p:spPr>
          <a:xfrm>
            <a:off x="0" y="0"/>
            <a:ext cx="6612219" cy="2741733"/>
          </a:xfrm>
          <a:prstGeom prst="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s://static1.squarespace.com/static/59006a571b631bf3f5ffc01a/590b350515d5dba8afdaffc0/5912c04015cf7dde1df0dde0/1510593665281/iceberg.png?format=2500w">
            <a:extLst>
              <a:ext uri="{FF2B5EF4-FFF2-40B4-BE49-F238E27FC236}">
                <a16:creationId xmlns:a16="http://schemas.microsoft.com/office/drawing/2014/main" id="{910A48FA-FB1A-4196-97B6-DCA0DDAB3E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xfrm>
            <a:off x="0" y="1531020"/>
            <a:ext cx="6612219" cy="532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776719-C5FD-45E7-AAE7-5ABF4997A1CC}"/>
              </a:ext>
            </a:extLst>
          </p:cNvPr>
          <p:cNvSpPr/>
          <p:nvPr userDrawn="1"/>
        </p:nvSpPr>
        <p:spPr>
          <a:xfrm>
            <a:off x="1614312" y="6296605"/>
            <a:ext cx="2797050" cy="426798"/>
          </a:xfrm>
          <a:prstGeom prst="roundRect">
            <a:avLst/>
          </a:prstGeom>
          <a:gradFill flip="none" rotWithShape="1">
            <a:gsLst>
              <a:gs pos="0">
                <a:srgbClr val="228DAE"/>
              </a:gs>
              <a:gs pos="100000">
                <a:srgbClr val="0C7C9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6B7244-7101-4E2A-B169-1722663F0466}"/>
              </a:ext>
            </a:extLst>
          </p:cNvPr>
          <p:cNvSpPr/>
          <p:nvPr userDrawn="1"/>
        </p:nvSpPr>
        <p:spPr>
          <a:xfrm>
            <a:off x="0" y="0"/>
            <a:ext cx="6612219" cy="2162432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rgbClr val="F0F9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01021-4262-4CE5-949B-8A84E786DBC6}"/>
              </a:ext>
            </a:extLst>
          </p:cNvPr>
          <p:cNvSpPr txBox="1"/>
          <p:nvPr userDrawn="1"/>
        </p:nvSpPr>
        <p:spPr>
          <a:xfrm>
            <a:off x="566956" y="2127500"/>
            <a:ext cx="303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7C9D"/>
                </a:solidFill>
              </a:rPr>
              <a:t>LEARNED SITUATIONAL BEHAVIOR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15B4C7-92B0-4689-B5F4-C140C521D101}"/>
              </a:ext>
            </a:extLst>
          </p:cNvPr>
          <p:cNvSpPr txBox="1"/>
          <p:nvPr userDrawn="1"/>
        </p:nvSpPr>
        <p:spPr>
          <a:xfrm>
            <a:off x="494727" y="4245880"/>
            <a:ext cx="15324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Automatic 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Behavior Biases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D3A467-F227-4A18-9571-87F60C0194D0}"/>
              </a:ext>
            </a:extLst>
          </p:cNvPr>
          <p:cNvCxnSpPr>
            <a:cxnSpLocks/>
          </p:cNvCxnSpPr>
          <p:nvPr userDrawn="1"/>
        </p:nvCxnSpPr>
        <p:spPr>
          <a:xfrm>
            <a:off x="566956" y="4671775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3E2D153-1F5C-48BD-A287-D7093FE25520}"/>
              </a:ext>
            </a:extLst>
          </p:cNvPr>
          <p:cNvSpPr txBox="1"/>
          <p:nvPr userDrawn="1"/>
        </p:nvSpPr>
        <p:spPr>
          <a:xfrm>
            <a:off x="494727" y="3637953"/>
            <a:ext cx="303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</a:rPr>
              <a:t>NATURAL BEHAVIOR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45046D-1374-4B9C-84B2-072A2603D8E8}"/>
              </a:ext>
            </a:extLst>
          </p:cNvPr>
          <p:cNvSpPr txBox="1"/>
          <p:nvPr userDrawn="1"/>
        </p:nvSpPr>
        <p:spPr>
          <a:xfrm>
            <a:off x="494727" y="4791596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Learning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A03C1BD-3460-45C7-B328-8245CF5F13AD}"/>
              </a:ext>
            </a:extLst>
          </p:cNvPr>
          <p:cNvCxnSpPr>
            <a:cxnSpLocks/>
          </p:cNvCxnSpPr>
          <p:nvPr userDrawn="1"/>
        </p:nvCxnSpPr>
        <p:spPr>
          <a:xfrm>
            <a:off x="566956" y="5056852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8D3E82D-5DAE-4197-A15A-5833F35E7CBA}"/>
              </a:ext>
            </a:extLst>
          </p:cNvPr>
          <p:cNvSpPr txBox="1"/>
          <p:nvPr userDrawn="1"/>
        </p:nvSpPr>
        <p:spPr>
          <a:xfrm>
            <a:off x="494727" y="5174480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Risk Tolerance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CAF5A4-06AB-41E8-8E4F-C855ADC1DDA7}"/>
              </a:ext>
            </a:extLst>
          </p:cNvPr>
          <p:cNvCxnSpPr>
            <a:cxnSpLocks/>
          </p:cNvCxnSpPr>
          <p:nvPr userDrawn="1"/>
        </p:nvCxnSpPr>
        <p:spPr>
          <a:xfrm>
            <a:off x="566956" y="5452093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183BD69-9DA8-45B7-AD8B-C7EAD23418BA}"/>
              </a:ext>
            </a:extLst>
          </p:cNvPr>
          <p:cNvSpPr txBox="1"/>
          <p:nvPr userDrawn="1"/>
        </p:nvSpPr>
        <p:spPr>
          <a:xfrm>
            <a:off x="494727" y="5543176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Leadership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2A460-0C86-4D50-9AA4-4C3CA0FF7AA4}"/>
              </a:ext>
            </a:extLst>
          </p:cNvPr>
          <p:cNvCxnSpPr>
            <a:cxnSpLocks/>
          </p:cNvCxnSpPr>
          <p:nvPr userDrawn="1"/>
        </p:nvCxnSpPr>
        <p:spPr>
          <a:xfrm>
            <a:off x="566956" y="5808432"/>
            <a:ext cx="2299811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7319EF6-6756-4C4A-A162-08AF540FB426}"/>
              </a:ext>
            </a:extLst>
          </p:cNvPr>
          <p:cNvSpPr txBox="1"/>
          <p:nvPr userDrawn="1"/>
        </p:nvSpPr>
        <p:spPr>
          <a:xfrm>
            <a:off x="4616680" y="4403693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Communication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6A99366-29B3-4708-8B74-4C0238900DC5}"/>
              </a:ext>
            </a:extLst>
          </p:cNvPr>
          <p:cNvCxnSpPr>
            <a:cxnSpLocks/>
          </p:cNvCxnSpPr>
          <p:nvPr userDrawn="1"/>
        </p:nvCxnSpPr>
        <p:spPr>
          <a:xfrm>
            <a:off x="4442508" y="4681306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52C1362-48A5-4A6F-BC9E-B088083751A8}"/>
              </a:ext>
            </a:extLst>
          </p:cNvPr>
          <p:cNvSpPr txBox="1"/>
          <p:nvPr userDrawn="1"/>
        </p:nvSpPr>
        <p:spPr>
          <a:xfrm>
            <a:off x="4616680" y="4788770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Talents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53ECDFD-546E-4928-B3FD-59779D7898E9}"/>
              </a:ext>
            </a:extLst>
          </p:cNvPr>
          <p:cNvCxnSpPr>
            <a:cxnSpLocks/>
          </p:cNvCxnSpPr>
          <p:nvPr userDrawn="1"/>
        </p:nvCxnSpPr>
        <p:spPr>
          <a:xfrm>
            <a:off x="4294188" y="5054026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23D3443-CFED-443E-9819-A751F9366AAC}"/>
              </a:ext>
            </a:extLst>
          </p:cNvPr>
          <p:cNvSpPr txBox="1"/>
          <p:nvPr userDrawn="1"/>
        </p:nvSpPr>
        <p:spPr>
          <a:xfrm>
            <a:off x="4616680" y="5171654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Decision-Making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9EAD9F8-F312-45A0-934B-04A656538753}"/>
              </a:ext>
            </a:extLst>
          </p:cNvPr>
          <p:cNvCxnSpPr>
            <a:cxnSpLocks/>
          </p:cNvCxnSpPr>
          <p:nvPr userDrawn="1"/>
        </p:nvCxnSpPr>
        <p:spPr>
          <a:xfrm>
            <a:off x="4086833" y="5436910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4BB78E2-A0A4-4D02-BED2-E0DE5DA91CF0}"/>
              </a:ext>
            </a:extLst>
          </p:cNvPr>
          <p:cNvSpPr/>
          <p:nvPr userDrawn="1"/>
        </p:nvSpPr>
        <p:spPr>
          <a:xfrm>
            <a:off x="0" y="553205"/>
            <a:ext cx="6971548" cy="461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spc="-100" dirty="0">
                <a:solidFill>
                  <a:srgbClr val="7F7F7F"/>
                </a:solidFill>
                <a:cs typeface="Segoe UI Light" panose="020B0502040204020203" pitchFamily="34" charset="0"/>
              </a:rPr>
              <a:t>Universally Applicable Behavioral Insights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E0ECBBA-BC13-47FF-8FCB-6397AD71DAEC}"/>
              </a:ext>
            </a:extLst>
          </p:cNvPr>
          <p:cNvSpPr/>
          <p:nvPr userDrawn="1"/>
        </p:nvSpPr>
        <p:spPr>
          <a:xfrm>
            <a:off x="6612219" y="0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F527057-FC2F-480F-8860-420D743062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95E48E0-7E0C-4E6E-99F2-F2587BB7F01A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A54F4A7-D037-45BA-BA91-06681012463A}"/>
              </a:ext>
            </a:extLst>
          </p:cNvPr>
          <p:cNvSpPr/>
          <p:nvPr userDrawn="1"/>
        </p:nvSpPr>
        <p:spPr>
          <a:xfrm>
            <a:off x="7106946" y="4604104"/>
            <a:ext cx="4581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08BAC"/>
                </a:solidFill>
              </a:rPr>
              <a:t>Predictive Results Usable for the Long Term</a:t>
            </a:r>
            <a:endParaRPr lang="en-US" dirty="0">
              <a:solidFill>
                <a:srgbClr val="208BA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9504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Iceb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634BA5-53AA-4EDB-A6D3-B4FBB492F7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714"/>
          <a:stretch/>
        </p:blipFill>
        <p:spPr>
          <a:xfrm>
            <a:off x="6612217" y="-1"/>
            <a:ext cx="5579784" cy="68579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FCD069-DF80-4E10-A034-88AA659517A6}"/>
              </a:ext>
            </a:extLst>
          </p:cNvPr>
          <p:cNvSpPr/>
          <p:nvPr userDrawn="1"/>
        </p:nvSpPr>
        <p:spPr>
          <a:xfrm>
            <a:off x="0" y="0"/>
            <a:ext cx="6612219" cy="2741733"/>
          </a:xfrm>
          <a:prstGeom prst="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s://static1.squarespace.com/static/59006a571b631bf3f5ffc01a/590b350515d5dba8afdaffc0/5912c04015cf7dde1df0dde0/1510593665281/iceberg.png?format=2500w">
            <a:extLst>
              <a:ext uri="{FF2B5EF4-FFF2-40B4-BE49-F238E27FC236}">
                <a16:creationId xmlns:a16="http://schemas.microsoft.com/office/drawing/2014/main" id="{26FCEEB4-4AAB-41A5-8740-E4E3FC15FD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xfrm>
            <a:off x="0" y="1531020"/>
            <a:ext cx="6612219" cy="532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92F8B1F-5E9F-4D93-B8DA-A7C4A9C2C90F}"/>
              </a:ext>
            </a:extLst>
          </p:cNvPr>
          <p:cNvSpPr/>
          <p:nvPr userDrawn="1"/>
        </p:nvSpPr>
        <p:spPr>
          <a:xfrm>
            <a:off x="1614312" y="6296605"/>
            <a:ext cx="2797050" cy="426798"/>
          </a:xfrm>
          <a:prstGeom prst="roundRect">
            <a:avLst/>
          </a:prstGeom>
          <a:gradFill flip="none" rotWithShape="1">
            <a:gsLst>
              <a:gs pos="0">
                <a:srgbClr val="228DAE"/>
              </a:gs>
              <a:gs pos="100000">
                <a:srgbClr val="0C7C9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8A539D-C1C8-47CF-90DE-A8268E0D8F3C}"/>
              </a:ext>
            </a:extLst>
          </p:cNvPr>
          <p:cNvSpPr/>
          <p:nvPr userDrawn="1"/>
        </p:nvSpPr>
        <p:spPr>
          <a:xfrm>
            <a:off x="0" y="0"/>
            <a:ext cx="6612219" cy="2162432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rgbClr val="F0F9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2AA298-2575-4FD3-AA8B-C78DFA575507}"/>
              </a:ext>
            </a:extLst>
          </p:cNvPr>
          <p:cNvSpPr txBox="1"/>
          <p:nvPr userDrawn="1"/>
        </p:nvSpPr>
        <p:spPr>
          <a:xfrm>
            <a:off x="566956" y="2127500"/>
            <a:ext cx="303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7C9D"/>
                </a:solidFill>
              </a:rPr>
              <a:t>LEARNED SITUATIONAL BEHAVIOR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260D65-51BD-424C-BBC0-BA39F0782910}"/>
              </a:ext>
            </a:extLst>
          </p:cNvPr>
          <p:cNvCxnSpPr>
            <a:cxnSpLocks/>
          </p:cNvCxnSpPr>
          <p:nvPr userDrawn="1"/>
        </p:nvCxnSpPr>
        <p:spPr>
          <a:xfrm>
            <a:off x="566956" y="4671775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B7AE8EF-6C5D-4145-8CF2-FC2F6622B579}"/>
              </a:ext>
            </a:extLst>
          </p:cNvPr>
          <p:cNvSpPr txBox="1"/>
          <p:nvPr userDrawn="1"/>
        </p:nvSpPr>
        <p:spPr>
          <a:xfrm>
            <a:off x="494727" y="3637953"/>
            <a:ext cx="303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</a:rPr>
              <a:t>NATURAL BEHAVIOR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D8C8202-734C-4CA3-A27E-98D3E15137F1}"/>
              </a:ext>
            </a:extLst>
          </p:cNvPr>
          <p:cNvCxnSpPr>
            <a:cxnSpLocks/>
          </p:cNvCxnSpPr>
          <p:nvPr userDrawn="1"/>
        </p:nvCxnSpPr>
        <p:spPr>
          <a:xfrm>
            <a:off x="566956" y="5056852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30AC0B-1106-47EE-9B57-63947767D3A3}"/>
              </a:ext>
            </a:extLst>
          </p:cNvPr>
          <p:cNvCxnSpPr>
            <a:cxnSpLocks/>
          </p:cNvCxnSpPr>
          <p:nvPr userDrawn="1"/>
        </p:nvCxnSpPr>
        <p:spPr>
          <a:xfrm>
            <a:off x="566956" y="5452093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9B3763-FFF2-4B83-99CE-B6542C0BA7FD}"/>
              </a:ext>
            </a:extLst>
          </p:cNvPr>
          <p:cNvCxnSpPr>
            <a:cxnSpLocks/>
          </p:cNvCxnSpPr>
          <p:nvPr userDrawn="1"/>
        </p:nvCxnSpPr>
        <p:spPr>
          <a:xfrm>
            <a:off x="566956" y="5808432"/>
            <a:ext cx="2299811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82EDED-EE59-4496-8601-DDC7969D2777}"/>
              </a:ext>
            </a:extLst>
          </p:cNvPr>
          <p:cNvCxnSpPr>
            <a:cxnSpLocks/>
          </p:cNvCxnSpPr>
          <p:nvPr userDrawn="1"/>
        </p:nvCxnSpPr>
        <p:spPr>
          <a:xfrm>
            <a:off x="4442508" y="4681306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2C85E58-3859-4D41-A6FE-DE5BD7666E24}"/>
              </a:ext>
            </a:extLst>
          </p:cNvPr>
          <p:cNvCxnSpPr>
            <a:cxnSpLocks/>
          </p:cNvCxnSpPr>
          <p:nvPr userDrawn="1"/>
        </p:nvCxnSpPr>
        <p:spPr>
          <a:xfrm>
            <a:off x="4294188" y="5054026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F595727-1590-4E1B-88F4-322EFD285CBE}"/>
              </a:ext>
            </a:extLst>
          </p:cNvPr>
          <p:cNvCxnSpPr>
            <a:cxnSpLocks/>
          </p:cNvCxnSpPr>
          <p:nvPr userDrawn="1"/>
        </p:nvCxnSpPr>
        <p:spPr>
          <a:xfrm>
            <a:off x="4086833" y="5436910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576C1E1-911D-489C-BDAA-B956C58EABB1}"/>
              </a:ext>
            </a:extLst>
          </p:cNvPr>
          <p:cNvSpPr/>
          <p:nvPr userDrawn="1"/>
        </p:nvSpPr>
        <p:spPr>
          <a:xfrm>
            <a:off x="6612219" y="0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71276EB-B61E-418F-9BD6-6806A8E2ADE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72892E3-ED63-4A7C-8A1B-35FB4A6B38E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1590371-CA43-4C42-A287-AEE34CFAD1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33850" y="4640194"/>
            <a:ext cx="4204361" cy="3693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800" kern="1200" dirty="0" smtClean="0">
                <a:solidFill>
                  <a:srgbClr val="208BAC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Add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D04B6DA-AAD1-40AE-ADB9-CC1986AA34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16438"/>
            <a:ext cx="6612216" cy="4617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b="1" kern="1200" spc="-100" dirty="0" smtClean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F51F31D9-7A75-4B80-AA35-A6D707F3BB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956" y="4451192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0FBAD148-B814-4A19-BDA2-8DD106F7B4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6956" y="4836268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EED9CF0F-944B-47D9-BE5D-4EFBD2514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6956" y="5231491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EE866626-0B2B-4A7F-B1F6-F06290D8CD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6956" y="5597533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83D6A62B-3BD8-4AC3-86A9-CFD144616F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49182" y="4466550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94929E7C-011E-4388-AB12-CEF52C923A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9182" y="4824860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27B181FA-A7DD-4F20-A62A-1D289C420F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49182" y="5210251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7194558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i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6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4581525" y="1634155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133182" y="2425771"/>
            <a:ext cx="2192337" cy="4021138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BD48B5F-F494-4D55-A61E-3DAFE31657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4BF081A-982F-4980-8F09-A8EC471001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40509770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black cente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907823" y="1448821"/>
            <a:ext cx="8069096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41568768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2 Larg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31629" y="1448821"/>
            <a:ext cx="5376530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47E3A82-F2EE-41F8-8D8A-377B008CBB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3842" y="1455158"/>
            <a:ext cx="5376530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8FA5370-D348-42C0-9B08-9750162D84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2A568F79-0D63-4CAB-95F9-C53BF50046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7028868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and large pictu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9573" y="1581150"/>
            <a:ext cx="6864702" cy="4681806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975600" y="2139950"/>
            <a:ext cx="2882900" cy="1444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7940323" y="432435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B523B89-EA21-4021-BC88-3273113A08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1349443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&amp; dash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811963" y="258763"/>
            <a:ext cx="5145087" cy="609917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511040" y="293762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511040" y="2370673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499610" y="4486939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1968500"/>
            <a:ext cx="2882900" cy="1444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625123" y="415290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4980672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3 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1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2514988" y="924421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6373379" y="848221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4439038" y="1467346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989135" y="2258962"/>
            <a:ext cx="2192337" cy="4021138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073023" y="1671587"/>
            <a:ext cx="2185988" cy="4105275"/>
          </a:xfrm>
          <a:custGeom>
            <a:avLst/>
            <a:gdLst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4095750 h 4095750"/>
              <a:gd name="connsiteX3" fmla="*/ 0 w 1819275"/>
              <a:gd name="connsiteY3" fmla="*/ 4095750 h 4095750"/>
              <a:gd name="connsiteX4" fmla="*/ 0 w 1819275"/>
              <a:gd name="connsiteY4" fmla="*/ 0 h 4095750"/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314324 h 4095750"/>
              <a:gd name="connsiteX3" fmla="*/ 1819275 w 1819275"/>
              <a:gd name="connsiteY3" fmla="*/ 4095750 h 4095750"/>
              <a:gd name="connsiteX4" fmla="*/ 0 w 1819275"/>
              <a:gd name="connsiteY4" fmla="*/ 4095750 h 4095750"/>
              <a:gd name="connsiteX5" fmla="*/ 0 w 1819275"/>
              <a:gd name="connsiteY5" fmla="*/ 0 h 4095750"/>
              <a:gd name="connsiteX0" fmla="*/ 0 w 2185987"/>
              <a:gd name="connsiteY0" fmla="*/ 100013 h 4195763"/>
              <a:gd name="connsiteX1" fmla="*/ 2185987 w 2185987"/>
              <a:gd name="connsiteY1" fmla="*/ 0 h 4195763"/>
              <a:gd name="connsiteX2" fmla="*/ 1819275 w 2185987"/>
              <a:gd name="connsiteY2" fmla="*/ 414337 h 4195763"/>
              <a:gd name="connsiteX3" fmla="*/ 1819275 w 2185987"/>
              <a:gd name="connsiteY3" fmla="*/ 4195763 h 4195763"/>
              <a:gd name="connsiteX4" fmla="*/ 0 w 2185987"/>
              <a:gd name="connsiteY4" fmla="*/ 4195763 h 4195763"/>
              <a:gd name="connsiteX5" fmla="*/ 0 w 2185987"/>
              <a:gd name="connsiteY5" fmla="*/ 100013 h 4195763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1819275 w 2185987"/>
              <a:gd name="connsiteY2" fmla="*/ 323849 h 4105275"/>
              <a:gd name="connsiteX3" fmla="*/ 1819275 w 2185987"/>
              <a:gd name="connsiteY3" fmla="*/ 4105275 h 4105275"/>
              <a:gd name="connsiteX4" fmla="*/ 0 w 2185987"/>
              <a:gd name="connsiteY4" fmla="*/ 4105275 h 4105275"/>
              <a:gd name="connsiteX5" fmla="*/ 0 w 2185987"/>
              <a:gd name="connsiteY5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38363 w 2185987"/>
              <a:gd name="connsiteY2" fmla="*/ 47625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28838 w 2185987"/>
              <a:gd name="connsiteY2" fmla="*/ 57150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5988" h="4105275">
                <a:moveTo>
                  <a:pt x="0" y="9525"/>
                </a:moveTo>
                <a:lnTo>
                  <a:pt x="2185987" y="0"/>
                </a:lnTo>
                <a:cubicBezTo>
                  <a:pt x="2185987" y="20108"/>
                  <a:pt x="2185988" y="40217"/>
                  <a:pt x="2185988" y="60325"/>
                </a:cubicBezTo>
                <a:cubicBezTo>
                  <a:pt x="1855788" y="53975"/>
                  <a:pt x="1835151" y="301624"/>
                  <a:pt x="1819275" y="323849"/>
                </a:cubicBezTo>
                <a:lnTo>
                  <a:pt x="1819275" y="4105275"/>
                </a:lnTo>
                <a:lnTo>
                  <a:pt x="0" y="4105275"/>
                </a:lnTo>
                <a:lnTo>
                  <a:pt x="0" y="9525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2"/>
          </p:nvPr>
        </p:nvSpPr>
        <p:spPr>
          <a:xfrm flipH="1">
            <a:off x="6921123" y="1671587"/>
            <a:ext cx="2185988" cy="4105275"/>
          </a:xfrm>
          <a:custGeom>
            <a:avLst/>
            <a:gdLst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4095750 h 4095750"/>
              <a:gd name="connsiteX3" fmla="*/ 0 w 1819275"/>
              <a:gd name="connsiteY3" fmla="*/ 4095750 h 4095750"/>
              <a:gd name="connsiteX4" fmla="*/ 0 w 1819275"/>
              <a:gd name="connsiteY4" fmla="*/ 0 h 4095750"/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314324 h 4095750"/>
              <a:gd name="connsiteX3" fmla="*/ 1819275 w 1819275"/>
              <a:gd name="connsiteY3" fmla="*/ 4095750 h 4095750"/>
              <a:gd name="connsiteX4" fmla="*/ 0 w 1819275"/>
              <a:gd name="connsiteY4" fmla="*/ 4095750 h 4095750"/>
              <a:gd name="connsiteX5" fmla="*/ 0 w 1819275"/>
              <a:gd name="connsiteY5" fmla="*/ 0 h 4095750"/>
              <a:gd name="connsiteX0" fmla="*/ 0 w 2185987"/>
              <a:gd name="connsiteY0" fmla="*/ 100013 h 4195763"/>
              <a:gd name="connsiteX1" fmla="*/ 2185987 w 2185987"/>
              <a:gd name="connsiteY1" fmla="*/ 0 h 4195763"/>
              <a:gd name="connsiteX2" fmla="*/ 1819275 w 2185987"/>
              <a:gd name="connsiteY2" fmla="*/ 414337 h 4195763"/>
              <a:gd name="connsiteX3" fmla="*/ 1819275 w 2185987"/>
              <a:gd name="connsiteY3" fmla="*/ 4195763 h 4195763"/>
              <a:gd name="connsiteX4" fmla="*/ 0 w 2185987"/>
              <a:gd name="connsiteY4" fmla="*/ 4195763 h 4195763"/>
              <a:gd name="connsiteX5" fmla="*/ 0 w 2185987"/>
              <a:gd name="connsiteY5" fmla="*/ 100013 h 4195763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1819275 w 2185987"/>
              <a:gd name="connsiteY2" fmla="*/ 323849 h 4105275"/>
              <a:gd name="connsiteX3" fmla="*/ 1819275 w 2185987"/>
              <a:gd name="connsiteY3" fmla="*/ 4105275 h 4105275"/>
              <a:gd name="connsiteX4" fmla="*/ 0 w 2185987"/>
              <a:gd name="connsiteY4" fmla="*/ 4105275 h 4105275"/>
              <a:gd name="connsiteX5" fmla="*/ 0 w 2185987"/>
              <a:gd name="connsiteY5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38363 w 2185987"/>
              <a:gd name="connsiteY2" fmla="*/ 47625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28838 w 2185987"/>
              <a:gd name="connsiteY2" fmla="*/ 57150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5988" h="4105275">
                <a:moveTo>
                  <a:pt x="0" y="9525"/>
                </a:moveTo>
                <a:lnTo>
                  <a:pt x="2185987" y="0"/>
                </a:lnTo>
                <a:cubicBezTo>
                  <a:pt x="2185987" y="20108"/>
                  <a:pt x="2185988" y="40217"/>
                  <a:pt x="2185988" y="60325"/>
                </a:cubicBezTo>
                <a:cubicBezTo>
                  <a:pt x="1855788" y="53975"/>
                  <a:pt x="1835151" y="301624"/>
                  <a:pt x="1819275" y="323849"/>
                </a:cubicBezTo>
                <a:lnTo>
                  <a:pt x="1819275" y="4105275"/>
                </a:lnTo>
                <a:lnTo>
                  <a:pt x="0" y="4105275"/>
                </a:lnTo>
                <a:lnTo>
                  <a:pt x="0" y="9525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D6EF8C-14D9-43AB-AB75-0FE958CFBF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1ADB98B-C96E-48B3-92DD-BD4120FFE1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34374185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vertic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1711309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234545" y="3611027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/>
              <a:t>Sample 1</a:t>
            </a:r>
            <a:endParaRPr lang="en-PH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323438" y="-15875"/>
            <a:ext cx="4870403" cy="6873875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469098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15"/>
            <a:ext cx="12192000" cy="4065588"/>
          </a:xfrm>
          <a:prstGeom prst="rect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Place desired photo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387600" y="4724400"/>
            <a:ext cx="7645400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2731913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mpu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1" y="1051136"/>
            <a:ext cx="6641556" cy="3899528"/>
          </a:xfrm>
          <a:prstGeom prst="rect">
            <a:avLst/>
          </a:prstGeom>
          <a:effectLst/>
        </p:spPr>
      </p:pic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457962" y="1295400"/>
            <a:ext cx="5026766" cy="3163953"/>
          </a:xfrm>
          <a:custGeom>
            <a:avLst/>
            <a:gdLst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26766 w 5026766"/>
              <a:gd name="connsiteY2" fmla="*/ 3163953 h 3163953"/>
              <a:gd name="connsiteX3" fmla="*/ 0 w 5026766"/>
              <a:gd name="connsiteY3" fmla="*/ 3163953 h 3163953"/>
              <a:gd name="connsiteX4" fmla="*/ 0 w 5026766"/>
              <a:gd name="connsiteY4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0 w 5026766"/>
              <a:gd name="connsiteY4" fmla="*/ 3163953 h 3163953"/>
              <a:gd name="connsiteX5" fmla="*/ 0 w 5026766"/>
              <a:gd name="connsiteY5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494284 w 5026766"/>
              <a:gd name="connsiteY3" fmla="*/ 614881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26766" h="3163953">
                <a:moveTo>
                  <a:pt x="0" y="0"/>
                </a:moveTo>
                <a:lnTo>
                  <a:pt x="5026766" y="0"/>
                </a:lnTo>
                <a:lnTo>
                  <a:pt x="5015266" y="687309"/>
                </a:lnTo>
                <a:cubicBezTo>
                  <a:pt x="5026552" y="675489"/>
                  <a:pt x="3354018" y="708158"/>
                  <a:pt x="3349428" y="714469"/>
                </a:cubicBezTo>
                <a:cubicBezTo>
                  <a:pt x="3224345" y="764633"/>
                  <a:pt x="3204819" y="802414"/>
                  <a:pt x="3204316" y="1045443"/>
                </a:cubicBezTo>
                <a:cubicBezTo>
                  <a:pt x="3210008" y="1746755"/>
                  <a:pt x="3190299" y="2454418"/>
                  <a:pt x="3186466" y="3158905"/>
                </a:cubicBezTo>
                <a:lnTo>
                  <a:pt x="0" y="3163953"/>
                </a:ln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880" y="1981955"/>
            <a:ext cx="6641556" cy="3899528"/>
          </a:xfrm>
          <a:prstGeom prst="rect">
            <a:avLst/>
          </a:prstGeom>
          <a:effectLst/>
        </p:spPr>
      </p:pic>
      <p:sp>
        <p:nvSpPr>
          <p:cNvPr id="1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851501" y="2226219"/>
            <a:ext cx="5026766" cy="316395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3F62283-FF48-4929-8608-4D29C8C85C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5210985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and 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49" y="1026059"/>
            <a:ext cx="7602506" cy="4463741"/>
          </a:xfrm>
          <a:prstGeom prst="rect">
            <a:avLst/>
          </a:prstGeom>
          <a:effectLst/>
        </p:spPr>
      </p:pic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2668863" y="1332533"/>
            <a:ext cx="4006755" cy="3641422"/>
          </a:xfrm>
          <a:custGeom>
            <a:avLst/>
            <a:gdLst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26766 w 5026766"/>
              <a:gd name="connsiteY2" fmla="*/ 3163953 h 3163953"/>
              <a:gd name="connsiteX3" fmla="*/ 0 w 5026766"/>
              <a:gd name="connsiteY3" fmla="*/ 3163953 h 3163953"/>
              <a:gd name="connsiteX4" fmla="*/ 0 w 5026766"/>
              <a:gd name="connsiteY4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0 w 5026766"/>
              <a:gd name="connsiteY4" fmla="*/ 3163953 h 3163953"/>
              <a:gd name="connsiteX5" fmla="*/ 0 w 5026766"/>
              <a:gd name="connsiteY5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494284 w 5026766"/>
              <a:gd name="connsiteY3" fmla="*/ 614881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547156 w 5026766"/>
              <a:gd name="connsiteY3" fmla="*/ 682833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3547156 w 5026766"/>
              <a:gd name="connsiteY2" fmla="*/ 682833 h 3163953"/>
              <a:gd name="connsiteX3" fmla="*/ 320431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3547156"/>
              <a:gd name="connsiteY0" fmla="*/ 7909 h 3171862"/>
              <a:gd name="connsiteX1" fmla="*/ 3500306 w 3547156"/>
              <a:gd name="connsiteY1" fmla="*/ 0 h 3171862"/>
              <a:gd name="connsiteX2" fmla="*/ 3547156 w 3547156"/>
              <a:gd name="connsiteY2" fmla="*/ 690742 h 3171862"/>
              <a:gd name="connsiteX3" fmla="*/ 3204316 w 3547156"/>
              <a:gd name="connsiteY3" fmla="*/ 1053352 h 3171862"/>
              <a:gd name="connsiteX4" fmla="*/ 3186466 w 3547156"/>
              <a:gd name="connsiteY4" fmla="*/ 3166814 h 3171862"/>
              <a:gd name="connsiteX5" fmla="*/ 0 w 3547156"/>
              <a:gd name="connsiteY5" fmla="*/ 3171862 h 3171862"/>
              <a:gd name="connsiteX6" fmla="*/ 0 w 354715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25114 w 3500306"/>
              <a:gd name="connsiteY2" fmla="*/ 685195 h 3171862"/>
              <a:gd name="connsiteX3" fmla="*/ 3204316 w 3500306"/>
              <a:gd name="connsiteY3" fmla="*/ 1053352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204316 w 3500306"/>
              <a:gd name="connsiteY4" fmla="*/ 1053352 h 3171862"/>
              <a:gd name="connsiteX5" fmla="*/ 3186466 w 3500306"/>
              <a:gd name="connsiteY5" fmla="*/ 3166814 h 3171862"/>
              <a:gd name="connsiteX6" fmla="*/ 0 w 3500306"/>
              <a:gd name="connsiteY6" fmla="*/ 3171862 h 3171862"/>
              <a:gd name="connsiteX7" fmla="*/ 0 w 3500306"/>
              <a:gd name="connsiteY7" fmla="*/ 7909 h 3171862"/>
              <a:gd name="connsiteX0" fmla="*/ 0 w 3508640"/>
              <a:gd name="connsiteY0" fmla="*/ 7909 h 3171862"/>
              <a:gd name="connsiteX1" fmla="*/ 3500306 w 3508640"/>
              <a:gd name="connsiteY1" fmla="*/ 0 h 3171862"/>
              <a:gd name="connsiteX2" fmla="*/ 3410004 w 3508640"/>
              <a:gd name="connsiteY2" fmla="*/ 206098 h 3171862"/>
              <a:gd name="connsiteX3" fmla="*/ 3425114 w 3508640"/>
              <a:gd name="connsiteY3" fmla="*/ 685195 h 3171862"/>
              <a:gd name="connsiteX4" fmla="*/ 3186466 w 3508640"/>
              <a:gd name="connsiteY4" fmla="*/ 3166814 h 3171862"/>
              <a:gd name="connsiteX5" fmla="*/ 0 w 3508640"/>
              <a:gd name="connsiteY5" fmla="*/ 3171862 h 3171862"/>
              <a:gd name="connsiteX6" fmla="*/ 0 w 3508640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7447"/>
              <a:gd name="connsiteX1" fmla="*/ 3500306 w 3500306"/>
              <a:gd name="connsiteY1" fmla="*/ 0 h 3177447"/>
              <a:gd name="connsiteX2" fmla="*/ 3410004 w 3500306"/>
              <a:gd name="connsiteY2" fmla="*/ 206098 h 3177447"/>
              <a:gd name="connsiteX3" fmla="*/ 3425114 w 3500306"/>
              <a:gd name="connsiteY3" fmla="*/ 685195 h 3177447"/>
              <a:gd name="connsiteX4" fmla="*/ 3198948 w 3500306"/>
              <a:gd name="connsiteY4" fmla="*/ 3175135 h 3177447"/>
              <a:gd name="connsiteX5" fmla="*/ 0 w 3500306"/>
              <a:gd name="connsiteY5" fmla="*/ 3171862 h 3177447"/>
              <a:gd name="connsiteX6" fmla="*/ 0 w 3500306"/>
              <a:gd name="connsiteY6" fmla="*/ 7909 h 3177447"/>
              <a:gd name="connsiteX0" fmla="*/ 0 w 3500306"/>
              <a:gd name="connsiteY0" fmla="*/ 7909 h 3181150"/>
              <a:gd name="connsiteX1" fmla="*/ 3500306 w 3500306"/>
              <a:gd name="connsiteY1" fmla="*/ 0 h 3181150"/>
              <a:gd name="connsiteX2" fmla="*/ 3410004 w 3500306"/>
              <a:gd name="connsiteY2" fmla="*/ 206098 h 3181150"/>
              <a:gd name="connsiteX3" fmla="*/ 3425114 w 3500306"/>
              <a:gd name="connsiteY3" fmla="*/ 685195 h 3181150"/>
              <a:gd name="connsiteX4" fmla="*/ 3440258 w 3500306"/>
              <a:gd name="connsiteY4" fmla="*/ 3179295 h 3181150"/>
              <a:gd name="connsiteX5" fmla="*/ 0 w 3500306"/>
              <a:gd name="connsiteY5" fmla="*/ 3171862 h 3181150"/>
              <a:gd name="connsiteX6" fmla="*/ 0 w 3500306"/>
              <a:gd name="connsiteY6" fmla="*/ 7909 h 3181150"/>
              <a:gd name="connsiteX0" fmla="*/ 0 w 3500306"/>
              <a:gd name="connsiteY0" fmla="*/ 7909 h 3181150"/>
              <a:gd name="connsiteX1" fmla="*/ 3500306 w 3500306"/>
              <a:gd name="connsiteY1" fmla="*/ 0 h 3181150"/>
              <a:gd name="connsiteX2" fmla="*/ 3410004 w 3500306"/>
              <a:gd name="connsiteY2" fmla="*/ 206098 h 3181150"/>
              <a:gd name="connsiteX3" fmla="*/ 3425114 w 3500306"/>
              <a:gd name="connsiteY3" fmla="*/ 685195 h 3181150"/>
              <a:gd name="connsiteX4" fmla="*/ 3440258 w 3500306"/>
              <a:gd name="connsiteY4" fmla="*/ 3179295 h 3181150"/>
              <a:gd name="connsiteX5" fmla="*/ 0 w 3500306"/>
              <a:gd name="connsiteY5" fmla="*/ 3171862 h 3181150"/>
              <a:gd name="connsiteX6" fmla="*/ 0 w 3500306"/>
              <a:gd name="connsiteY6" fmla="*/ 7909 h 318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0306" h="3181150">
                <a:moveTo>
                  <a:pt x="0" y="7909"/>
                </a:moveTo>
                <a:lnTo>
                  <a:pt x="3500306" y="0"/>
                </a:lnTo>
                <a:cubicBezTo>
                  <a:pt x="3494244" y="48359"/>
                  <a:pt x="3453511" y="-17003"/>
                  <a:pt x="3410004" y="206098"/>
                </a:cubicBezTo>
                <a:lnTo>
                  <a:pt x="3425114" y="685195"/>
                </a:lnTo>
                <a:cubicBezTo>
                  <a:pt x="3387858" y="1178648"/>
                  <a:pt x="3417542" y="3191997"/>
                  <a:pt x="3440258" y="3179295"/>
                </a:cubicBezTo>
                <a:cubicBezTo>
                  <a:pt x="3415460" y="3186525"/>
                  <a:pt x="1062155" y="3170179"/>
                  <a:pt x="0" y="3171862"/>
                </a:cubicBezTo>
                <a:lnTo>
                  <a:pt x="0" y="79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pic>
        <p:nvPicPr>
          <p:cNvPr id="11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6179644" y="1026059"/>
            <a:ext cx="2945288" cy="466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64755" y="1663566"/>
            <a:ext cx="1972251" cy="3668925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C5C367D-C27F-4DDE-B4B6-328A432DB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4580997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nd Gold with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E75F2A69-8AF4-4265-847B-83ED687837C4}"/>
              </a:ext>
            </a:extLst>
          </p:cNvPr>
          <p:cNvSpPr/>
          <p:nvPr userDrawn="1"/>
        </p:nvSpPr>
        <p:spPr>
          <a:xfrm rot="10800000" flipH="1">
            <a:off x="0" y="-16329"/>
            <a:ext cx="8137003" cy="3104446"/>
          </a:xfrm>
          <a:prstGeom prst="rtTriangle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1D4C6A04-8000-450F-BD70-ECDA68A7BE4B}"/>
              </a:ext>
            </a:extLst>
          </p:cNvPr>
          <p:cNvSpPr/>
          <p:nvPr userDrawn="1"/>
        </p:nvSpPr>
        <p:spPr>
          <a:xfrm flipH="1">
            <a:off x="6728177" y="4773430"/>
            <a:ext cx="5463822" cy="2084569"/>
          </a:xfrm>
          <a:prstGeom prst="rtTriangle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D0174C-401C-49A5-94B3-9CCEACD4B6CC}"/>
              </a:ext>
            </a:extLst>
          </p:cNvPr>
          <p:cNvCxnSpPr>
            <a:cxnSpLocks/>
          </p:cNvCxnSpPr>
          <p:nvPr userDrawn="1"/>
        </p:nvCxnSpPr>
        <p:spPr>
          <a:xfrm flipV="1">
            <a:off x="6062133" y="4559094"/>
            <a:ext cx="6129867" cy="2298906"/>
          </a:xfrm>
          <a:prstGeom prst="line">
            <a:avLst/>
          </a:prstGeom>
          <a:ln>
            <a:solidFill>
              <a:srgbClr val="A18B4B">
                <a:alpha val="3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520825" y="941388"/>
            <a:ext cx="4210050" cy="4283075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9DF2D1F7-6414-4AA7-942F-51B83581F8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67662" y="1849332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AA6FA9B-BD86-436C-909A-64A8CFEC20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67662" y="3749050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/>
              <a:t>Sample 1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8029983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ictur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Change Picture for background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715963" y="4408488"/>
            <a:ext cx="2833687" cy="155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007428" y="722219"/>
            <a:ext cx="2833687" cy="155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918794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060702" y="0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8049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804991 h 6860721"/>
              <a:gd name="connsiteX3" fmla="*/ 65004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322391 h 6860721"/>
              <a:gd name="connsiteX3" fmla="*/ 65004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05898" y="4322391"/>
                </a:lnTo>
                <a:lnTo>
                  <a:pt x="6500410" y="6860721"/>
                </a:lnTo>
                <a:lnTo>
                  <a:pt x="0" y="6860721"/>
                </a:lnTo>
                <a:lnTo>
                  <a:pt x="6879039" y="0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Change photo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092E83-3F68-467E-8680-3C5B8ECC4FD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E04F00-2E52-45B5-A014-E71DEFA5FB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591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options with blu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092E83-3F68-467E-8680-3C5B8ECC4FD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E04F00-2E52-45B5-A014-E71DEFA5FB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D792121-34AB-4BCD-AC97-EE650A458E4D}"/>
              </a:ext>
            </a:extLst>
          </p:cNvPr>
          <p:cNvSpPr/>
          <p:nvPr userDrawn="1"/>
        </p:nvSpPr>
        <p:spPr>
          <a:xfrm>
            <a:off x="1922141" y="2164893"/>
            <a:ext cx="2396836" cy="3745060"/>
          </a:xfrm>
          <a:prstGeom prst="roundRect">
            <a:avLst>
              <a:gd name="adj" fmla="val 3372"/>
            </a:avLst>
          </a:prstGeom>
          <a:solidFill>
            <a:schemeClr val="bg1"/>
          </a:solidFill>
          <a:ln>
            <a:noFill/>
          </a:ln>
          <a:effectLst>
            <a:outerShdw blurRad="1016000" dist="698500" dir="6000000" sx="99000" sy="99000" algn="t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06C406D-FBC5-47FB-8567-A81D315704DE}"/>
              </a:ext>
            </a:extLst>
          </p:cNvPr>
          <p:cNvSpPr/>
          <p:nvPr userDrawn="1"/>
        </p:nvSpPr>
        <p:spPr>
          <a:xfrm>
            <a:off x="1922141" y="5383481"/>
            <a:ext cx="2396836" cy="526473"/>
          </a:xfrm>
          <a:custGeom>
            <a:avLst/>
            <a:gdLst>
              <a:gd name="connsiteX0" fmla="*/ 0 w 2396836"/>
              <a:gd name="connsiteY0" fmla="*/ 0 h 526473"/>
              <a:gd name="connsiteX1" fmla="*/ 2396836 w 2396836"/>
              <a:gd name="connsiteY1" fmla="*/ 0 h 526473"/>
              <a:gd name="connsiteX2" fmla="*/ 2396836 w 2396836"/>
              <a:gd name="connsiteY2" fmla="*/ 445652 h 526473"/>
              <a:gd name="connsiteX3" fmla="*/ 2316015 w 2396836"/>
              <a:gd name="connsiteY3" fmla="*/ 526473 h 526473"/>
              <a:gd name="connsiteX4" fmla="*/ 80821 w 2396836"/>
              <a:gd name="connsiteY4" fmla="*/ 526473 h 526473"/>
              <a:gd name="connsiteX5" fmla="*/ 0 w 2396836"/>
              <a:gd name="connsiteY5" fmla="*/ 445652 h 526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96836" h="526473">
                <a:moveTo>
                  <a:pt x="0" y="0"/>
                </a:moveTo>
                <a:lnTo>
                  <a:pt x="2396836" y="0"/>
                </a:lnTo>
                <a:lnTo>
                  <a:pt x="2396836" y="445652"/>
                </a:lnTo>
                <a:cubicBezTo>
                  <a:pt x="2396836" y="490288"/>
                  <a:pt x="2360651" y="526473"/>
                  <a:pt x="2316015" y="526473"/>
                </a:cubicBezTo>
                <a:lnTo>
                  <a:pt x="80821" y="526473"/>
                </a:lnTo>
                <a:cubicBezTo>
                  <a:pt x="36185" y="526473"/>
                  <a:pt x="0" y="490288"/>
                  <a:pt x="0" y="445652"/>
                </a:cubicBezTo>
                <a:close/>
              </a:path>
            </a:pathLst>
          </a:cu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2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5018F8-1490-4267-B567-19B3F588EAD3}"/>
              </a:ext>
            </a:extLst>
          </p:cNvPr>
          <p:cNvCxnSpPr/>
          <p:nvPr userDrawn="1"/>
        </p:nvCxnSpPr>
        <p:spPr>
          <a:xfrm>
            <a:off x="2185839" y="3774153"/>
            <a:ext cx="1844040" cy="0"/>
          </a:xfrm>
          <a:prstGeom prst="line">
            <a:avLst/>
          </a:prstGeom>
          <a:ln w="12700">
            <a:solidFill>
              <a:schemeClr val="bg1">
                <a:lumMod val="85000"/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1211A9D-4027-4A8C-A79E-11CE2DC7EA82}"/>
              </a:ext>
            </a:extLst>
          </p:cNvPr>
          <p:cNvSpPr/>
          <p:nvPr userDrawn="1"/>
        </p:nvSpPr>
        <p:spPr>
          <a:xfrm>
            <a:off x="4752707" y="1885136"/>
            <a:ext cx="2754923" cy="4304571"/>
          </a:xfrm>
          <a:prstGeom prst="roundRect">
            <a:avLst>
              <a:gd name="adj" fmla="val 3372"/>
            </a:avLst>
          </a:prstGeom>
          <a:solidFill>
            <a:srgbClr val="313233"/>
          </a:solidFill>
          <a:ln>
            <a:noFill/>
          </a:ln>
          <a:effectLst>
            <a:outerShdw blurRad="1016000" dist="698500" dir="6000000" sx="99000" sy="99000" algn="t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431C117-3141-4D44-A46D-33625C54C292}"/>
              </a:ext>
            </a:extLst>
          </p:cNvPr>
          <p:cNvSpPr/>
          <p:nvPr userDrawn="1"/>
        </p:nvSpPr>
        <p:spPr>
          <a:xfrm>
            <a:off x="4752707" y="5584580"/>
            <a:ext cx="2754923" cy="605128"/>
          </a:xfrm>
          <a:custGeom>
            <a:avLst/>
            <a:gdLst>
              <a:gd name="connsiteX0" fmla="*/ 0 w 2396836"/>
              <a:gd name="connsiteY0" fmla="*/ 0 h 526473"/>
              <a:gd name="connsiteX1" fmla="*/ 2396836 w 2396836"/>
              <a:gd name="connsiteY1" fmla="*/ 0 h 526473"/>
              <a:gd name="connsiteX2" fmla="*/ 2396836 w 2396836"/>
              <a:gd name="connsiteY2" fmla="*/ 445652 h 526473"/>
              <a:gd name="connsiteX3" fmla="*/ 2316015 w 2396836"/>
              <a:gd name="connsiteY3" fmla="*/ 526473 h 526473"/>
              <a:gd name="connsiteX4" fmla="*/ 80821 w 2396836"/>
              <a:gd name="connsiteY4" fmla="*/ 526473 h 526473"/>
              <a:gd name="connsiteX5" fmla="*/ 0 w 2396836"/>
              <a:gd name="connsiteY5" fmla="*/ 445652 h 526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96836" h="526473">
                <a:moveTo>
                  <a:pt x="0" y="0"/>
                </a:moveTo>
                <a:lnTo>
                  <a:pt x="2396836" y="0"/>
                </a:lnTo>
                <a:lnTo>
                  <a:pt x="2396836" y="445652"/>
                </a:lnTo>
                <a:cubicBezTo>
                  <a:pt x="2396836" y="490288"/>
                  <a:pt x="2360651" y="526473"/>
                  <a:pt x="2316015" y="526473"/>
                </a:cubicBezTo>
                <a:lnTo>
                  <a:pt x="80821" y="526473"/>
                </a:lnTo>
                <a:cubicBezTo>
                  <a:pt x="36185" y="526473"/>
                  <a:pt x="0" y="490288"/>
                  <a:pt x="0" y="445652"/>
                </a:cubicBezTo>
                <a:close/>
              </a:path>
            </a:pathLst>
          </a:cu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2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5066093-8130-49BC-B8A8-0BE39FFC5650}"/>
              </a:ext>
            </a:extLst>
          </p:cNvPr>
          <p:cNvSpPr/>
          <p:nvPr userDrawn="1"/>
        </p:nvSpPr>
        <p:spPr>
          <a:xfrm>
            <a:off x="7948358" y="2164892"/>
            <a:ext cx="2396836" cy="3745060"/>
          </a:xfrm>
          <a:prstGeom prst="roundRect">
            <a:avLst>
              <a:gd name="adj" fmla="val 3372"/>
            </a:avLst>
          </a:prstGeom>
          <a:solidFill>
            <a:schemeClr val="bg1"/>
          </a:solidFill>
          <a:ln>
            <a:noFill/>
          </a:ln>
          <a:effectLst>
            <a:outerShdw blurRad="1016000" dist="698500" dir="6000000" sx="99000" sy="99000" algn="t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B7A5411-C4C2-42D5-8387-CA240BE86BC4}"/>
              </a:ext>
            </a:extLst>
          </p:cNvPr>
          <p:cNvSpPr/>
          <p:nvPr userDrawn="1"/>
        </p:nvSpPr>
        <p:spPr>
          <a:xfrm>
            <a:off x="7948358" y="5383480"/>
            <a:ext cx="2396836" cy="526473"/>
          </a:xfrm>
          <a:custGeom>
            <a:avLst/>
            <a:gdLst>
              <a:gd name="connsiteX0" fmla="*/ 0 w 2396836"/>
              <a:gd name="connsiteY0" fmla="*/ 0 h 526473"/>
              <a:gd name="connsiteX1" fmla="*/ 2396836 w 2396836"/>
              <a:gd name="connsiteY1" fmla="*/ 0 h 526473"/>
              <a:gd name="connsiteX2" fmla="*/ 2396836 w 2396836"/>
              <a:gd name="connsiteY2" fmla="*/ 445652 h 526473"/>
              <a:gd name="connsiteX3" fmla="*/ 2316015 w 2396836"/>
              <a:gd name="connsiteY3" fmla="*/ 526473 h 526473"/>
              <a:gd name="connsiteX4" fmla="*/ 80821 w 2396836"/>
              <a:gd name="connsiteY4" fmla="*/ 526473 h 526473"/>
              <a:gd name="connsiteX5" fmla="*/ 0 w 2396836"/>
              <a:gd name="connsiteY5" fmla="*/ 445652 h 526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96836" h="526473">
                <a:moveTo>
                  <a:pt x="0" y="0"/>
                </a:moveTo>
                <a:lnTo>
                  <a:pt x="2396836" y="0"/>
                </a:lnTo>
                <a:lnTo>
                  <a:pt x="2396836" y="445652"/>
                </a:lnTo>
                <a:cubicBezTo>
                  <a:pt x="2396836" y="490288"/>
                  <a:pt x="2360651" y="526473"/>
                  <a:pt x="2316015" y="526473"/>
                </a:cubicBezTo>
                <a:lnTo>
                  <a:pt x="80821" y="526473"/>
                </a:lnTo>
                <a:cubicBezTo>
                  <a:pt x="36185" y="526473"/>
                  <a:pt x="0" y="490288"/>
                  <a:pt x="0" y="445652"/>
                </a:cubicBezTo>
                <a:close/>
              </a:path>
            </a:pathLst>
          </a:cu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2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AB53271-3069-4449-871B-E7E68284ECA7}"/>
              </a:ext>
            </a:extLst>
          </p:cNvPr>
          <p:cNvCxnSpPr/>
          <p:nvPr userDrawn="1"/>
        </p:nvCxnSpPr>
        <p:spPr>
          <a:xfrm>
            <a:off x="5216512" y="3707994"/>
            <a:ext cx="1844040" cy="0"/>
          </a:xfrm>
          <a:prstGeom prst="line">
            <a:avLst/>
          </a:prstGeom>
          <a:ln w="12700">
            <a:solidFill>
              <a:schemeClr val="bg1">
                <a:lumMod val="85000"/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BCE84DF-B855-41E5-AD36-D38B37162184}"/>
              </a:ext>
            </a:extLst>
          </p:cNvPr>
          <p:cNvCxnSpPr/>
          <p:nvPr userDrawn="1"/>
        </p:nvCxnSpPr>
        <p:spPr>
          <a:xfrm>
            <a:off x="8225686" y="3774153"/>
            <a:ext cx="1844040" cy="0"/>
          </a:xfrm>
          <a:prstGeom prst="line">
            <a:avLst/>
          </a:prstGeom>
          <a:ln w="12700">
            <a:solidFill>
              <a:schemeClr val="bg1">
                <a:lumMod val="85000"/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A629C027-5E41-4745-8FA5-9C358FAB6CCB}"/>
              </a:ext>
            </a:extLst>
          </p:cNvPr>
          <p:cNvSpPr/>
          <p:nvPr userDrawn="1"/>
        </p:nvSpPr>
        <p:spPr>
          <a:xfrm>
            <a:off x="2774243" y="2458082"/>
            <a:ext cx="685632" cy="685632"/>
          </a:xfrm>
          <a:prstGeom prst="ellipse">
            <a:avLst/>
          </a:prstGeom>
          <a:solidFill>
            <a:srgbClr val="9782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83EC97B-785C-43B8-8267-58D75164BB1B}"/>
              </a:ext>
            </a:extLst>
          </p:cNvPr>
          <p:cNvSpPr/>
          <p:nvPr userDrawn="1"/>
        </p:nvSpPr>
        <p:spPr>
          <a:xfrm>
            <a:off x="8803960" y="2458082"/>
            <a:ext cx="685632" cy="685632"/>
          </a:xfrm>
          <a:prstGeom prst="ellipse">
            <a:avLst/>
          </a:prstGeom>
          <a:solidFill>
            <a:srgbClr val="9782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8E406D0-E07D-4453-B806-81AC8D01913C}"/>
              </a:ext>
            </a:extLst>
          </p:cNvPr>
          <p:cNvSpPr/>
          <p:nvPr userDrawn="1"/>
        </p:nvSpPr>
        <p:spPr>
          <a:xfrm>
            <a:off x="5787352" y="2148999"/>
            <a:ext cx="685632" cy="68563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3A937C6E-A3BC-4CAE-9E6E-BC09FC4A540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28049" y="2531662"/>
            <a:ext cx="578019" cy="538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196837EE-1E5A-48C8-BC6E-FF0D56F5931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41158" y="2222579"/>
            <a:ext cx="578019" cy="538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FA2BE3DC-CB03-4274-AC4E-1C4614B5D4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57766" y="2531661"/>
            <a:ext cx="578019" cy="538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94D772DE-B13A-408D-B780-61BB74328C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41418" y="3838573"/>
            <a:ext cx="1351280" cy="1373503"/>
          </a:xfrm>
          <a:prstGeom prst="rect">
            <a:avLst/>
          </a:prstGeom>
        </p:spPr>
        <p:txBody>
          <a:bodyPr/>
          <a:lstStyle>
            <a:lvl1pPr marL="171450" indent="-171450">
              <a:spcBef>
                <a:spcPts val="600"/>
              </a:spcBef>
              <a:buFont typeface="Arial" panose="020B0604020202020204" pitchFamily="34" charset="0"/>
              <a:buChar char="•"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First Level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</a:p>
          <a:p>
            <a:pPr lvl="0"/>
            <a:r>
              <a:rPr lang="en-US" dirty="0"/>
              <a:t>Six level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9D281863-090E-44D7-89F5-6496B6BD86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71135" y="3838574"/>
            <a:ext cx="1351280" cy="1373489"/>
          </a:xfrm>
          <a:prstGeom prst="rect">
            <a:avLst/>
          </a:prstGeom>
        </p:spPr>
        <p:txBody>
          <a:bodyPr/>
          <a:lstStyle>
            <a:lvl1pPr marL="171450" indent="-171450">
              <a:spcBef>
                <a:spcPts val="600"/>
              </a:spcBef>
              <a:buFont typeface="Arial" panose="020B0604020202020204" pitchFamily="34" charset="0"/>
              <a:buChar char="•"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First Level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</a:p>
          <a:p>
            <a:pPr lvl="0"/>
            <a:r>
              <a:rPr lang="en-US" dirty="0"/>
              <a:t>Six level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9B9D0DFF-F66F-49A9-8B52-480FA6D958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54527" y="3838574"/>
            <a:ext cx="1351280" cy="1544901"/>
          </a:xfrm>
          <a:prstGeom prst="rect">
            <a:avLst/>
          </a:prstGeom>
        </p:spPr>
        <p:txBody>
          <a:bodyPr/>
          <a:lstStyle>
            <a:lvl1pPr marL="171450" indent="-171450">
              <a:spcBef>
                <a:spcPts val="600"/>
              </a:spcBef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First Level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</a:p>
          <a:p>
            <a:pPr lvl="0"/>
            <a:r>
              <a:rPr lang="en-US" dirty="0"/>
              <a:t>Six level</a:t>
            </a:r>
          </a:p>
        </p:txBody>
      </p:sp>
      <p:sp>
        <p:nvSpPr>
          <p:cNvPr id="27" name="Text Placeholder 34">
            <a:extLst>
              <a:ext uri="{FF2B5EF4-FFF2-40B4-BE49-F238E27FC236}">
                <a16:creationId xmlns:a16="http://schemas.microsoft.com/office/drawing/2014/main" id="{F73AA61E-1C6F-4CD8-A0AF-2915095790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59858" y="3357761"/>
            <a:ext cx="914400" cy="3451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34">
            <a:extLst>
              <a:ext uri="{FF2B5EF4-FFF2-40B4-BE49-F238E27FC236}">
                <a16:creationId xmlns:a16="http://schemas.microsoft.com/office/drawing/2014/main" id="{9E924A5D-D125-4024-A2D9-42D94327C84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72967" y="3190266"/>
            <a:ext cx="914400" cy="3451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Text Placeholder 34">
            <a:extLst>
              <a:ext uri="{FF2B5EF4-FFF2-40B4-BE49-F238E27FC236}">
                <a16:creationId xmlns:a16="http://schemas.microsoft.com/office/drawing/2014/main" id="{EF3147DB-F42C-48B6-88E7-FD676D5FDB1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89575" y="3357761"/>
            <a:ext cx="914400" cy="3451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AE8BCBD4-2414-4A58-AE0E-0BA6940524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DCE8EE7A-B1EC-4EF8-A145-C37AC71CB7F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16493586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y with 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4EF61D57-BA8E-48A0-B8EF-B76A617DA179}"/>
              </a:ext>
            </a:extLst>
          </p:cNvPr>
          <p:cNvSpPr/>
          <p:nvPr userDrawn="1"/>
        </p:nvSpPr>
        <p:spPr>
          <a:xfrm rot="5400000">
            <a:off x="4140200" y="2047240"/>
            <a:ext cx="6858000" cy="2763520"/>
          </a:xfrm>
          <a:prstGeom prst="rtTriangle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D17367-54C8-4891-B562-2CD44B4B0FF1}"/>
              </a:ext>
            </a:extLst>
          </p:cNvPr>
          <p:cNvSpPr/>
          <p:nvPr userDrawn="1"/>
        </p:nvSpPr>
        <p:spPr>
          <a:xfrm>
            <a:off x="0" y="0"/>
            <a:ext cx="6187440" cy="6858000"/>
          </a:xfrm>
          <a:prstGeom prst="rect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507" y="1887002"/>
            <a:ext cx="6641556" cy="3899528"/>
          </a:xfrm>
          <a:prstGeom prst="rect">
            <a:avLst/>
          </a:prstGeom>
          <a:effectLst/>
        </p:spPr>
      </p:pic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666128" y="2131266"/>
            <a:ext cx="5026766" cy="316395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7849085" y="5426678"/>
            <a:ext cx="660400" cy="138910"/>
          </a:xfrm>
          <a:prstGeom prst="rect">
            <a:avLst/>
          </a:prstGeom>
          <a:solidFill>
            <a:srgbClr val="1F1C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12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1711309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545" y="3611027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Sample 1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795997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ur quadran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673600" y="0"/>
            <a:ext cx="3759200" cy="3429000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673600" y="3429000"/>
            <a:ext cx="3759200" cy="3429000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432800" y="0"/>
            <a:ext cx="3759200" cy="3429000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432800" y="3429000"/>
            <a:ext cx="3759200" cy="3429000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14C7D884-9741-44EB-9E7E-9D77614483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39380" y="2145755"/>
            <a:ext cx="2438717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5" name="Text Placeholder 31">
            <a:extLst>
              <a:ext uri="{FF2B5EF4-FFF2-40B4-BE49-F238E27FC236}">
                <a16:creationId xmlns:a16="http://schemas.microsoft.com/office/drawing/2014/main" id="{09CE122E-C245-404E-BC91-ED8E18CBD0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98580" y="2145755"/>
            <a:ext cx="2438717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Text Placeholder 31">
            <a:extLst>
              <a:ext uri="{FF2B5EF4-FFF2-40B4-BE49-F238E27FC236}">
                <a16:creationId xmlns:a16="http://schemas.microsoft.com/office/drawing/2014/main" id="{D8999B00-A6CF-4A60-BB06-2DEC772F47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86691" y="5157885"/>
            <a:ext cx="2438717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7" name="Text Placeholder 31">
            <a:extLst>
              <a:ext uri="{FF2B5EF4-FFF2-40B4-BE49-F238E27FC236}">
                <a16:creationId xmlns:a16="http://schemas.microsoft.com/office/drawing/2014/main" id="{C62B4EF1-86DD-4EFC-804D-7FC6FE5144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46921" y="5157885"/>
            <a:ext cx="2438717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8" name="Picture Placeholder 41">
            <a:extLst>
              <a:ext uri="{FF2B5EF4-FFF2-40B4-BE49-F238E27FC236}">
                <a16:creationId xmlns:a16="http://schemas.microsoft.com/office/drawing/2014/main" id="{E020A8C1-EF2E-4A2C-81B2-AD87A5C994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05715" y="800100"/>
            <a:ext cx="914400" cy="914400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en-US" dirty="0"/>
          </a:p>
        </p:txBody>
      </p:sp>
      <p:sp>
        <p:nvSpPr>
          <p:cNvPr id="39" name="Picture Placeholder 41">
            <a:extLst>
              <a:ext uri="{FF2B5EF4-FFF2-40B4-BE49-F238E27FC236}">
                <a16:creationId xmlns:a16="http://schemas.microsoft.com/office/drawing/2014/main" id="{8231FA3F-C76B-47C6-879F-A9518B24E70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855200" y="800100"/>
            <a:ext cx="914400" cy="91440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40" name="Picture Placeholder 41">
            <a:extLst>
              <a:ext uri="{FF2B5EF4-FFF2-40B4-BE49-F238E27FC236}">
                <a16:creationId xmlns:a16="http://schemas.microsoft.com/office/drawing/2014/main" id="{34F58E18-A9D3-4C6C-8320-DC13BAB57EB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05715" y="4062238"/>
            <a:ext cx="914400" cy="91440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41" name="Picture Placeholder 41">
            <a:extLst>
              <a:ext uri="{FF2B5EF4-FFF2-40B4-BE49-F238E27FC236}">
                <a16:creationId xmlns:a16="http://schemas.microsoft.com/office/drawing/2014/main" id="{41A7F417-197C-4D69-AFA9-5DBB7D1B1B4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855200" y="4062238"/>
            <a:ext cx="914400" cy="91440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234545" y="1711309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234545" y="3611027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/>
              <a:t>Sample 1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916490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336371" cy="6858000"/>
          </a:xfrm>
          <a:custGeom>
            <a:avLst/>
            <a:gdLst>
              <a:gd name="connsiteX0" fmla="*/ 0 w 7734300"/>
              <a:gd name="connsiteY0" fmla="*/ 0 h 6362700"/>
              <a:gd name="connsiteX1" fmla="*/ 4622749 w 7734300"/>
              <a:gd name="connsiteY1" fmla="*/ 0 h 6362700"/>
              <a:gd name="connsiteX2" fmla="*/ 7734300 w 7734300"/>
              <a:gd name="connsiteY2" fmla="*/ 3181350 h 6362700"/>
              <a:gd name="connsiteX3" fmla="*/ 4622749 w 7734300"/>
              <a:gd name="connsiteY3" fmla="*/ 6362700 h 6362700"/>
              <a:gd name="connsiteX4" fmla="*/ 0 w 7734300"/>
              <a:gd name="connsiteY4" fmla="*/ 6362700 h 636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4300" h="6362700">
                <a:moveTo>
                  <a:pt x="0" y="0"/>
                </a:moveTo>
                <a:lnTo>
                  <a:pt x="4622749" y="0"/>
                </a:lnTo>
                <a:lnTo>
                  <a:pt x="7734300" y="3181350"/>
                </a:lnTo>
                <a:lnTo>
                  <a:pt x="4622749" y="6362700"/>
                </a:lnTo>
                <a:lnTo>
                  <a:pt x="0" y="6362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809336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679370" y="0"/>
            <a:ext cx="8512629" cy="6858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854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15"/>
            <a:ext cx="12192000" cy="4065588"/>
          </a:xfrm>
          <a:prstGeom prst="rect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Place desired photo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130040" y="4724400"/>
            <a:ext cx="5902960" cy="1538556"/>
          </a:xfrm>
          <a:prstGeom prst="rect">
            <a:avLst/>
          </a:prstGeom>
        </p:spPr>
        <p:txBody>
          <a:bodyPr/>
          <a:lstStyle>
            <a:lvl1pPr marL="742950" indent="-742950" algn="l">
              <a:buFont typeface="+mj-lt"/>
              <a:buAutoNum type="arabicPeriod"/>
              <a:defRPr sz="2400"/>
            </a:lvl1pPr>
          </a:lstStyle>
          <a:p>
            <a:pPr lvl="0"/>
            <a:r>
              <a:rPr lang="en-US" dirty="0"/>
              <a:t>Agenda 1</a:t>
            </a:r>
          </a:p>
          <a:p>
            <a:pPr lvl="0"/>
            <a:r>
              <a:rPr lang="en-US" dirty="0"/>
              <a:t>Agenda 2</a:t>
            </a:r>
          </a:p>
          <a:p>
            <a:pPr lvl="0"/>
            <a:r>
              <a:rPr lang="en-US" dirty="0"/>
              <a:t>Agenda 3</a:t>
            </a:r>
            <a:endParaRPr lang="en-PH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DF8BE6-4F46-4EDA-A008-3CB70CB1515D}"/>
              </a:ext>
            </a:extLst>
          </p:cNvPr>
          <p:cNvSpPr/>
          <p:nvPr userDrawn="1"/>
        </p:nvSpPr>
        <p:spPr>
          <a:xfrm>
            <a:off x="0" y="-215"/>
            <a:ext cx="12192000" cy="4065588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119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tted map and large pictu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9573" y="1581150"/>
            <a:ext cx="6864702" cy="4681806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975600" y="2139950"/>
            <a:ext cx="2882900" cy="144462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7940323" y="432435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922BCE7B-244C-4089-9C59-BD81009141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9800" y="355600"/>
            <a:ext cx="8104625" cy="854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200" b="1" spc="-100" dirty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rPr>
              <a:t>Title 1: </a:t>
            </a:r>
            <a:r>
              <a:rPr lang="en-US" sz="3200" spc="-100" dirty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rPr>
              <a:t>One</a:t>
            </a:r>
          </a:p>
        </p:txBody>
      </p:sp>
    </p:spTree>
    <p:extLst>
      <p:ext uri="{BB962C8B-B14F-4D97-AF65-F5344CB8AC3E}">
        <p14:creationId xmlns:p14="http://schemas.microsoft.com/office/powerpoint/2010/main" val="16393897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tted map with black cente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907823" y="1448821"/>
            <a:ext cx="8069096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08175" y="244475"/>
            <a:ext cx="8059738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1908175" y="1014413"/>
            <a:ext cx="8104188" cy="261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6400938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tted map with vertic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1711309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234545" y="3611027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/>
              <a:t>Sample 1</a:t>
            </a:r>
            <a:endParaRPr lang="en-PH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323438" y="-15875"/>
            <a:ext cx="4870403" cy="6873875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42015860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otted map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4D6AD19-226E-41A1-8315-480B9AC400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08175" y="244475"/>
            <a:ext cx="8059738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1F682D8B-B407-4E07-BD74-91F4C97BCE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222942"/>
            <a:ext cx="4895850" cy="5327650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307C59-DC70-4FEB-9E7E-3888F7F2ED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57275" y="1222375"/>
            <a:ext cx="4895850" cy="5327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51513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tted map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4D6AD19-226E-41A1-8315-480B9AC400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08175" y="244475"/>
            <a:ext cx="8059738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8699720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 userDrawn="1"/>
        </p:nvSpPr>
        <p:spPr>
          <a:xfrm rot="10800000">
            <a:off x="5340427" y="2"/>
            <a:ext cx="6851573" cy="6851573"/>
          </a:xfrm>
          <a:prstGeom prst="rtTriangle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060702" y="3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31298" y="5490791"/>
                </a:lnTo>
                <a:lnTo>
                  <a:pt x="7757710" y="6860721"/>
                </a:lnTo>
                <a:lnTo>
                  <a:pt x="0" y="68607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4403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93D123E-DAA2-438E-93E5-0D1182E1E4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83781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870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4EF61D57-BA8E-48A0-B8EF-B76A617DA179}"/>
              </a:ext>
            </a:extLst>
          </p:cNvPr>
          <p:cNvSpPr/>
          <p:nvPr userDrawn="1"/>
        </p:nvSpPr>
        <p:spPr>
          <a:xfrm rot="5400000">
            <a:off x="4140200" y="2047240"/>
            <a:ext cx="6858000" cy="2763520"/>
          </a:xfrm>
          <a:prstGeom prst="rtTriangle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D17367-54C8-4891-B562-2CD44B4B0FF1}"/>
              </a:ext>
            </a:extLst>
          </p:cNvPr>
          <p:cNvSpPr/>
          <p:nvPr userDrawn="1"/>
        </p:nvSpPr>
        <p:spPr>
          <a:xfrm>
            <a:off x="0" y="0"/>
            <a:ext cx="6187440" cy="6858000"/>
          </a:xfrm>
          <a:prstGeom prst="rect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507" y="1887002"/>
            <a:ext cx="6641556" cy="3899528"/>
          </a:xfrm>
          <a:prstGeom prst="rect">
            <a:avLst/>
          </a:prstGeom>
          <a:effectLst/>
        </p:spPr>
      </p:pic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666128" y="2131266"/>
            <a:ext cx="5026766" cy="316395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7849085" y="5426678"/>
            <a:ext cx="660400" cy="138910"/>
          </a:xfrm>
          <a:prstGeom prst="rect">
            <a:avLst/>
          </a:prstGeom>
          <a:solidFill>
            <a:srgbClr val="1F1C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519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D22B356D-F506-4D57-8014-394F4BAFCB33}"/>
              </a:ext>
            </a:extLst>
          </p:cNvPr>
          <p:cNvSpPr/>
          <p:nvPr userDrawn="1"/>
        </p:nvSpPr>
        <p:spPr>
          <a:xfrm rot="5400000">
            <a:off x="4831080" y="1356360"/>
            <a:ext cx="6858000" cy="4145280"/>
          </a:xfrm>
          <a:prstGeom prst="rtTriangle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7FDD73-AF14-400B-9B0A-B541BAA636EC}"/>
              </a:ext>
            </a:extLst>
          </p:cNvPr>
          <p:cNvSpPr/>
          <p:nvPr userDrawn="1"/>
        </p:nvSpPr>
        <p:spPr>
          <a:xfrm>
            <a:off x="0" y="0"/>
            <a:ext cx="6187440" cy="6858000"/>
          </a:xfrm>
          <a:prstGeom prst="rect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B0C227-13F8-4C27-8D60-004A00AC115F}"/>
              </a:ext>
            </a:extLst>
          </p:cNvPr>
          <p:cNvSpPr/>
          <p:nvPr userDrawn="1"/>
        </p:nvSpPr>
        <p:spPr>
          <a:xfrm>
            <a:off x="1075096" y="2933918"/>
            <a:ext cx="40401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48BF4-F73F-4D88-B131-CA27825E324F}"/>
              </a:ext>
            </a:extLst>
          </p:cNvPr>
          <p:cNvSpPr txBox="1"/>
          <p:nvPr userDrawn="1"/>
        </p:nvSpPr>
        <p:spPr>
          <a:xfrm>
            <a:off x="978666" y="3225446"/>
            <a:ext cx="4622927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For more information about DNA Behavior:</a:t>
            </a:r>
          </a:p>
          <a:p>
            <a:endParaRPr lang="en-US" sz="700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Contact:                                           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DNA Behavior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Atlanta, GA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(866) 791-8992</a:t>
            </a:r>
          </a:p>
          <a:p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inquiries@dnabehavior.com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www.dnabehavior.com</a:t>
            </a:r>
          </a:p>
          <a:p>
            <a:endParaRPr lang="id-ID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4208F3-B8B1-4B96-8AB3-B5599FD882AB}"/>
              </a:ext>
            </a:extLst>
          </p:cNvPr>
          <p:cNvGrpSpPr/>
          <p:nvPr userDrawn="1"/>
        </p:nvGrpSpPr>
        <p:grpSpPr>
          <a:xfrm>
            <a:off x="834517" y="4763251"/>
            <a:ext cx="136022" cy="90681"/>
            <a:chOff x="7892136" y="5451839"/>
            <a:chExt cx="240011" cy="160007"/>
          </a:xfrm>
        </p:grpSpPr>
        <p:sp>
          <p:nvSpPr>
            <p:cNvPr id="6" name="Shape 1151">
              <a:extLst>
                <a:ext uri="{FF2B5EF4-FFF2-40B4-BE49-F238E27FC236}">
                  <a16:creationId xmlns:a16="http://schemas.microsoft.com/office/drawing/2014/main" id="{5302D897-CABC-4B39-B19B-5D57FCF48564}"/>
                </a:ext>
              </a:extLst>
            </p:cNvPr>
            <p:cNvSpPr/>
            <p:nvPr/>
          </p:nvSpPr>
          <p:spPr>
            <a:xfrm>
              <a:off x="7892136" y="5451839"/>
              <a:ext cx="240011" cy="1600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13" y="103186"/>
                  </a:moveTo>
                  <a:lnTo>
                    <a:pt x="118947" y="109699"/>
                  </a:lnTo>
                  <a:lnTo>
                    <a:pt x="116582" y="114986"/>
                  </a:lnTo>
                  <a:lnTo>
                    <a:pt x="113060" y="118534"/>
                  </a:lnTo>
                  <a:lnTo>
                    <a:pt x="108725" y="119831"/>
                  </a:lnTo>
                  <a:lnTo>
                    <a:pt x="10702" y="119831"/>
                  </a:lnTo>
                  <a:lnTo>
                    <a:pt x="6372" y="118534"/>
                  </a:lnTo>
                  <a:lnTo>
                    <a:pt x="2989" y="114986"/>
                  </a:lnTo>
                  <a:lnTo>
                    <a:pt x="786" y="109699"/>
                  </a:lnTo>
                  <a:lnTo>
                    <a:pt x="0" y="103186"/>
                  </a:lnTo>
                  <a:lnTo>
                    <a:pt x="0" y="16630"/>
                  </a:lnTo>
                  <a:lnTo>
                    <a:pt x="792" y="9826"/>
                  </a:lnTo>
                  <a:lnTo>
                    <a:pt x="3035" y="4576"/>
                  </a:lnTo>
                  <a:lnTo>
                    <a:pt x="6529" y="1196"/>
                  </a:lnTo>
                  <a:lnTo>
                    <a:pt x="11074" y="0"/>
                  </a:lnTo>
                  <a:lnTo>
                    <a:pt x="108725" y="0"/>
                  </a:lnTo>
                  <a:lnTo>
                    <a:pt x="113267" y="1196"/>
                  </a:lnTo>
                  <a:lnTo>
                    <a:pt x="116766" y="4576"/>
                  </a:lnTo>
                  <a:lnTo>
                    <a:pt x="119016" y="9826"/>
                  </a:lnTo>
                  <a:lnTo>
                    <a:pt x="119813" y="16630"/>
                  </a:lnTo>
                  <a:lnTo>
                    <a:pt x="119813" y="103186"/>
                  </a:lnTo>
                  <a:close/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Shape 1152">
              <a:extLst>
                <a:ext uri="{FF2B5EF4-FFF2-40B4-BE49-F238E27FC236}">
                  <a16:creationId xmlns:a16="http://schemas.microsoft.com/office/drawing/2014/main" id="{ADD118F8-2FBE-4953-9215-038826A6962C}"/>
                </a:ext>
              </a:extLst>
            </p:cNvPr>
            <p:cNvSpPr/>
            <p:nvPr/>
          </p:nvSpPr>
          <p:spPr>
            <a:xfrm>
              <a:off x="7898039" y="5458177"/>
              <a:ext cx="228087" cy="869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88" y="0"/>
                  </a:moveTo>
                  <a:lnTo>
                    <a:pt x="62274" y="119866"/>
                  </a:lnTo>
                  <a:lnTo>
                    <a:pt x="0" y="0"/>
                  </a:lnTo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E00F3BC-30A9-48E7-ACC0-2C58599619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389" y="4976629"/>
            <a:ext cx="152277" cy="1522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892B02-B3D1-469B-8DB2-2083F4E1EC97}"/>
              </a:ext>
            </a:extLst>
          </p:cNvPr>
          <p:cNvSpPr txBox="1"/>
          <p:nvPr userDrawn="1"/>
        </p:nvSpPr>
        <p:spPr>
          <a:xfrm>
            <a:off x="1075096" y="2132892"/>
            <a:ext cx="2785704" cy="555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4400" b="1" dirty="0">
                <a:solidFill>
                  <a:srgbClr val="978246"/>
                </a:solidFill>
                <a:cs typeface="Calibri" panose="020F0502020204030204" pitchFamily="34" charset="0"/>
              </a:rPr>
              <a:t>Contact Us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6245DB1-A4C7-41EA-99E5-289903D011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0702" y="3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31298" y="5490791"/>
                </a:lnTo>
                <a:lnTo>
                  <a:pt x="7757710" y="6860721"/>
                </a:lnTo>
                <a:lnTo>
                  <a:pt x="0" y="6860721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8DB9EB-34CD-4A3B-8071-5853A97C5C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95" y="106604"/>
            <a:ext cx="5766868" cy="179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55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4FF7897-762C-47AC-AE0B-97B091C796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8087" y="-289560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F1AAA221-A650-400D-91EB-CB270A15F8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404312" y="1008888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D60BD047-2424-43CE-9A56-EDD79B7AD2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3327" y="2307336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A953235D-027C-4E08-9C8C-F56B156CF7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394152" y="3605784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4AF4E121-52CA-462A-A6E6-E90C434919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482853" y="1846099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25FB82C5-7428-4E79-A889-CA22DF0F70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88449" y="3140780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7" name="Picture Placeholder 19">
            <a:extLst>
              <a:ext uri="{FF2B5EF4-FFF2-40B4-BE49-F238E27FC236}">
                <a16:creationId xmlns:a16="http://schemas.microsoft.com/office/drawing/2014/main" id="{B7045CAA-2658-4648-8745-87901BC28D1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482853" y="4442995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C2763053-6586-4289-9D59-6BFA2B53E8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9039" y="5741443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0E52D0-3E25-4412-80BD-C648C4D8CACD}"/>
              </a:ext>
            </a:extLst>
          </p:cNvPr>
          <p:cNvSpPr/>
          <p:nvPr userDrawn="1"/>
        </p:nvSpPr>
        <p:spPr>
          <a:xfrm>
            <a:off x="3398050" y="5022736"/>
            <a:ext cx="539590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333333"/>
                </a:solidFill>
              </a:rPr>
              <a:t>Customized Behavioral Experiences </a:t>
            </a:r>
            <a:br>
              <a:rPr lang="en-US" sz="2800" dirty="0">
                <a:solidFill>
                  <a:srgbClr val="333333"/>
                </a:solidFill>
              </a:rPr>
            </a:br>
            <a:r>
              <a:rPr lang="en-US" sz="2800" dirty="0">
                <a:solidFill>
                  <a:srgbClr val="333333"/>
                </a:solidFill>
              </a:rPr>
              <a:t>Since 2001</a:t>
            </a:r>
            <a:endParaRPr lang="en-PH" sz="2800" dirty="0">
              <a:solidFill>
                <a:srgbClr val="333333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376484" y="4867559"/>
            <a:ext cx="3482970" cy="0"/>
          </a:xfrm>
          <a:prstGeom prst="line">
            <a:avLst/>
          </a:prstGeom>
          <a:ln>
            <a:solidFill>
              <a:srgbClr val="A18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0980A51-AEA5-4CDA-9068-864683198A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240" y="874255"/>
            <a:ext cx="4299457" cy="429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86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8E6775-7604-43E8-BC17-2FE990F080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F3E2F52-17A3-45BE-A592-DDFC9C699E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193D44-6A6A-4E1F-8F6A-FCDEE043FD62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58EC6-273B-4EE3-8AEF-3A30F4AB15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337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Title Page with n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376484" y="4273199"/>
            <a:ext cx="3482970" cy="0"/>
          </a:xfrm>
          <a:prstGeom prst="line">
            <a:avLst/>
          </a:prstGeom>
          <a:ln>
            <a:solidFill>
              <a:srgbClr val="A18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0980A51-AEA5-4CDA-9068-864683198A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014" y="1476176"/>
            <a:ext cx="3013970" cy="30139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FC467E-C026-468A-8908-41EDD45D6A69}"/>
              </a:ext>
            </a:extLst>
          </p:cNvPr>
          <p:cNvSpPr/>
          <p:nvPr userDrawn="1"/>
        </p:nvSpPr>
        <p:spPr>
          <a:xfrm>
            <a:off x="3398048" y="4490146"/>
            <a:ext cx="539590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333333"/>
                </a:solidFill>
              </a:rPr>
              <a:t>Customized Behavioral Experiences </a:t>
            </a:r>
            <a:br>
              <a:rPr lang="en-US" sz="2800" dirty="0">
                <a:solidFill>
                  <a:srgbClr val="333333"/>
                </a:solidFill>
              </a:rPr>
            </a:br>
            <a:r>
              <a:rPr lang="en-US" sz="2800" dirty="0">
                <a:solidFill>
                  <a:srgbClr val="333333"/>
                </a:solidFill>
              </a:rPr>
              <a:t>Since 2001</a:t>
            </a:r>
            <a:endParaRPr lang="en-PH" sz="280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6423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se Case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34FA0EC1-68C1-4005-9B99-F39E35A42B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7805"/>
            <a:ext cx="8801101" cy="6875805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9338996"/>
              <a:gd name="connsiteY0" fmla="*/ 0 h 6858000"/>
              <a:gd name="connsiteX1" fmla="*/ 2220716 w 9338996"/>
              <a:gd name="connsiteY1" fmla="*/ 1498 h 6858000"/>
              <a:gd name="connsiteX2" fmla="*/ 9338996 w 9338996"/>
              <a:gd name="connsiteY2" fmla="*/ 3516544 h 6858000"/>
              <a:gd name="connsiteX3" fmla="*/ 2229492 w 9338996"/>
              <a:gd name="connsiteY3" fmla="*/ 6858000 h 6858000"/>
              <a:gd name="connsiteX4" fmla="*/ 0 w 9338996"/>
              <a:gd name="connsiteY4" fmla="*/ 6858000 h 6858000"/>
              <a:gd name="connsiteX5" fmla="*/ 0 w 9338996"/>
              <a:gd name="connsiteY5" fmla="*/ 0 h 6858000"/>
              <a:gd name="connsiteX0" fmla="*/ 0 w 9338996"/>
              <a:gd name="connsiteY0" fmla="*/ 8274 h 6866274"/>
              <a:gd name="connsiteX1" fmla="*/ 6221216 w 9338996"/>
              <a:gd name="connsiteY1" fmla="*/ 247 h 6866274"/>
              <a:gd name="connsiteX2" fmla="*/ 9338996 w 9338996"/>
              <a:gd name="connsiteY2" fmla="*/ 3524818 h 6866274"/>
              <a:gd name="connsiteX3" fmla="*/ 2229492 w 9338996"/>
              <a:gd name="connsiteY3" fmla="*/ 6866274 h 6866274"/>
              <a:gd name="connsiteX4" fmla="*/ 0 w 9338996"/>
              <a:gd name="connsiteY4" fmla="*/ 6866274 h 6866274"/>
              <a:gd name="connsiteX5" fmla="*/ 0 w 9338996"/>
              <a:gd name="connsiteY5" fmla="*/ 8274 h 6866274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553842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353817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024671"/>
              <a:gd name="connsiteY0" fmla="*/ 8280 h 6875805"/>
              <a:gd name="connsiteX1" fmla="*/ 6221216 w 9024671"/>
              <a:gd name="connsiteY1" fmla="*/ 253 h 6875805"/>
              <a:gd name="connsiteX2" fmla="*/ 9024671 w 9024671"/>
              <a:gd name="connsiteY2" fmla="*/ 3439099 h 6875805"/>
              <a:gd name="connsiteX3" fmla="*/ 6353817 w 9024671"/>
              <a:gd name="connsiteY3" fmla="*/ 6875805 h 6875805"/>
              <a:gd name="connsiteX4" fmla="*/ 0 w 9024671"/>
              <a:gd name="connsiteY4" fmla="*/ 6866280 h 6875805"/>
              <a:gd name="connsiteX5" fmla="*/ 0 w 9024671"/>
              <a:gd name="connsiteY5" fmla="*/ 8280 h 6875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24671" h="6875805">
                <a:moveTo>
                  <a:pt x="0" y="8280"/>
                </a:moveTo>
                <a:lnTo>
                  <a:pt x="6221216" y="253"/>
                </a:lnTo>
                <a:cubicBezTo>
                  <a:pt x="6204093" y="-33994"/>
                  <a:pt x="9000697" y="3411701"/>
                  <a:pt x="9024671" y="3439099"/>
                </a:cubicBezTo>
                <a:lnTo>
                  <a:pt x="6353817" y="6875805"/>
                </a:lnTo>
                <a:lnTo>
                  <a:pt x="0" y="6866280"/>
                </a:lnTo>
                <a:lnTo>
                  <a:pt x="0" y="8280"/>
                </a:lnTo>
                <a:close/>
              </a:path>
            </a:pathLst>
          </a:custGeom>
        </p:spPr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43878-C2A7-40E9-92DE-37006B852478}"/>
              </a:ext>
            </a:extLst>
          </p:cNvPr>
          <p:cNvSpPr/>
          <p:nvPr userDrawn="1"/>
        </p:nvSpPr>
        <p:spPr>
          <a:xfrm>
            <a:off x="832918" y="4236944"/>
            <a:ext cx="986827" cy="4571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29706197-9D68-4251-B076-8C01F116023F}"/>
              </a:ext>
            </a:extLst>
          </p:cNvPr>
          <p:cNvSpPr txBox="1">
            <a:spLocks/>
          </p:cNvSpPr>
          <p:nvPr userDrawn="1"/>
        </p:nvSpPr>
        <p:spPr>
          <a:xfrm>
            <a:off x="-42531" y="-60338"/>
            <a:ext cx="4962968" cy="6960866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026687"/>
              <a:gd name="connsiteY0" fmla="*/ 0 h 6858000"/>
              <a:gd name="connsiteX1" fmla="*/ 2220716 w 5026687"/>
              <a:gd name="connsiteY1" fmla="*/ 1498 h 6858000"/>
              <a:gd name="connsiteX2" fmla="*/ 5026687 w 5026687"/>
              <a:gd name="connsiteY2" fmla="*/ 3373669 h 6858000"/>
              <a:gd name="connsiteX3" fmla="*/ 2229492 w 5026687"/>
              <a:gd name="connsiteY3" fmla="*/ 6858000 h 6858000"/>
              <a:gd name="connsiteX4" fmla="*/ 0 w 5026687"/>
              <a:gd name="connsiteY4" fmla="*/ 6858000 h 6858000"/>
              <a:gd name="connsiteX5" fmla="*/ 0 w 5026687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6687" h="6858000">
                <a:moveTo>
                  <a:pt x="0" y="0"/>
                </a:moveTo>
                <a:lnTo>
                  <a:pt x="2220716" y="1498"/>
                </a:lnTo>
                <a:cubicBezTo>
                  <a:pt x="2203593" y="-32749"/>
                  <a:pt x="5002713" y="3346271"/>
                  <a:pt x="5026687" y="3373669"/>
                </a:cubicBezTo>
                <a:lnTo>
                  <a:pt x="222949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86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PH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PH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8FB4F8-0720-4A99-ADC1-8865C33AD669}"/>
              </a:ext>
            </a:extLst>
          </p:cNvPr>
          <p:cNvSpPr/>
          <p:nvPr userDrawn="1"/>
        </p:nvSpPr>
        <p:spPr>
          <a:xfrm>
            <a:off x="765533" y="3783040"/>
            <a:ext cx="1600719" cy="10522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B8031F-B12D-4047-94BE-B0C2E343CDD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36BE58-5926-4071-A529-7E33FCFB324D}"/>
              </a:ext>
            </a:extLst>
          </p:cNvPr>
          <p:cNvSpPr/>
          <p:nvPr userDrawn="1"/>
        </p:nvSpPr>
        <p:spPr>
          <a:xfrm>
            <a:off x="11117389" y="1402198"/>
            <a:ext cx="514350" cy="57150"/>
          </a:xfrm>
          <a:prstGeom prst="rect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DE8D8E2-A2D6-41F1-AF3C-89EE99AE34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5533" y="2331411"/>
            <a:ext cx="3932555" cy="670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89CA65D-86A7-435E-AA96-84F9E591D1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5532" y="3057225"/>
            <a:ext cx="3932555" cy="670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rgbClr val="978246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6630206-B5B7-4E7B-811E-4C78825999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4363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FE8EDEA-E946-499F-AF0E-80748A3B6E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43632" y="880545"/>
            <a:ext cx="2830639" cy="52165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7548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Case Result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5A9F996F-03D3-4BE0-B2FA-CBECCAA8BC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4974" r="14974"/>
          <a:stretch>
            <a:fillRect/>
          </a:stretch>
        </p:blipFill>
        <p:spPr>
          <a:xfrm>
            <a:off x="8420100" y="3429000"/>
            <a:ext cx="3759200" cy="3429000"/>
          </a:xfrm>
          <a:prstGeom prst="rect">
            <a:avLst/>
          </a:prstGeom>
        </p:spPr>
      </p:pic>
      <p:pic>
        <p:nvPicPr>
          <p:cNvPr id="4" name="Picture Placeholder 1">
            <a:extLst>
              <a:ext uri="{FF2B5EF4-FFF2-40B4-BE49-F238E27FC236}">
                <a16:creationId xmlns:a16="http://schemas.microsoft.com/office/drawing/2014/main" id="{B7490B00-0166-46C4-A50A-B05DCA2EB4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2274" r="12274"/>
          <a:stretch>
            <a:fillRect/>
          </a:stretch>
        </p:blipFill>
        <p:spPr>
          <a:xfrm>
            <a:off x="4673600" y="0"/>
            <a:ext cx="3759200" cy="3429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3D586D-F6AA-4D8F-91DA-719EA44DD7BA}"/>
              </a:ext>
            </a:extLst>
          </p:cNvPr>
          <p:cNvSpPr/>
          <p:nvPr userDrawn="1"/>
        </p:nvSpPr>
        <p:spPr>
          <a:xfrm>
            <a:off x="4673600" y="0"/>
            <a:ext cx="3759200" cy="3444424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D2461F-5B65-4727-B9F5-48CCE9A067EA}"/>
              </a:ext>
            </a:extLst>
          </p:cNvPr>
          <p:cNvSpPr/>
          <p:nvPr userDrawn="1"/>
        </p:nvSpPr>
        <p:spPr>
          <a:xfrm>
            <a:off x="8432800" y="3429000"/>
            <a:ext cx="3759200" cy="3429000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AA16D5D3-ADC7-4812-9F54-674FCB93BA2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15766" r="15766"/>
          <a:stretch>
            <a:fillRect/>
          </a:stretch>
        </p:blipFill>
        <p:spPr>
          <a:xfrm>
            <a:off x="4673600" y="3429000"/>
            <a:ext cx="3759200" cy="3429000"/>
          </a:xfrm>
          <a:prstGeom prst="rect">
            <a:avLst/>
          </a:prstGeom>
        </p:spPr>
      </p:pic>
      <p:pic>
        <p:nvPicPr>
          <p:cNvPr id="9" name="Picture Placeholder 3">
            <a:extLst>
              <a:ext uri="{FF2B5EF4-FFF2-40B4-BE49-F238E27FC236}">
                <a16:creationId xmlns:a16="http://schemas.microsoft.com/office/drawing/2014/main" id="{74D8B9BA-A856-4DE4-B1D7-2EB882BEC38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13770" r="13770"/>
          <a:stretch>
            <a:fillRect/>
          </a:stretch>
        </p:blipFill>
        <p:spPr>
          <a:xfrm>
            <a:off x="8432800" y="0"/>
            <a:ext cx="3759200" cy="3429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63F908-D017-40EC-9F71-0E05E27A8234}"/>
              </a:ext>
            </a:extLst>
          </p:cNvPr>
          <p:cNvSpPr/>
          <p:nvPr userDrawn="1"/>
        </p:nvSpPr>
        <p:spPr>
          <a:xfrm>
            <a:off x="8426695" y="15424"/>
            <a:ext cx="3759200" cy="3429000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0114F3-734E-4C4B-A848-FDF3C91C6AA3}"/>
              </a:ext>
            </a:extLst>
          </p:cNvPr>
          <p:cNvSpPr/>
          <p:nvPr userDrawn="1"/>
        </p:nvSpPr>
        <p:spPr>
          <a:xfrm>
            <a:off x="4673600" y="3398152"/>
            <a:ext cx="3759200" cy="3459848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9B2381-C488-4B60-B32A-9186EB7E0C50}"/>
              </a:ext>
            </a:extLst>
          </p:cNvPr>
          <p:cNvCxnSpPr/>
          <p:nvPr userDrawn="1"/>
        </p:nvCxnSpPr>
        <p:spPr>
          <a:xfrm>
            <a:off x="4673600" y="3429000"/>
            <a:ext cx="75184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F081CF5-2667-4183-B0AC-4DFDB136D838}"/>
              </a:ext>
            </a:extLst>
          </p:cNvPr>
          <p:cNvCxnSpPr/>
          <p:nvPr userDrawn="1"/>
        </p:nvCxnSpPr>
        <p:spPr>
          <a:xfrm>
            <a:off x="8420100" y="15424"/>
            <a:ext cx="0" cy="6842576"/>
          </a:xfrm>
          <a:prstGeom prst="line">
            <a:avLst/>
          </a:prstGeom>
          <a:ln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E9A3CE63-56B3-42F5-8724-FAA2FC00340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F9571CC-F4AA-40DE-82A4-9BCF5B6535EE}"/>
              </a:ext>
            </a:extLst>
          </p:cNvPr>
          <p:cNvSpPr/>
          <p:nvPr userDrawn="1"/>
        </p:nvSpPr>
        <p:spPr>
          <a:xfrm>
            <a:off x="641867" y="2036499"/>
            <a:ext cx="514350" cy="57150"/>
          </a:xfrm>
          <a:prstGeom prst="rect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6897D2C4-889F-40E4-A3F0-553D6F16D9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629" y="2528307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A8F3E204-5FD5-4861-AED6-CE18C8A412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630" y="1514846"/>
            <a:ext cx="2830639" cy="5216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DBC54CB6-7EF1-4015-B17F-D22130FCC2A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4363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A17AA58F-917D-4AF5-B4D4-97D69EA1AA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3788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14E3D370-1DA1-45FD-AAD3-5FEF43F92D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39378" y="5262355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66F15785-A585-40BB-9125-6769D6A8E58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33628" y="5262355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47702529-6B8E-4986-8DDA-8076C6A787D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65520" y="585022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5" name="Picture Placeholder 43">
            <a:extLst>
              <a:ext uri="{FF2B5EF4-FFF2-40B4-BE49-F238E27FC236}">
                <a16:creationId xmlns:a16="http://schemas.microsoft.com/office/drawing/2014/main" id="{C6DBE598-5141-48C0-A784-2DEBB604908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0027920" y="631154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6" name="Picture Placeholder 43">
            <a:extLst>
              <a:ext uri="{FF2B5EF4-FFF2-40B4-BE49-F238E27FC236}">
                <a16:creationId xmlns:a16="http://schemas.microsoft.com/office/drawing/2014/main" id="{1EEA881C-C511-4E26-A4B5-4EC596E5D0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65520" y="4060154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7" name="Picture Placeholder 43">
            <a:extLst>
              <a:ext uri="{FF2B5EF4-FFF2-40B4-BE49-F238E27FC236}">
                <a16:creationId xmlns:a16="http://schemas.microsoft.com/office/drawing/2014/main" id="{C4FE94D1-1BA3-4638-94D8-DB36F9F3A4E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0027920" y="4106286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19591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4" grpId="0" animBg="1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64098C-0360-4067-9F07-7CFB2D828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1069E-696D-42CD-AC94-611BFE2BB0D5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2988CA-A462-4DCB-914F-B14E61E9E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03703E-9762-4D16-A20E-012A86EB1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0F944-4867-4ACB-B753-123D078EF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845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5F33E-9E8C-47E1-B7B6-3F0E52C5C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27C127-131F-44AA-A333-4A36D68EDA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20916-5BB8-45E6-8BCD-84DEA9BCE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A4A26-DFB3-4439-BEFB-D47C08716784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A707CF-F069-48BE-BCE5-BBA42523A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162F1-094C-4112-B713-DBB56EE28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2DF8E-322D-4183-8403-98350445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6680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33B4239-6C53-454D-83AF-1093214C84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07745" y="2077157"/>
            <a:ext cx="2027445" cy="2404533"/>
          </a:xfrm>
          <a:custGeom>
            <a:avLst/>
            <a:gdLst>
              <a:gd name="connsiteX0" fmla="*/ 0 w 2027445"/>
              <a:gd name="connsiteY0" fmla="*/ 0 h 2404533"/>
              <a:gd name="connsiteX1" fmla="*/ 2027445 w 2027445"/>
              <a:gd name="connsiteY1" fmla="*/ 0 h 2404533"/>
              <a:gd name="connsiteX2" fmla="*/ 2027445 w 2027445"/>
              <a:gd name="connsiteY2" fmla="*/ 2404533 h 2404533"/>
              <a:gd name="connsiteX3" fmla="*/ 0 w 2027445"/>
              <a:gd name="connsiteY3" fmla="*/ 2404533 h 240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7445" h="2404533">
                <a:moveTo>
                  <a:pt x="0" y="0"/>
                </a:moveTo>
                <a:lnTo>
                  <a:pt x="2027445" y="0"/>
                </a:lnTo>
                <a:lnTo>
                  <a:pt x="2027445" y="2404533"/>
                </a:lnTo>
                <a:lnTo>
                  <a:pt x="0" y="24045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283831E-DE77-46E8-80FB-4EBA0350F4C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60634" y="2077156"/>
            <a:ext cx="2027445" cy="2404533"/>
          </a:xfrm>
          <a:custGeom>
            <a:avLst/>
            <a:gdLst>
              <a:gd name="connsiteX0" fmla="*/ 0 w 2027445"/>
              <a:gd name="connsiteY0" fmla="*/ 0 h 2404533"/>
              <a:gd name="connsiteX1" fmla="*/ 2027445 w 2027445"/>
              <a:gd name="connsiteY1" fmla="*/ 0 h 2404533"/>
              <a:gd name="connsiteX2" fmla="*/ 2027445 w 2027445"/>
              <a:gd name="connsiteY2" fmla="*/ 2404533 h 2404533"/>
              <a:gd name="connsiteX3" fmla="*/ 0 w 2027445"/>
              <a:gd name="connsiteY3" fmla="*/ 2404533 h 240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7445" h="2404533">
                <a:moveTo>
                  <a:pt x="0" y="0"/>
                </a:moveTo>
                <a:lnTo>
                  <a:pt x="2027445" y="0"/>
                </a:lnTo>
                <a:lnTo>
                  <a:pt x="2027445" y="2404533"/>
                </a:lnTo>
                <a:lnTo>
                  <a:pt x="0" y="24045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FF5672-2805-4ACD-974A-6C25406C3D6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07746" y="5086554"/>
            <a:ext cx="4680334" cy="1345598"/>
          </a:xfrm>
          <a:custGeom>
            <a:avLst/>
            <a:gdLst>
              <a:gd name="connsiteX0" fmla="*/ 0 w 4680334"/>
              <a:gd name="connsiteY0" fmla="*/ 0 h 1345598"/>
              <a:gd name="connsiteX1" fmla="*/ 4680334 w 4680334"/>
              <a:gd name="connsiteY1" fmla="*/ 0 h 1345598"/>
              <a:gd name="connsiteX2" fmla="*/ 4680334 w 4680334"/>
              <a:gd name="connsiteY2" fmla="*/ 1345598 h 1345598"/>
              <a:gd name="connsiteX3" fmla="*/ 0 w 4680334"/>
              <a:gd name="connsiteY3" fmla="*/ 1345598 h 134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80334" h="1345598">
                <a:moveTo>
                  <a:pt x="0" y="0"/>
                </a:moveTo>
                <a:lnTo>
                  <a:pt x="4680334" y="0"/>
                </a:lnTo>
                <a:lnTo>
                  <a:pt x="4680334" y="1345598"/>
                </a:lnTo>
                <a:lnTo>
                  <a:pt x="0" y="134559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E6805A7-8676-46A0-AB5C-15C6D2F781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31545" y="2077155"/>
            <a:ext cx="4052711" cy="4354996"/>
          </a:xfrm>
          <a:custGeom>
            <a:avLst/>
            <a:gdLst>
              <a:gd name="connsiteX0" fmla="*/ 0 w 4052711"/>
              <a:gd name="connsiteY0" fmla="*/ 0 h 4354996"/>
              <a:gd name="connsiteX1" fmla="*/ 4052711 w 4052711"/>
              <a:gd name="connsiteY1" fmla="*/ 0 h 4354996"/>
              <a:gd name="connsiteX2" fmla="*/ 4052711 w 4052711"/>
              <a:gd name="connsiteY2" fmla="*/ 4354996 h 4354996"/>
              <a:gd name="connsiteX3" fmla="*/ 0 w 4052711"/>
              <a:gd name="connsiteY3" fmla="*/ 4354996 h 435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2711" h="4354996">
                <a:moveTo>
                  <a:pt x="0" y="0"/>
                </a:moveTo>
                <a:lnTo>
                  <a:pt x="4052711" y="0"/>
                </a:lnTo>
                <a:lnTo>
                  <a:pt x="4052711" y="4354996"/>
                </a:lnTo>
                <a:lnTo>
                  <a:pt x="0" y="435499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35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ttern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8E6775-7604-43E8-BC17-2FE990F080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F3E2F52-17A3-45BE-A592-DDFC9C699E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193D44-6A6A-4E1F-8F6A-FCDEE043FD62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58EC6-273B-4EE3-8AEF-3A30F4AB15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C100D3EF-B7C4-4BDC-A895-23B9DC50DFE2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082675" y="1921608"/>
            <a:ext cx="10164763" cy="38623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38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eberg Slide with 91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6618288" y="0"/>
            <a:ext cx="5573712" cy="6858000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530350"/>
            <a:ext cx="6611938" cy="5327650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9" name="Freeform: Shape 35">
            <a:extLst>
              <a:ext uri="{FF2B5EF4-FFF2-40B4-BE49-F238E27FC236}">
                <a16:creationId xmlns:a16="http://schemas.microsoft.com/office/drawing/2014/main" id="{BEEC1D10-2A71-459C-8EDA-5345930AB818}"/>
              </a:ext>
            </a:extLst>
          </p:cNvPr>
          <p:cNvSpPr/>
          <p:nvPr userDrawn="1"/>
        </p:nvSpPr>
        <p:spPr>
          <a:xfrm>
            <a:off x="6612218" y="-11033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5FA1EF-EFFC-46EE-A8B9-0960ACDA0B8C}"/>
              </a:ext>
            </a:extLst>
          </p:cNvPr>
          <p:cNvSpPr/>
          <p:nvPr userDrawn="1"/>
        </p:nvSpPr>
        <p:spPr>
          <a:xfrm>
            <a:off x="7106946" y="4604104"/>
            <a:ext cx="4581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08BAC"/>
                </a:solidFill>
              </a:rPr>
              <a:t>Subtitle Text</a:t>
            </a:r>
            <a:endParaRPr lang="en-US" dirty="0">
              <a:solidFill>
                <a:srgbClr val="208BA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11046"/>
            <a:ext cx="6612218" cy="153504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044387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9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52.xml"/><Relationship Id="rId34" Type="http://schemas.openxmlformats.org/officeDocument/2006/relationships/slideLayout" Target="../slideLayouts/slideLayout65.xml"/><Relationship Id="rId42" Type="http://schemas.openxmlformats.org/officeDocument/2006/relationships/slideLayout" Target="../slideLayouts/slideLayout73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37" Type="http://schemas.openxmlformats.org/officeDocument/2006/relationships/slideLayout" Target="../slideLayouts/slideLayout68.xml"/><Relationship Id="rId40" Type="http://schemas.openxmlformats.org/officeDocument/2006/relationships/slideLayout" Target="../slideLayouts/slideLayout71.xml"/><Relationship Id="rId45" Type="http://schemas.openxmlformats.org/officeDocument/2006/relationships/theme" Target="../theme/theme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36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4" Type="http://schemas.openxmlformats.org/officeDocument/2006/relationships/slideLayout" Target="../slideLayouts/slideLayout75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35" Type="http://schemas.openxmlformats.org/officeDocument/2006/relationships/slideLayout" Target="../slideLayouts/slideLayout66.xml"/><Relationship Id="rId43" Type="http://schemas.openxmlformats.org/officeDocument/2006/relationships/slideLayout" Target="../slideLayouts/slideLayout74.xml"/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slideLayout" Target="../slideLayouts/slideLayout64.xml"/><Relationship Id="rId38" Type="http://schemas.openxmlformats.org/officeDocument/2006/relationships/slideLayout" Target="../slideLayouts/slideLayout69.xml"/><Relationship Id="rId46" Type="http://schemas.openxmlformats.org/officeDocument/2006/relationships/image" Target="../media/image1.jpeg"/><Relationship Id="rId2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floor, next&#10;&#10;Description automatically generated">
            <a:extLst>
              <a:ext uri="{FF2B5EF4-FFF2-40B4-BE49-F238E27FC236}">
                <a16:creationId xmlns:a16="http://schemas.microsoft.com/office/drawing/2014/main" id="{5B0097F0-FD28-4120-93DF-DFCB90A162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47"/>
          <a:stretch/>
        </p:blipFill>
        <p:spPr>
          <a:xfrm>
            <a:off x="6858000" y="0"/>
            <a:ext cx="5339148" cy="6858000"/>
          </a:xfrm>
          <a:prstGeom prst="rect">
            <a:avLst/>
          </a:prstGeom>
        </p:spPr>
      </p:pic>
      <p:pic>
        <p:nvPicPr>
          <p:cNvPr id="3" name="Picture 2" descr="A picture containing floor, next&#10;&#10;Description automatically generated">
            <a:extLst>
              <a:ext uri="{FF2B5EF4-FFF2-40B4-BE49-F238E27FC236}">
                <a16:creationId xmlns:a16="http://schemas.microsoft.com/office/drawing/2014/main" id="{2C206DCB-1841-443F-AA1F-0C34C095DE8E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56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685" r:id="rId3"/>
    <p:sldLayoutId id="2147483661" r:id="rId4"/>
    <p:sldLayoutId id="2147483655" r:id="rId5"/>
    <p:sldLayoutId id="2147483707" r:id="rId6"/>
    <p:sldLayoutId id="2147483670" r:id="rId7"/>
    <p:sldLayoutId id="2147483711" r:id="rId8"/>
    <p:sldLayoutId id="2147483681" r:id="rId9"/>
    <p:sldLayoutId id="2147483686" r:id="rId10"/>
    <p:sldLayoutId id="2147483687" r:id="rId11"/>
    <p:sldLayoutId id="2147483676" r:id="rId12"/>
    <p:sldLayoutId id="2147483671" r:id="rId13"/>
    <p:sldLayoutId id="2147483688" r:id="rId14"/>
    <p:sldLayoutId id="2147483680" r:id="rId15"/>
    <p:sldLayoutId id="2147483673" r:id="rId16"/>
    <p:sldLayoutId id="2147483672" r:id="rId17"/>
    <p:sldLayoutId id="2147483677" r:id="rId18"/>
    <p:sldLayoutId id="2147483678" r:id="rId19"/>
    <p:sldLayoutId id="2147483679" r:id="rId20"/>
    <p:sldLayoutId id="2147483674" r:id="rId21"/>
    <p:sldLayoutId id="2147483675" r:id="rId22"/>
    <p:sldLayoutId id="2147483682" r:id="rId23"/>
    <p:sldLayoutId id="2147483696" r:id="rId24"/>
    <p:sldLayoutId id="2147483712" r:id="rId25"/>
    <p:sldLayoutId id="2147483684" r:id="rId26"/>
    <p:sldLayoutId id="2147483690" r:id="rId27"/>
    <p:sldLayoutId id="2147483710" r:id="rId28"/>
    <p:sldLayoutId id="2147483709" r:id="rId29"/>
    <p:sldLayoutId id="2147483727" r:id="rId30"/>
    <p:sldLayoutId id="2147483729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floor, next&#10;&#10;Description automatically generated">
            <a:extLst>
              <a:ext uri="{FF2B5EF4-FFF2-40B4-BE49-F238E27FC236}">
                <a16:creationId xmlns:a16="http://schemas.microsoft.com/office/drawing/2014/main" id="{5B0097F0-FD28-4120-93DF-DFCB90A162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47"/>
          <a:stretch/>
        </p:blipFill>
        <p:spPr>
          <a:xfrm>
            <a:off x="6858000" y="0"/>
            <a:ext cx="5339148" cy="6858000"/>
          </a:xfrm>
          <a:prstGeom prst="rect">
            <a:avLst/>
          </a:prstGeom>
        </p:spPr>
      </p:pic>
      <p:pic>
        <p:nvPicPr>
          <p:cNvPr id="3" name="Picture 2" descr="A picture containing floor, next&#10;&#10;Description automatically generated">
            <a:extLst>
              <a:ext uri="{FF2B5EF4-FFF2-40B4-BE49-F238E27FC236}">
                <a16:creationId xmlns:a16="http://schemas.microsoft.com/office/drawing/2014/main" id="{2C206DCB-1841-443F-AA1F-0C34C095DE8E}"/>
              </a:ext>
            </a:extLst>
          </p:cNvPr>
          <p:cNvPicPr>
            <a:picLocks noChangeAspect="1"/>
          </p:cNvPicPr>
          <p:nvPr userDrawn="1"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8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  <p:sldLayoutId id="2147483753" r:id="rId23"/>
    <p:sldLayoutId id="2147483754" r:id="rId24"/>
    <p:sldLayoutId id="2147483755" r:id="rId25"/>
    <p:sldLayoutId id="2147483756" r:id="rId26"/>
    <p:sldLayoutId id="2147483757" r:id="rId27"/>
    <p:sldLayoutId id="2147483758" r:id="rId28"/>
    <p:sldLayoutId id="2147483759" r:id="rId29"/>
    <p:sldLayoutId id="2147483760" r:id="rId30"/>
    <p:sldLayoutId id="2147483761" r:id="rId31"/>
    <p:sldLayoutId id="2147483762" r:id="rId32"/>
    <p:sldLayoutId id="2147483763" r:id="rId33"/>
    <p:sldLayoutId id="2147483764" r:id="rId34"/>
    <p:sldLayoutId id="2147483765" r:id="rId35"/>
    <p:sldLayoutId id="2147483766" r:id="rId36"/>
    <p:sldLayoutId id="2147483767" r:id="rId37"/>
    <p:sldLayoutId id="2147483768" r:id="rId38"/>
    <p:sldLayoutId id="2147483769" r:id="rId39"/>
    <p:sldLayoutId id="2147483770" r:id="rId40"/>
    <p:sldLayoutId id="2147483771" r:id="rId41"/>
    <p:sldLayoutId id="2147483772" r:id="rId42"/>
    <p:sldLayoutId id="2147483773" r:id="rId43"/>
    <p:sldLayoutId id="2147483774" r:id="rId4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8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room filled with furniture and a large building&#10;&#10;Description automatically generated">
            <a:extLst>
              <a:ext uri="{FF2B5EF4-FFF2-40B4-BE49-F238E27FC236}">
                <a16:creationId xmlns:a16="http://schemas.microsoft.com/office/drawing/2014/main" id="{52B49F56-C7C6-4B2F-B0B7-BE2FE60D6A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68" b="27768"/>
          <a:stretch>
            <a:fillRect/>
          </a:stretch>
        </p:blipFill>
        <p:spPr>
          <a:xfrm>
            <a:off x="0" y="-215"/>
            <a:ext cx="12192000" cy="4065588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FEF75EF-0060-4C48-968C-FC171BE386E1}"/>
              </a:ext>
            </a:extLst>
          </p:cNvPr>
          <p:cNvSpPr/>
          <p:nvPr/>
        </p:nvSpPr>
        <p:spPr>
          <a:xfrm>
            <a:off x="2162575" y="5740937"/>
            <a:ext cx="7824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A18B4B"/>
                </a:solidFill>
              </a:rPr>
              <a:t>Finding and Living with Purpose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CBAB02-49C4-4A83-B5DD-5D3F6E7904FE}"/>
              </a:ext>
            </a:extLst>
          </p:cNvPr>
          <p:cNvSpPr txBox="1"/>
          <p:nvPr/>
        </p:nvSpPr>
        <p:spPr>
          <a:xfrm>
            <a:off x="1731133" y="4842710"/>
            <a:ext cx="9048484" cy="6056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AU" sz="4800" b="1" dirty="0">
                <a:solidFill>
                  <a:srgbClr val="333333"/>
                </a:solidFill>
                <a:cs typeface="Calibri" panose="020F0502020204030204" pitchFamily="34" charset="0"/>
              </a:rPr>
              <a:t>Quality Life Discovery</a:t>
            </a:r>
          </a:p>
        </p:txBody>
      </p:sp>
    </p:spTree>
    <p:extLst>
      <p:ext uri="{BB962C8B-B14F-4D97-AF65-F5344CB8AC3E}">
        <p14:creationId xmlns:p14="http://schemas.microsoft.com/office/powerpoint/2010/main" val="642927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777704-CF4B-4A21-A319-138040A145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Signals of a Quality Life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EAF24-1440-4F1F-8AAF-4FFCFFBF0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How Would You Rate Your Life Quality in these key areas:</a:t>
            </a:r>
          </a:p>
          <a:p>
            <a:r>
              <a:rPr lang="en-US" dirty="0"/>
              <a:t>,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435D1D-CE2B-4F9F-8435-82ACAAD9FAF4}"/>
              </a:ext>
            </a:extLst>
          </p:cNvPr>
          <p:cNvSpPr txBox="1"/>
          <p:nvPr/>
        </p:nvSpPr>
        <p:spPr>
          <a:xfrm>
            <a:off x="321492" y="1835178"/>
            <a:ext cx="49722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/>
              <a:t>You are able to articulate your purpose?</a:t>
            </a:r>
          </a:p>
          <a:p>
            <a:pPr marL="342900" indent="-342900">
              <a:buAutoNum type="arabicPeriod"/>
            </a:pPr>
            <a:r>
              <a:rPr lang="en-US" sz="2400" dirty="0"/>
              <a:t>You feel balance in key areas of your life?</a:t>
            </a:r>
          </a:p>
          <a:p>
            <a:pPr marL="342900" indent="-342900">
              <a:buAutoNum type="arabicPeriod"/>
            </a:pPr>
            <a:r>
              <a:rPr lang="en-US" sz="2400" dirty="0"/>
              <a:t>You are living with purpose and intention?</a:t>
            </a:r>
          </a:p>
          <a:p>
            <a:r>
              <a:rPr lang="en-US" sz="2400" dirty="0"/>
              <a:t>4. You have attended to your wants and needs?</a:t>
            </a:r>
          </a:p>
          <a:p>
            <a:r>
              <a:rPr lang="en-US" sz="2400" dirty="0"/>
              <a:t>5. You have a plan for giving back to the community?</a:t>
            </a:r>
          </a:p>
        </p:txBody>
      </p:sp>
      <p:pic>
        <p:nvPicPr>
          <p:cNvPr id="29" name="Picture 28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24F799F5-730D-45DF-93D9-D539D85598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122" y="1564793"/>
            <a:ext cx="6442009" cy="469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22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C0804B-5EE1-40A9-AFB1-67CE30E097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Read Man’s Search for Meaning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88C6A-5383-43E6-A127-E1FD3D98B8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4A69F-ADC3-49BD-8195-46929544C0FC}"/>
              </a:ext>
            </a:extLst>
          </p:cNvPr>
          <p:cNvSpPr txBox="1"/>
          <p:nvPr/>
        </p:nvSpPr>
        <p:spPr>
          <a:xfrm>
            <a:off x="978794" y="1777083"/>
            <a:ext cx="531897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/>
              <a:t>Learn: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000000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That we cannot avoid suffering but we can choose how to cope with it.</a:t>
            </a:r>
            <a:endParaRPr lang="en-US" sz="2400" dirty="0">
              <a:effectLst/>
              <a:ea typeface="MS Mincho" panose="02020609040205080304" pitchFamily="49" charset="-128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000000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That in difficult times you can find meaning and move forward with renewed purpose. </a:t>
            </a:r>
            <a:endParaRPr lang="en-US" sz="2400" dirty="0">
              <a:effectLst/>
              <a:ea typeface="MS Mincho" panose="02020609040205080304" pitchFamily="49" charset="-128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A key</a:t>
            </a:r>
            <a:r>
              <a:rPr lang="en-US" sz="2400" dirty="0">
                <a:solidFill>
                  <a:srgbClr val="000000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objective</a:t>
            </a:r>
            <a:r>
              <a:rPr lang="en-US" sz="2400" dirty="0">
                <a:solidFill>
                  <a:srgbClr val="000000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 of life is discovery and pursuit of what </a:t>
            </a:r>
            <a:r>
              <a:rPr lang="en-US" sz="2400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you</a:t>
            </a:r>
            <a:r>
              <a:rPr lang="en-US" sz="2400" dirty="0">
                <a:solidFill>
                  <a:srgbClr val="000000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 personally find meaningful.</a:t>
            </a:r>
            <a:endParaRPr lang="en-US" sz="2400" dirty="0">
              <a:effectLst/>
              <a:ea typeface="MS Mincho" panose="02020609040205080304" pitchFamily="49" charset="-128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000000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How </a:t>
            </a:r>
            <a:r>
              <a:rPr lang="en-US" sz="2400" dirty="0">
                <a:solidFill>
                  <a:srgbClr val="222222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imagining your future can affect longevity and happiness.</a:t>
            </a:r>
            <a:endParaRPr lang="en-US" sz="2400" dirty="0">
              <a:effectLst/>
              <a:ea typeface="MS Mincho" panose="02020609040205080304" pitchFamily="49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48F5BF-D6F8-4CB1-9A8D-8D670C74AF4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753" y="1777083"/>
            <a:ext cx="2659487" cy="38416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8034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C0804B-5EE1-40A9-AFB1-67CE30E097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Read Half Time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88C6A-5383-43E6-A127-E1FD3D98B8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Moving from Success to Significance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4A69F-ADC3-49BD-8195-46929544C0FC}"/>
              </a:ext>
            </a:extLst>
          </p:cNvPr>
          <p:cNvSpPr txBox="1"/>
          <p:nvPr/>
        </p:nvSpPr>
        <p:spPr>
          <a:xfrm>
            <a:off x="6095998" y="1706249"/>
            <a:ext cx="531897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Learn</a:t>
            </a:r>
            <a:r>
              <a:rPr lang="en-US" sz="2800" b="1" dirty="0"/>
              <a:t>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000000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The importance of the second half of your life. </a:t>
            </a:r>
            <a:endParaRPr lang="en-US" sz="2400" dirty="0">
              <a:effectLst/>
              <a:ea typeface="MS Mincho" panose="02020609040205080304" pitchFamily="49" charset="-128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000000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That time is needed to figure out what you want to </a:t>
            </a:r>
            <a:r>
              <a:rPr lang="en-US" sz="2400" i="1" dirty="0">
                <a:solidFill>
                  <a:srgbClr val="333333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do</a:t>
            </a:r>
            <a:r>
              <a:rPr lang="en-US" sz="2400" dirty="0">
                <a:solidFill>
                  <a:srgbClr val="000000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 with the rest of your life.</a:t>
            </a:r>
            <a:endParaRPr lang="en-US" sz="2400" dirty="0">
              <a:effectLst/>
              <a:ea typeface="MS Mincho" panose="02020609040205080304" pitchFamily="49" charset="-128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000000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That this is a season of revitalization and for catching a new vision.</a:t>
            </a:r>
            <a:endParaRPr lang="en-US" sz="2400" dirty="0">
              <a:effectLst/>
              <a:ea typeface="MS Mincho" panose="02020609040205080304" pitchFamily="49" charset="-128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000000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The questions to consider and reflect upon in the transition from the first to the second half of your life.</a:t>
            </a:r>
            <a:endParaRPr lang="en-US" sz="2400" dirty="0">
              <a:effectLst/>
              <a:ea typeface="MS Mincho" panose="02020609040205080304" pitchFamily="49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BC4EE0-27F4-482A-9BB4-696AE56C716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919" y="1966675"/>
            <a:ext cx="2284926" cy="37064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4685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6D52B2-93DD-4E3E-9753-091251811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Identifying Your Quality Life Balance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400A7B-6DBB-4E48-9645-96653E47EE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Understand where your greatest strengths and opportunities exist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0AC76C21-EC6B-45D1-B339-EB9E9D787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260" y="2356833"/>
            <a:ext cx="2399619" cy="3108477"/>
          </a:xfrm>
          <a:prstGeom prst="rect">
            <a:avLst/>
          </a:prstGeom>
          <a:noFill/>
          <a:ln w="9525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74" tIns="45687" rIns="91374" bIns="45687">
            <a:spAutoFit/>
          </a:bodyPr>
          <a:lstStyle>
            <a:lvl1pPr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Rate Life Performance Categories:</a:t>
            </a:r>
          </a:p>
          <a:p>
            <a:pPr marL="285750" marR="0" lvl="0" indent="-28575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Life Purpose</a:t>
            </a:r>
          </a:p>
          <a:p>
            <a:pPr marL="285750" marR="0" lvl="0" indent="-28575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Career</a:t>
            </a:r>
          </a:p>
          <a:p>
            <a:pPr marL="285750" marR="0" lvl="0" indent="-28575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Finance</a:t>
            </a:r>
          </a:p>
          <a:p>
            <a:pPr marL="285750" marR="0" lvl="0" indent="-28575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Health and Recreation</a:t>
            </a:r>
          </a:p>
          <a:p>
            <a:pPr marL="285750" marR="0" lvl="0" indent="-28575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Community</a:t>
            </a:r>
          </a:p>
          <a:p>
            <a:pPr marL="285750" marR="0" lvl="0" indent="-28575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Relationships</a:t>
            </a:r>
          </a:p>
          <a:p>
            <a:pPr marL="285750" marR="0" lvl="0" indent="-28575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Confidence</a:t>
            </a:r>
          </a:p>
          <a:p>
            <a:pPr marL="285750" marR="0" lvl="0" indent="-28575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Wisdom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56C2436-650A-4567-88FB-2276C2CF5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6747" y="2356834"/>
            <a:ext cx="2399619" cy="2246702"/>
          </a:xfrm>
          <a:prstGeom prst="rect">
            <a:avLst/>
          </a:prstGeom>
          <a:noFill/>
          <a:ln w="9525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74" tIns="45687" rIns="91374" bIns="45687">
            <a:spAutoFit/>
          </a:bodyPr>
          <a:lstStyle>
            <a:lvl1pPr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Review with a Coach:</a:t>
            </a:r>
          </a:p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u="sng" dirty="0">
              <a:solidFill>
                <a:srgbClr val="000000"/>
              </a:solidFill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  <a:sym typeface="Symbol" pitchFamily="18" charset="2"/>
            </a:endParaRPr>
          </a:p>
          <a:p>
            <a:pPr marL="285750" marR="0" lvl="0" indent="-28575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What is working well?</a:t>
            </a:r>
          </a:p>
          <a:p>
            <a:pPr marL="285750" marR="0" lvl="0" indent="-28575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Where do you want to see improvement?</a:t>
            </a:r>
          </a:p>
          <a:p>
            <a:pPr marL="285750" marR="0" lvl="0" indent="-28575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How are you using your unique talents in building a quality life?</a:t>
            </a:r>
            <a:endParaRPr kumimoji="0" lang="en-US" sz="1400" b="1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  <a:sym typeface="Symbol" pitchFamily="18" charset="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2286E3-7371-4AC2-912F-0C673182A3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7"/>
          <a:stretch/>
        </p:blipFill>
        <p:spPr>
          <a:xfrm>
            <a:off x="3915177" y="1482785"/>
            <a:ext cx="3973134" cy="504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45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0AE569-43C5-4760-9E1F-A88CE0A4C3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Discovering Your Life Purpose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BC79B-9CCE-4E0E-A2C1-01AD9F6D0A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4544" y="851186"/>
            <a:ext cx="11722909" cy="333617"/>
          </a:xfrm>
        </p:spPr>
        <p:txBody>
          <a:bodyPr/>
          <a:lstStyle/>
          <a:p>
            <a:r>
              <a:rPr lang="en-US" sz="2000" dirty="0"/>
              <a:t>Review Quality Life Planning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2A0286-8CF6-440F-ADA1-D24362B2A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05" y="1791514"/>
            <a:ext cx="4183618" cy="40632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C839FC-4AE0-43D6-B349-E990418FF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8671" y="1585452"/>
            <a:ext cx="4289945" cy="45848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9CB4D3-A69B-4C3F-8BCE-2081583580FF}"/>
              </a:ext>
            </a:extLst>
          </p:cNvPr>
          <p:cNvSpPr txBox="1"/>
          <p:nvPr/>
        </p:nvSpPr>
        <p:spPr>
          <a:xfrm>
            <a:off x="4753914" y="2688518"/>
            <a:ext cx="29170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Explore your Talents, Passion, Vision and Values to define and articulate your life purpose.</a:t>
            </a:r>
          </a:p>
        </p:txBody>
      </p:sp>
    </p:spTree>
    <p:extLst>
      <p:ext uri="{BB962C8B-B14F-4D97-AF65-F5344CB8AC3E}">
        <p14:creationId xmlns:p14="http://schemas.microsoft.com/office/powerpoint/2010/main" val="1996277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A94662-8CE3-41CD-AC47-402517FC9BE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0" b="13340"/>
          <a:stretch>
            <a:fillRect/>
          </a:stretch>
        </p:blipFill>
        <p:spPr>
          <a:xfrm>
            <a:off x="6644640" y="258763"/>
            <a:ext cx="5145087" cy="6099175"/>
          </a:xfrm>
          <a:solidFill>
            <a:schemeClr val="bg1"/>
          </a:solidFill>
        </p:spPr>
      </p:pic>
      <p:pic>
        <p:nvPicPr>
          <p:cNvPr id="9" name="Picture Placeholder 8" descr="A tall building&#10;&#10;Description automatically generated">
            <a:extLst>
              <a:ext uri="{FF2B5EF4-FFF2-40B4-BE49-F238E27FC236}">
                <a16:creationId xmlns:a16="http://schemas.microsoft.com/office/drawing/2014/main" id="{02A36159-C5FE-4042-B874-78B3A3B00F0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5" b="20745"/>
          <a:stretch>
            <a:fillRect/>
          </a:stretch>
        </p:blipFill>
        <p:spPr>
          <a:xfrm>
            <a:off x="4494370" y="4363486"/>
            <a:ext cx="2133600" cy="1870635"/>
          </a:xfrm>
        </p:spPr>
      </p:pic>
      <p:pic>
        <p:nvPicPr>
          <p:cNvPr id="11" name="Picture Placeholder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E93EC41-8140-4CE5-A9BB-45C69C486F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1" r="11951"/>
          <a:stretch>
            <a:fillRect/>
          </a:stretch>
        </p:blipFill>
        <p:spPr/>
      </p:pic>
      <p:pic>
        <p:nvPicPr>
          <p:cNvPr id="13" name="Picture Placeholder 12" descr="A picture containing person, striped, holding, man&#10;&#10;Description automatically generated">
            <a:extLst>
              <a:ext uri="{FF2B5EF4-FFF2-40B4-BE49-F238E27FC236}">
                <a16:creationId xmlns:a16="http://schemas.microsoft.com/office/drawing/2014/main" id="{0605427C-90E8-4DC3-954D-3A1499EF60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8" r="12248"/>
          <a:stretch>
            <a:fillRect/>
          </a:stretch>
        </p:blipFill>
        <p:spPr>
          <a:xfrm>
            <a:off x="4493230" y="258763"/>
            <a:ext cx="2133600" cy="1870635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361633-1721-4BC8-A4BD-824C861D59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dirty="0"/>
              <a:t>Quality Life Discovery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B3FE9-065D-403D-AA01-2ACDC7CB37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3608" y="3589348"/>
            <a:ext cx="3476799" cy="367584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solidFill>
                  <a:schemeClr val="bg2"/>
                </a:solidFill>
              </a:rPr>
              <a:t>Programs available from DNA Behavior to Improve Personal and Business Performance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56661C-909A-45BD-8972-BB974A1F798E}"/>
              </a:ext>
            </a:extLst>
          </p:cNvPr>
          <p:cNvSpPr txBox="1"/>
          <p:nvPr/>
        </p:nvSpPr>
        <p:spPr>
          <a:xfrm>
            <a:off x="7928398" y="405685"/>
            <a:ext cx="31440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400" b="1" dirty="0"/>
              <a:t>Plan Your Quality Life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D9E7B7-6AAF-4CCA-B8FA-CE11CAA28BFF}"/>
              </a:ext>
            </a:extLst>
          </p:cNvPr>
          <p:cNvSpPr txBox="1"/>
          <p:nvPr/>
        </p:nvSpPr>
        <p:spPr>
          <a:xfrm>
            <a:off x="7661229" y="3127683"/>
            <a:ext cx="3264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Measure Where You Are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11868B-0AC3-403F-B024-B3C005EFDD27}"/>
              </a:ext>
            </a:extLst>
          </p:cNvPr>
          <p:cNvSpPr txBox="1"/>
          <p:nvPr/>
        </p:nvSpPr>
        <p:spPr>
          <a:xfrm>
            <a:off x="6991682" y="4837138"/>
            <a:ext cx="4430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Define and Live Your Life Purpose</a:t>
            </a:r>
          </a:p>
        </p:txBody>
      </p:sp>
    </p:spTree>
    <p:extLst>
      <p:ext uri="{BB962C8B-B14F-4D97-AF65-F5344CB8AC3E}">
        <p14:creationId xmlns:p14="http://schemas.microsoft.com/office/powerpoint/2010/main" val="2373413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39FB050-A906-434E-83DD-3DA1F3185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10"/>
            <a:ext cx="12192000" cy="4840224"/>
          </a:xfrm>
          <a:prstGeom prst="rect">
            <a:avLst/>
          </a:prstGeo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1ABE3292-6F26-4D95-A264-C51F8BDC77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6" name="Rectangle 25"/>
          <p:cNvSpPr/>
          <p:nvPr/>
        </p:nvSpPr>
        <p:spPr>
          <a:xfrm>
            <a:off x="6902882" y="4931750"/>
            <a:ext cx="24662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100" dirty="0">
                <a:solidFill>
                  <a:srgbClr val="A18B4B"/>
                </a:solidFill>
              </a:rPr>
              <a:t>DNA Behavior</a:t>
            </a:r>
            <a:endParaRPr lang="en-US" sz="2800" b="1" spc="-100" dirty="0">
              <a:solidFill>
                <a:srgbClr val="A18B4B"/>
              </a:solidFill>
              <a:latin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766912C-A5D3-498D-AFFD-6FF20BD5CB66}"/>
              </a:ext>
            </a:extLst>
          </p:cNvPr>
          <p:cNvSpPr/>
          <p:nvPr/>
        </p:nvSpPr>
        <p:spPr>
          <a:xfrm>
            <a:off x="6902882" y="5318582"/>
            <a:ext cx="33733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Unlocking the Science of Natural Behavior In Yourself and Others</a:t>
            </a:r>
            <a:endParaRPr lang="en-US" b="1" spc="-100" dirty="0">
              <a:solidFill>
                <a:srgbClr val="333333"/>
              </a:solidFill>
              <a:latin typeface="Calibri" panose="020F0502020204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44C23B2-986F-4295-AE9D-C361258590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EEF6A6AB-6447-47E6-B5EF-4B54F4B9D540}"/>
              </a:ext>
            </a:extLst>
          </p:cNvPr>
          <p:cNvSpPr/>
          <p:nvPr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j-lt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F7CE2-1641-4F75-8C77-AA7D91FEF7D3}"/>
              </a:ext>
            </a:extLst>
          </p:cNvPr>
          <p:cNvSpPr txBox="1"/>
          <p:nvPr/>
        </p:nvSpPr>
        <p:spPr>
          <a:xfrm>
            <a:off x="6902882" y="2293109"/>
            <a:ext cx="368519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33333"/>
                </a:solidFill>
              </a:rPr>
              <a:t>Hugh Massie, along with Lee Ellis literally wrote the book on discovering Natural Talents and Managing Differences.</a:t>
            </a:r>
          </a:p>
          <a:p>
            <a:endParaRPr lang="en-US" dirty="0">
              <a:solidFill>
                <a:srgbClr val="333333"/>
              </a:solidFill>
            </a:endParaRPr>
          </a:p>
          <a:p>
            <a:endParaRPr lang="en-US" dirty="0">
              <a:solidFill>
                <a:srgbClr val="333333"/>
              </a:solidFill>
            </a:endParaRPr>
          </a:p>
          <a:p>
            <a:r>
              <a:rPr lang="en-US" dirty="0">
                <a:solidFill>
                  <a:srgbClr val="333333"/>
                </a:solidFill>
              </a:rPr>
              <a:t>Now available on Amazon.com</a:t>
            </a:r>
          </a:p>
        </p:txBody>
      </p:sp>
      <p:pic>
        <p:nvPicPr>
          <p:cNvPr id="4" name="Picture 3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CE5CBF4A-8E6C-487F-9D03-9A0FDE1F3A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481" y="545418"/>
            <a:ext cx="3685191" cy="55267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656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557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NA Brand">
      <a:dk1>
        <a:srgbClr val="000000"/>
      </a:dk1>
      <a:lt1>
        <a:sysClr val="window" lastClr="FFFFFF"/>
      </a:lt1>
      <a:dk2>
        <a:srgbClr val="333333"/>
      </a:dk2>
      <a:lt2>
        <a:srgbClr val="A18B4B"/>
      </a:lt2>
      <a:accent1>
        <a:srgbClr val="F2F2F2"/>
      </a:accent1>
      <a:accent2>
        <a:srgbClr val="A6A5A5"/>
      </a:accent2>
      <a:accent3>
        <a:srgbClr val="EFAC35"/>
      </a:accent3>
      <a:accent4>
        <a:srgbClr val="003366"/>
      </a:accent4>
      <a:accent5>
        <a:srgbClr val="226895"/>
      </a:accent5>
      <a:accent6>
        <a:srgbClr val="339966"/>
      </a:accent6>
      <a:hlink>
        <a:srgbClr val="6ED088"/>
      </a:hlink>
      <a:folHlink>
        <a:srgbClr val="4F1F69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333333">
            <a:alpha val="86000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DNA Brand">
      <a:dk1>
        <a:srgbClr val="000000"/>
      </a:dk1>
      <a:lt1>
        <a:sysClr val="window" lastClr="FFFFFF"/>
      </a:lt1>
      <a:dk2>
        <a:srgbClr val="333333"/>
      </a:dk2>
      <a:lt2>
        <a:srgbClr val="A18B4B"/>
      </a:lt2>
      <a:accent1>
        <a:srgbClr val="F2F2F2"/>
      </a:accent1>
      <a:accent2>
        <a:srgbClr val="A6A5A5"/>
      </a:accent2>
      <a:accent3>
        <a:srgbClr val="EFAC35"/>
      </a:accent3>
      <a:accent4>
        <a:srgbClr val="003366"/>
      </a:accent4>
      <a:accent5>
        <a:srgbClr val="226895"/>
      </a:accent5>
      <a:accent6>
        <a:srgbClr val="339966"/>
      </a:accent6>
      <a:hlink>
        <a:srgbClr val="6ED088"/>
      </a:hlink>
      <a:folHlink>
        <a:srgbClr val="4F1F69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333333">
            <a:alpha val="86000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14367</TotalTime>
  <Words>381</Words>
  <Application>Microsoft Office PowerPoint</Application>
  <PresentationFormat>Widescreen</PresentationFormat>
  <Paragraphs>60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Calibri Light</vt:lpstr>
      <vt:lpstr>Calibri</vt:lpstr>
      <vt:lpstr>Arial</vt:lpstr>
      <vt:lpstr>Symbol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Sanmi</dc:creator>
  <cp:lastModifiedBy>Hugh Massie</cp:lastModifiedBy>
  <cp:revision>435</cp:revision>
  <dcterms:created xsi:type="dcterms:W3CDTF">2018-10-14T12:07:14Z</dcterms:created>
  <dcterms:modified xsi:type="dcterms:W3CDTF">2020-08-04T18:24:46Z</dcterms:modified>
</cp:coreProperties>
</file>