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003" r:id="rId2"/>
    <p:sldId id="1119" r:id="rId3"/>
    <p:sldId id="1142" r:id="rId4"/>
    <p:sldId id="529" r:id="rId5"/>
    <p:sldId id="1144" r:id="rId6"/>
    <p:sldId id="466" r:id="rId7"/>
    <p:sldId id="473" r:id="rId8"/>
    <p:sldId id="1116" r:id="rId9"/>
    <p:sldId id="1143" r:id="rId10"/>
    <p:sldId id="1140" r:id="rId11"/>
    <p:sldId id="808" r:id="rId12"/>
    <p:sldId id="1145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8B4B"/>
    <a:srgbClr val="978246"/>
    <a:srgbClr val="FFFFFF"/>
    <a:srgbClr val="000000"/>
    <a:srgbClr val="FF3300"/>
    <a:srgbClr val="E6E6E6"/>
    <a:srgbClr val="F2F2F2"/>
    <a:srgbClr val="313233"/>
    <a:srgbClr val="4F1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03/08/2020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Organizational Transformation</a:t>
            </a:r>
          </a:p>
          <a:p>
            <a:pPr marL="457200" indent="-457200">
              <a:lnSpc>
                <a:spcPct val="85000"/>
              </a:lnSpc>
              <a:buFont typeface="+mj-lt"/>
              <a:buAutoNum type="arabicPeriod"/>
            </a:pPr>
            <a:r>
              <a:rPr lang="en-US" sz="1200" kern="1200" dirty="0">
                <a:solidFill>
                  <a:srgbClr val="333333"/>
                </a:solidFill>
                <a:latin typeface="+mn-lt"/>
                <a:ea typeface="+mn-ea"/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5901 Peachtree Dunwoody Rd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A375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30328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3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37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5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06" r:id="rId3"/>
    <p:sldLayoutId id="2147483685" r:id="rId4"/>
    <p:sldLayoutId id="2147483661" r:id="rId5"/>
    <p:sldLayoutId id="2147483655" r:id="rId6"/>
    <p:sldLayoutId id="2147483707" r:id="rId7"/>
    <p:sldLayoutId id="2147483670" r:id="rId8"/>
    <p:sldLayoutId id="2147483711" r:id="rId9"/>
    <p:sldLayoutId id="2147483681" r:id="rId10"/>
    <p:sldLayoutId id="2147483686" r:id="rId11"/>
    <p:sldLayoutId id="2147483687" r:id="rId12"/>
    <p:sldLayoutId id="2147483676" r:id="rId13"/>
    <p:sldLayoutId id="2147483671" r:id="rId14"/>
    <p:sldLayoutId id="2147483688" r:id="rId15"/>
    <p:sldLayoutId id="2147483680" r:id="rId16"/>
    <p:sldLayoutId id="2147483673" r:id="rId17"/>
    <p:sldLayoutId id="2147483672" r:id="rId18"/>
    <p:sldLayoutId id="2147483677" r:id="rId19"/>
    <p:sldLayoutId id="2147483678" r:id="rId20"/>
    <p:sldLayoutId id="2147483679" r:id="rId21"/>
    <p:sldLayoutId id="2147483674" r:id="rId22"/>
    <p:sldLayoutId id="2147483675" r:id="rId23"/>
    <p:sldLayoutId id="2147483682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28" r:id="rId31"/>
    <p:sldLayoutId id="2147483729" r:id="rId32"/>
    <p:sldLayoutId id="214748373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7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room filled with furniture and a large building&#10;&#10;Description automatically generated">
            <a:extLst>
              <a:ext uri="{FF2B5EF4-FFF2-40B4-BE49-F238E27FC236}">
                <a16:creationId xmlns:a16="http://schemas.microsoft.com/office/drawing/2014/main" id="{52B49F56-C7C6-4B2F-B0B7-BE2FE60D6A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27768"/>
          <a:stretch>
            <a:fillRect/>
          </a:stretch>
        </p:blipFill>
        <p:spPr>
          <a:xfrm>
            <a:off x="0" y="-215"/>
            <a:ext cx="12192000" cy="4065588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62575" y="5740937"/>
            <a:ext cx="8295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Discover Your Identity, Talents, Strengths and Struggles, Values and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2162575" y="4842710"/>
            <a:ext cx="801712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>
                <a:solidFill>
                  <a:srgbClr val="333333"/>
                </a:solidFill>
              </a:rPr>
              <a:t>Know Yourself</a:t>
            </a:r>
            <a:endParaRPr lang="en-AU" sz="4800" b="1" dirty="0">
              <a:solidFill>
                <a:srgbClr val="33333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A94662-8CE3-41CD-AC47-402517FC9B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6644640" y="258763"/>
            <a:ext cx="5145087" cy="6099175"/>
          </a:xfrm>
          <a:solidFill>
            <a:schemeClr val="bg1"/>
          </a:solidFill>
        </p:spPr>
      </p:pic>
      <p:pic>
        <p:nvPicPr>
          <p:cNvPr id="9" name="Picture Placeholder 8" descr="A tall building&#10;&#10;Description automatically generated">
            <a:extLst>
              <a:ext uri="{FF2B5EF4-FFF2-40B4-BE49-F238E27FC236}">
                <a16:creationId xmlns:a16="http://schemas.microsoft.com/office/drawing/2014/main" id="{02A36159-C5FE-4042-B874-78B3A3B00F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5" b="20745"/>
          <a:stretch>
            <a:fillRect/>
          </a:stretch>
        </p:blipFill>
        <p:spPr>
          <a:xfrm>
            <a:off x="4494370" y="4363486"/>
            <a:ext cx="2133600" cy="1870635"/>
          </a:xfrm>
        </p:spPr>
      </p:pic>
      <p:pic>
        <p:nvPicPr>
          <p:cNvPr id="11" name="Picture Placeholder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93EC41-8140-4CE5-A9BB-45C69C486F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r="11951"/>
          <a:stretch>
            <a:fillRect/>
          </a:stretch>
        </p:blipFill>
        <p:spPr/>
      </p:pic>
      <p:pic>
        <p:nvPicPr>
          <p:cNvPr id="13" name="Picture Placeholder 12" descr="A picture containing person, striped, holding, man&#10;&#10;Description automatically generated">
            <a:extLst>
              <a:ext uri="{FF2B5EF4-FFF2-40B4-BE49-F238E27FC236}">
                <a16:creationId xmlns:a16="http://schemas.microsoft.com/office/drawing/2014/main" id="{0605427C-90E8-4DC3-954D-3A1499EF6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12248"/>
          <a:stretch>
            <a:fillRect/>
          </a:stretch>
        </p:blipFill>
        <p:spPr>
          <a:xfrm>
            <a:off x="4493230" y="258763"/>
            <a:ext cx="2133600" cy="1870635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61633-1721-4BC8-A4BD-824C861D59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040" y="1968500"/>
            <a:ext cx="3708367" cy="1444625"/>
          </a:xfrm>
        </p:spPr>
        <p:txBody>
          <a:bodyPr/>
          <a:lstStyle/>
          <a:p>
            <a:r>
              <a:rPr lang="en-US" b="1" dirty="0"/>
              <a:t>Know </a:t>
            </a:r>
            <a:r>
              <a:rPr lang="en-US" b="1"/>
              <a:t>Yourself- For </a:t>
            </a:r>
            <a:r>
              <a:rPr lang="en-US" b="1" dirty="0"/>
              <a:t>Making Behavioral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B3FE9-065D-403D-AA01-2ACDC7CB37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6532" y="3873724"/>
            <a:ext cx="3476799" cy="36758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2"/>
                </a:solidFill>
              </a:rPr>
              <a:t>Programs available from DNA Behavior to Improve Personal and </a:t>
            </a:r>
            <a:r>
              <a:rPr lang="en-US" sz="1600" b="1">
                <a:solidFill>
                  <a:schemeClr val="bg2"/>
                </a:solidFill>
              </a:rPr>
              <a:t>Business Performance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6661C-909A-45BD-8972-BB974A1F798E}"/>
              </a:ext>
            </a:extLst>
          </p:cNvPr>
          <p:cNvSpPr txBox="1"/>
          <p:nvPr/>
        </p:nvSpPr>
        <p:spPr>
          <a:xfrm>
            <a:off x="6935273" y="425003"/>
            <a:ext cx="52061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Identifying Your Natural DNA Behavior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9E7B7-6AAF-4CCA-B8FA-CE11CAA28BFF}"/>
              </a:ext>
            </a:extLst>
          </p:cNvPr>
          <p:cNvSpPr txBox="1"/>
          <p:nvPr/>
        </p:nvSpPr>
        <p:spPr>
          <a:xfrm>
            <a:off x="6935273" y="2844325"/>
            <a:ext cx="483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Productively Leveraging Your Talents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1868B-0AC3-403F-B024-B3C005EFDD27}"/>
              </a:ext>
            </a:extLst>
          </p:cNvPr>
          <p:cNvSpPr txBox="1"/>
          <p:nvPr/>
        </p:nvSpPr>
        <p:spPr>
          <a:xfrm>
            <a:off x="6941209" y="4837138"/>
            <a:ext cx="4433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Maximizing Your Strategic Impact</a:t>
            </a:r>
          </a:p>
        </p:txBody>
      </p:sp>
    </p:spTree>
    <p:extLst>
      <p:ext uri="{BB962C8B-B14F-4D97-AF65-F5344CB8AC3E}">
        <p14:creationId xmlns:p14="http://schemas.microsoft.com/office/powerpoint/2010/main" val="237341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6902882" y="4931750"/>
            <a:ext cx="246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>
                <a:solidFill>
                  <a:srgbClr val="A18B4B"/>
                </a:solidFill>
              </a:rPr>
              <a:t>DNA Behavior</a:t>
            </a:r>
            <a:endParaRPr lang="en-US" sz="2800" b="1" spc="-100" dirty="0">
              <a:solidFill>
                <a:srgbClr val="A18B4B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66912C-A5D3-498D-AFFD-6FF20BD5CB66}"/>
              </a:ext>
            </a:extLst>
          </p:cNvPr>
          <p:cNvSpPr/>
          <p:nvPr/>
        </p:nvSpPr>
        <p:spPr>
          <a:xfrm>
            <a:off x="6902882" y="5318582"/>
            <a:ext cx="3373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Unlocking the Science of Natural Behavior In Yourself and Others</a:t>
            </a:r>
            <a:endParaRPr lang="en-US" b="1" spc="-100" dirty="0">
              <a:solidFill>
                <a:srgbClr val="333333"/>
              </a:solidFill>
              <a:latin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6902882" y="2293109"/>
            <a:ext cx="36851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Hugh Massie, along with Lee Ellis literally wrote the book on discovering Natural Talents and Managing Differences.</a:t>
            </a:r>
          </a:p>
          <a:p>
            <a:endParaRPr lang="en-US" dirty="0">
              <a:solidFill>
                <a:srgbClr val="333333"/>
              </a:solidFill>
            </a:endParaRPr>
          </a:p>
          <a:p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E5CBF4A-8E6C-487F-9D03-9A0FDE1F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1" y="545418"/>
            <a:ext cx="3685191" cy="5526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5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55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Signals for Maximizing Your Performance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Rate How Well You Know Yourself?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35D1D-CE2B-4F9F-8435-82ACAAD9FAF4}"/>
              </a:ext>
            </a:extLst>
          </p:cNvPr>
          <p:cNvSpPr txBox="1"/>
          <p:nvPr/>
        </p:nvSpPr>
        <p:spPr>
          <a:xfrm>
            <a:off x="388167" y="1709000"/>
            <a:ext cx="6688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What is your stand-out talent that is unique to you for achieving maximum performance?</a:t>
            </a:r>
          </a:p>
          <a:p>
            <a:pPr marL="342900" indent="-342900">
              <a:buAutoNum type="arabicPeriod"/>
            </a:pPr>
            <a:r>
              <a:rPr lang="en-US" sz="2400" dirty="0"/>
              <a:t>In what ways are you getting in your own way of performance?</a:t>
            </a:r>
          </a:p>
          <a:p>
            <a:pPr marL="342900" indent="-342900">
              <a:buAutoNum type="arabicPeriod"/>
            </a:pPr>
            <a:r>
              <a:rPr lang="en-US" sz="2400" dirty="0"/>
              <a:t>What activities are you passionate about?</a:t>
            </a:r>
          </a:p>
          <a:p>
            <a:pPr marL="342900" indent="-342900">
              <a:buAutoNum type="arabicPeriod"/>
            </a:pPr>
            <a:r>
              <a:rPr lang="en-US" sz="2400" dirty="0"/>
              <a:t>Do you have a purpose or calling which is guiding you?</a:t>
            </a:r>
          </a:p>
          <a:p>
            <a:pPr marL="342900" indent="-342900">
              <a:buAutoNum type="arabicPeriod"/>
            </a:pPr>
            <a:r>
              <a:rPr lang="en-US" sz="2400" dirty="0"/>
              <a:t>What is the values set that you use to make key decisions?</a:t>
            </a:r>
          </a:p>
          <a:p>
            <a:pPr marL="342900" indent="-342900">
              <a:buAutoNum type="arabicPeriod"/>
            </a:pPr>
            <a:r>
              <a:rPr lang="en-US" sz="2400" dirty="0"/>
              <a:t>In what situations are you most confident?</a:t>
            </a:r>
          </a:p>
          <a:p>
            <a:pPr marL="342900" indent="-342900">
              <a:buAutoNum type="arabicPeriod"/>
            </a:pPr>
            <a:r>
              <a:rPr lang="en-US" sz="2400" dirty="0"/>
              <a:t>What behavioral changes are you going to make to realize your potential?</a:t>
            </a:r>
          </a:p>
        </p:txBody>
      </p:sp>
      <p:pic>
        <p:nvPicPr>
          <p:cNvPr id="6" name="Picture 4" descr="Big%20John%20Daly">
            <a:extLst>
              <a:ext uri="{FF2B5EF4-FFF2-40B4-BE49-F238E27FC236}">
                <a16:creationId xmlns:a16="http://schemas.microsoft.com/office/drawing/2014/main" id="{12BE99AA-DE24-4D0A-8E5E-81260AC4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78" y="1584585"/>
            <a:ext cx="2170725" cy="215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mg.thesun.co.uk/multimedia/archive/01653/Rory_McIlroy__1653630a.jpg">
            <a:extLst>
              <a:ext uri="{FF2B5EF4-FFF2-40B4-BE49-F238E27FC236}">
                <a16:creationId xmlns:a16="http://schemas.microsoft.com/office/drawing/2014/main" id="{6B4528A7-637B-461D-9D48-8AAD07A0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78" y="3971158"/>
            <a:ext cx="2170724" cy="23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2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C0804B-5EE1-40A9-AFB1-67CE30E097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Read the Power of Identity to Find Your “Mojo”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8C6A-5383-43E6-A127-E1FD3D98B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Powerful Developmental Framework for Making Behavioral Change</a:t>
            </a:r>
          </a:p>
        </p:txBody>
      </p:sp>
      <p:pic>
        <p:nvPicPr>
          <p:cNvPr id="4" name="Picture 2" descr="The Power of Identity by Bill Wiersma">
            <a:extLst>
              <a:ext uri="{FF2B5EF4-FFF2-40B4-BE49-F238E27FC236}">
                <a16:creationId xmlns:a16="http://schemas.microsoft.com/office/drawing/2014/main" id="{91A45E51-FE89-45CB-9A58-AB86313A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5" y="1546083"/>
            <a:ext cx="3556525" cy="47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22F4A5-F445-4234-A4C0-FB00527F1911}"/>
              </a:ext>
            </a:extLst>
          </p:cNvPr>
          <p:cNvSpPr txBox="1"/>
          <p:nvPr/>
        </p:nvSpPr>
        <p:spPr>
          <a:xfrm>
            <a:off x="5832909" y="2030931"/>
            <a:ext cx="53708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Change your thinking about yourself</a:t>
            </a:r>
          </a:p>
          <a:p>
            <a:pPr marL="342900" indent="-342900">
              <a:buAutoNum type="arabicPeriod"/>
            </a:pPr>
            <a:r>
              <a:rPr lang="en-US" sz="2400" dirty="0"/>
              <a:t>Identify the source of your own self-worth – be proud of yourself</a:t>
            </a:r>
          </a:p>
          <a:p>
            <a:pPr marL="342900" indent="-342900">
              <a:buAutoNum type="arabicPeriod"/>
            </a:pPr>
            <a:r>
              <a:rPr lang="en-US" sz="2400" dirty="0"/>
              <a:t>Get in touch with your key capabilities (including talents)</a:t>
            </a:r>
          </a:p>
          <a:p>
            <a:pPr marL="342900" indent="-342900">
              <a:buAutoNum type="arabicPeriod"/>
            </a:pPr>
            <a:r>
              <a:rPr lang="en-US" sz="2400" dirty="0"/>
              <a:t>Choose who you will be</a:t>
            </a:r>
          </a:p>
          <a:p>
            <a:pPr marL="342900" indent="-342900">
              <a:buAutoNum type="arabicPeriod"/>
            </a:pPr>
            <a:r>
              <a:rPr lang="en-US" sz="2400" dirty="0"/>
              <a:t>Focus on where you can have the most strategic impact and then evolve yourself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3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5709B-3AE6-4677-881E-91FAD27861E3}"/>
              </a:ext>
            </a:extLst>
          </p:cNvPr>
          <p:cNvSpPr/>
          <p:nvPr/>
        </p:nvSpPr>
        <p:spPr>
          <a:xfrm>
            <a:off x="0" y="0"/>
            <a:ext cx="6815790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916-412D-41E2-9BEC-3C93CE38FA47}"/>
              </a:ext>
            </a:extLst>
          </p:cNvPr>
          <p:cNvSpPr/>
          <p:nvPr/>
        </p:nvSpPr>
        <p:spPr>
          <a:xfrm>
            <a:off x="0" y="0"/>
            <a:ext cx="6815790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 Style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Risk-Taking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51169" y="305237"/>
            <a:ext cx="4785397" cy="1273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solidFill>
                  <a:srgbClr val="000336"/>
                </a:solidFill>
                <a:cs typeface="Segoe UI Light" panose="020B0502040204020203" pitchFamily="34" charset="0"/>
              </a:rPr>
              <a:t>Discover Your DNA Behavior  Style – A Quick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Universally Applicable Insights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leader and team-mate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F69741-5A1D-4458-8D12-92875E480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88" y="6409442"/>
            <a:ext cx="1681260" cy="5228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B0C38C-057B-413F-A9CA-3C2DBA98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201" y="1869574"/>
            <a:ext cx="1661824" cy="16917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C7CA28-E2DF-456D-883F-4EDD27535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765" y="4366236"/>
            <a:ext cx="1681260" cy="19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40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199" y="1012990"/>
            <a:ext cx="6449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Coaching Report for Talent Management and Foundational Insights to Discovering Your Identity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Business DNA Natural Behavior Discovery </a:t>
            </a:r>
          </a:p>
        </p:txBody>
      </p:sp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E2BDF94-85E4-47EC-A75B-F41DF5E2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8" y="1735756"/>
            <a:ext cx="3636352" cy="46663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AA0D2F-F99E-4503-9369-1AABC6309B77}"/>
              </a:ext>
            </a:extLst>
          </p:cNvPr>
          <p:cNvSpPr txBox="1"/>
          <p:nvPr/>
        </p:nvSpPr>
        <p:spPr>
          <a:xfrm>
            <a:off x="6217919" y="2133817"/>
            <a:ext cx="4292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latin typeface="Calibri" panose="020F0502020204030204" pitchFamily="34" charset="0"/>
              </a:rPr>
              <a:t>Business DNA Coaching Report</a:t>
            </a:r>
          </a:p>
          <a:p>
            <a:pPr algn="l"/>
            <a:endParaRPr lang="en-US" sz="2400" dirty="0">
              <a:latin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Detailed Analysis of 8 Primary Factors and 24 Sub-Factors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Strengths and Struggles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Keys to Building Your Personal and Business Performance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Customized Powerful Questions Based on Strongest Factors  </a:t>
            </a:r>
          </a:p>
        </p:txBody>
      </p:sp>
    </p:spTree>
    <p:extLst>
      <p:ext uri="{BB962C8B-B14F-4D97-AF65-F5344CB8AC3E}">
        <p14:creationId xmlns:p14="http://schemas.microsoft.com/office/powerpoint/2010/main" val="15633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8A096-3F3A-4E39-A41B-EF526CBA22F5}"/>
              </a:ext>
            </a:extLst>
          </p:cNvPr>
          <p:cNvGrpSpPr/>
          <p:nvPr/>
        </p:nvGrpSpPr>
        <p:grpSpPr>
          <a:xfrm>
            <a:off x="1791995" y="1926939"/>
            <a:ext cx="5053384" cy="3296127"/>
            <a:chOff x="791362" y="2339633"/>
            <a:chExt cx="6283122" cy="40982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6C8E7C-E2DB-4B38-B13C-B175DF2445C6}"/>
                </a:ext>
              </a:extLst>
            </p:cNvPr>
            <p:cNvSpPr/>
            <p:nvPr/>
          </p:nvSpPr>
          <p:spPr>
            <a:xfrm>
              <a:off x="791362" y="2339633"/>
              <a:ext cx="6283122" cy="40982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9966">
                  <a:alpha val="3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AEE41F-6A39-4761-A876-49D021D1A0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7" t="1627" r="6079" b="4051"/>
            <a:stretch/>
          </p:blipFill>
          <p:spPr bwMode="auto">
            <a:xfrm>
              <a:off x="1112223" y="2561143"/>
              <a:ext cx="5641400" cy="3679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C3E77C3-05E4-49C0-A2BE-1527B85D997B}"/>
              </a:ext>
            </a:extLst>
          </p:cNvPr>
          <p:cNvSpPr/>
          <p:nvPr/>
        </p:nvSpPr>
        <p:spPr>
          <a:xfrm>
            <a:off x="1791995" y="5320841"/>
            <a:ext cx="5053384" cy="771041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0E10E4-ED4D-4ADA-B9D6-859F30C512F1}"/>
              </a:ext>
            </a:extLst>
          </p:cNvPr>
          <p:cNvSpPr/>
          <p:nvPr/>
        </p:nvSpPr>
        <p:spPr>
          <a:xfrm>
            <a:off x="7158947" y="1926939"/>
            <a:ext cx="3241059" cy="3296126"/>
          </a:xfrm>
          <a:prstGeom prst="rect">
            <a:avLst/>
          </a:prstGeom>
          <a:solidFill>
            <a:schemeClr val="bg1"/>
          </a:solidFill>
          <a:ln>
            <a:solidFill>
              <a:srgbClr val="339966">
                <a:alpha val="3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E56F48FA-B6EE-4128-A00A-DBD262E12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8" t="13802" r="17173" b="20834"/>
          <a:stretch/>
        </p:blipFill>
        <p:spPr bwMode="auto">
          <a:xfrm>
            <a:off x="7314304" y="2095261"/>
            <a:ext cx="2930344" cy="29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546774D-BB3C-43D9-9C58-4902462BC87A}"/>
              </a:ext>
            </a:extLst>
          </p:cNvPr>
          <p:cNvSpPr/>
          <p:nvPr/>
        </p:nvSpPr>
        <p:spPr>
          <a:xfrm>
            <a:off x="7158947" y="5320840"/>
            <a:ext cx="3241058" cy="771042"/>
          </a:xfrm>
          <a:prstGeom prst="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DC169-7305-43D2-B367-D16F29858AD7}"/>
              </a:ext>
            </a:extLst>
          </p:cNvPr>
          <p:cNvSpPr/>
          <p:nvPr/>
        </p:nvSpPr>
        <p:spPr>
          <a:xfrm>
            <a:off x="7314303" y="5444751"/>
            <a:ext cx="293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Customized DNA Ultimate Performance Guide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Driving Your Productivity and Relationships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Practical Analysis of the Key Talents &amp; Values </a:t>
            </a:r>
          </a:p>
        </p:txBody>
      </p:sp>
    </p:spTree>
    <p:extLst>
      <p:ext uri="{BB962C8B-B14F-4D97-AF65-F5344CB8AC3E}">
        <p14:creationId xmlns:p14="http://schemas.microsoft.com/office/powerpoint/2010/main" val="9793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AFF5440-7E79-45EC-8AAE-82C37C2EC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" t="699" r="2095" b="2215"/>
          <a:stretch/>
        </p:blipFill>
        <p:spPr>
          <a:xfrm>
            <a:off x="3132191" y="2204107"/>
            <a:ext cx="5916116" cy="3571932"/>
          </a:xfrm>
          <a:prstGeom prst="rect">
            <a:avLst/>
          </a:prstGeom>
          <a:ln>
            <a:noFill/>
          </a:ln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B5FDDE0F-5545-43DD-AB6F-515B64E2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63" y="1872804"/>
            <a:ext cx="21560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Visionary and Determined</a:t>
            </a:r>
          </a:p>
          <a:p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Heavy-handed and intimidating</a:t>
            </a:r>
          </a:p>
          <a:p>
            <a:pPr algn="l"/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Ambitious, cuts corners, greedy</a:t>
            </a:r>
          </a:p>
          <a:p>
            <a:pPr algn="l"/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unnecessary risks</a:t>
            </a:r>
            <a:b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0025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F21950DB-F2E4-473C-8E0B-FCE6BCA9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373" y="1895635"/>
            <a:ext cx="27980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and Fun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Impulsive decision-maker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Loose with information</a:t>
            </a:r>
          </a:p>
          <a:p>
            <a:pPr algn="r"/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Sudden emotional outbursts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3261A65-CC5A-4497-9408-0D46B8BE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373" y="4857569"/>
            <a:ext cx="27980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b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238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Relational and Inclusive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Buries problems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aggressive</a:t>
            </a:r>
          </a:p>
          <a:p>
            <a:pPr algn="r"/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Covert sabotaging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026E3F2-0F4E-4E74-8EE7-69FA99A8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63" y="4884182"/>
            <a:ext cx="27924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b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solidFill>
                <a:srgbClr val="4F4F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and Reliable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Resists change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Fails to initiate action</a:t>
            </a:r>
          </a:p>
          <a:p>
            <a:pPr algn="l"/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Lacks transparency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05E346-4741-441A-AE15-92DE76A74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553566" y="1118416"/>
            <a:ext cx="6927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Potential Behaviors Influencing Your Identity and Operating Style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DNAB Natural Behavior Unique Style Matrix </a:t>
            </a:r>
          </a:p>
        </p:txBody>
      </p:sp>
    </p:spTree>
    <p:extLst>
      <p:ext uri="{BB962C8B-B14F-4D97-AF65-F5344CB8AC3E}">
        <p14:creationId xmlns:p14="http://schemas.microsoft.com/office/powerpoint/2010/main" val="301032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D52B2-93DD-4E3E-9753-091251811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Building Your Own Level of Self-Awareness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00A7B-6DBB-4E48-9645-96653E47E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Understand Your Talents, Strengths and Struggles – They Are Key to Your Identity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FB076-15D9-43BE-A549-682ABC34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4" y="1693112"/>
            <a:ext cx="2286000" cy="43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 defTabSz="912983" eaLnBrk="0" hangingPunct="0"/>
            <a:r>
              <a:rPr lang="en-US" b="1" dirty="0">
                <a:latin typeface="Calibri" panose="020F0502020204030204" pitchFamily="34" charset="0"/>
                <a:ea typeface="MS PGothic" pitchFamily="34" charset="-128"/>
                <a:sym typeface="Symbol" pitchFamily="18" charset="2"/>
              </a:rPr>
              <a:t>Chris Coddington - Strategist</a:t>
            </a: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32257AA-AE90-4155-8F0F-9F9B53B2468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839200" y="5029200"/>
            <a:ext cx="4112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C76C21-EC6B-45D1-B339-EB9E9D78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429000"/>
            <a:ext cx="1436310" cy="2138980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Goal orientated and ambitious 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Pioneering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driven and success focused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1DA0CA3-7702-47A3-A940-DC168233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1436310" cy="2147298"/>
          </a:xfrm>
          <a:prstGeom prst="rect">
            <a:avLst/>
          </a:prstGeom>
          <a:noFill/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>
            <a:lvl1pPr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66788" eaLnBrk="0" hangingPunct="0"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Strength: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Questioning and guarded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u="sng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Skeptical Struggle: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Symbol" pitchFamily="18" charset="2"/>
              </a:rPr>
              <a:t>Too doubting and wary</a:t>
            </a:r>
            <a:endParaRPr lang="en-AU" sz="1400" b="1" dirty="0"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D7EC7BE3-D0EA-4B08-9847-476D5E3FA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1" y="4114800"/>
            <a:ext cx="43391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78" tIns="43239" rIns="86478" bIns="43239" anchor="ctr"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7D3857-CF84-4BB8-A62D-64392E30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95801"/>
            <a:ext cx="5334000" cy="197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2E74C-7CCD-4DBC-B27F-12413EE528C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33600"/>
            <a:ext cx="5410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999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FDC169-7305-43D2-B367-D16F29858AD7}"/>
              </a:ext>
            </a:extLst>
          </p:cNvPr>
          <p:cNvSpPr/>
          <p:nvPr/>
        </p:nvSpPr>
        <p:spPr>
          <a:xfrm>
            <a:off x="7314303" y="5444751"/>
            <a:ext cx="2930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Customized DNA Ultimate Performance Guide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AD377-9346-4580-A984-17FEB409587F}"/>
              </a:ext>
            </a:extLst>
          </p:cNvPr>
          <p:cNvSpPr/>
          <p:nvPr/>
        </p:nvSpPr>
        <p:spPr>
          <a:xfrm>
            <a:off x="1947352" y="5444751"/>
            <a:ext cx="465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 Unique Natural Workplace Styles based on 8 Primary Factors and 24 Sub-factors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A92B9E1-7914-427D-836B-C6E55BB97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" y="6279000"/>
            <a:ext cx="1688526" cy="5332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7E1B4A8-09E1-4103-A00C-815E948AEC55}"/>
              </a:ext>
            </a:extLst>
          </p:cNvPr>
          <p:cNvSpPr/>
          <p:nvPr/>
        </p:nvSpPr>
        <p:spPr>
          <a:xfrm>
            <a:off x="2871200" y="1072180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A18B4B"/>
                </a:solidFill>
                <a:cs typeface="Segoe UI Light" panose="020B0502040204020203" pitchFamily="34" charset="0"/>
              </a:rPr>
              <a:t>Insights Into Your Values, Motivations and Approach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699B6EB-A3A9-4D4F-80C9-3D3C987CE913}"/>
              </a:ext>
            </a:extLst>
          </p:cNvPr>
          <p:cNvSpPr/>
          <p:nvPr/>
        </p:nvSpPr>
        <p:spPr>
          <a:xfrm>
            <a:off x="208006" y="345638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Work Life Behavioral Attitudes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11763A4-77E7-4488-8DBA-CAAF8F70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97" y="1842224"/>
            <a:ext cx="7122695" cy="412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14310</TotalTime>
  <Words>546</Words>
  <Application>Microsoft Office PowerPoint</Application>
  <PresentationFormat>Widescreen</PresentationFormat>
  <Paragraphs>99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Support.Representative@dnabehavior.com</cp:lastModifiedBy>
  <cp:revision>424</cp:revision>
  <dcterms:created xsi:type="dcterms:W3CDTF">2018-10-14T12:07:14Z</dcterms:created>
  <dcterms:modified xsi:type="dcterms:W3CDTF">2020-08-04T00:15:31Z</dcterms:modified>
</cp:coreProperties>
</file>