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92" r:id="rId2"/>
    <p:sldId id="4093" r:id="rId3"/>
    <p:sldId id="4089" r:id="rId4"/>
    <p:sldId id="409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D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9" d="100"/>
          <a:sy n="99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microsoft.com/office/2007/relationships/hdphoto" Target="../media/hdphoto8.wdp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Customizab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E90A7E-7AD4-4ED6-8910-972EF44954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hain link fence&#10;&#10;Description automatically generated">
            <a:extLst>
              <a:ext uri="{FF2B5EF4-FFF2-40B4-BE49-F238E27FC236}">
                <a16:creationId xmlns:a16="http://schemas.microsoft.com/office/drawing/2014/main" id="{45ADDB49-1C70-44FC-BCF8-B5FCC6AA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9" name="Picture 8" descr="A chain link fence&#10;&#10;Description automatically generated">
            <a:extLst>
              <a:ext uri="{FF2B5EF4-FFF2-40B4-BE49-F238E27FC236}">
                <a16:creationId xmlns:a16="http://schemas.microsoft.com/office/drawing/2014/main" id="{C7E78C9A-321D-4332-9E45-7FCF59593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2"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31C12C-8456-4EC3-AEFE-0410453C3D8C}"/>
              </a:ext>
            </a:extLst>
          </p:cNvPr>
          <p:cNvCxnSpPr>
            <a:cxnSpLocks/>
          </p:cNvCxnSpPr>
          <p:nvPr userDrawn="1"/>
        </p:nvCxnSpPr>
        <p:spPr>
          <a:xfrm>
            <a:off x="4193604" y="4445919"/>
            <a:ext cx="3482970" cy="0"/>
          </a:xfrm>
          <a:prstGeom prst="line">
            <a:avLst/>
          </a:prstGeom>
          <a:ln w="3492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23F8CF2-9DA3-4C86-BD95-2CE429DD58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15" y="1180189"/>
            <a:ext cx="3369570" cy="3369570"/>
          </a:xfrm>
          <a:prstGeom prst="rect">
            <a:avLst/>
          </a:prstGeom>
        </p:spPr>
      </p:pic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60B92BBD-FF03-4F4E-AB1B-763EE27F67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2684" y="3067360"/>
            <a:ext cx="1719072" cy="1517904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A34ED92B-9DB3-40C7-8423-EE11BADE8A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64" y="3820893"/>
            <a:ext cx="1719072" cy="1517904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DAFA4EC4-B959-4CFA-AE3A-DFCCE613AE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2684" y="4586024"/>
            <a:ext cx="1719072" cy="1517904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972C0ACF-8511-48A9-8CB9-02EF4BE77EC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91" y="5338797"/>
            <a:ext cx="1719072" cy="1517904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" name="Picture Placeholder 19">
            <a:extLst>
              <a:ext uri="{FF2B5EF4-FFF2-40B4-BE49-F238E27FC236}">
                <a16:creationId xmlns:a16="http://schemas.microsoft.com/office/drawing/2014/main" id="{47634C30-6A8B-43D7-8360-E622EC7DF5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60551" y="748792"/>
            <a:ext cx="1719072" cy="1517904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Picture Placeholder 19">
            <a:extLst>
              <a:ext uri="{FF2B5EF4-FFF2-40B4-BE49-F238E27FC236}">
                <a16:creationId xmlns:a16="http://schemas.microsoft.com/office/drawing/2014/main" id="{542C2242-420A-4AB7-9813-5FE0B072224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20244" y="0"/>
            <a:ext cx="1719072" cy="1517904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" name="Picture Placeholder 19">
            <a:extLst>
              <a:ext uri="{FF2B5EF4-FFF2-40B4-BE49-F238E27FC236}">
                <a16:creationId xmlns:a16="http://schemas.microsoft.com/office/drawing/2014/main" id="{68E35B1F-825F-4A6A-A752-AB1A10F132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460551" y="2267456"/>
            <a:ext cx="1719072" cy="1517904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" name="Picture Placeholder 19">
            <a:extLst>
              <a:ext uri="{FF2B5EF4-FFF2-40B4-BE49-F238E27FC236}">
                <a16:creationId xmlns:a16="http://schemas.microsoft.com/office/drawing/2014/main" id="{86F6244F-BA3D-40BF-B756-A709B4640C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13471" y="1517904"/>
            <a:ext cx="1719072" cy="1517904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5540C-8EAE-4E35-91D6-FBC4E6A6B1BB}"/>
              </a:ext>
            </a:extLst>
          </p:cNvPr>
          <p:cNvSpPr/>
          <p:nvPr userDrawn="1"/>
        </p:nvSpPr>
        <p:spPr>
          <a:xfrm>
            <a:off x="3398048" y="4490146"/>
            <a:ext cx="53959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Customized Behavioral Experiences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Since 2001</a:t>
            </a:r>
            <a:endParaRPr lang="en-PH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4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cebe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92096-4965-4AF2-AD63-5C223BA45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714"/>
          <a:stretch/>
        </p:blipFill>
        <p:spPr>
          <a:xfrm>
            <a:off x="6612217" y="-1"/>
            <a:ext cx="5579784" cy="68579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6F441D-9DFF-4E70-BF93-2BA79805EB83}"/>
              </a:ext>
            </a:extLst>
          </p:cNvPr>
          <p:cNvSpPr/>
          <p:nvPr userDrawn="1"/>
        </p:nvSpPr>
        <p:spPr>
          <a:xfrm>
            <a:off x="0" y="0"/>
            <a:ext cx="6612219" cy="2741733"/>
          </a:xfrm>
          <a:prstGeom prst="rect">
            <a:avLst/>
          </a:prstGeom>
          <a:solidFill>
            <a:srgbClr val="F0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static1.squarespace.com/static/59006a571b631bf3f5ffc01a/590b350515d5dba8afdaffc0/5912c04015cf7dde1df0dde0/1510593665281/iceberg.png?format=2500w">
            <a:extLst>
              <a:ext uri="{FF2B5EF4-FFF2-40B4-BE49-F238E27FC236}">
                <a16:creationId xmlns:a16="http://schemas.microsoft.com/office/drawing/2014/main" id="{910A48FA-FB1A-4196-97B6-DCA0DDAB3E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1" r="13831"/>
          <a:stretch>
            <a:fillRect/>
          </a:stretch>
        </p:blipFill>
        <p:spPr bwMode="auto">
          <a:xfrm>
            <a:off x="0" y="1531020"/>
            <a:ext cx="6612219" cy="532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776719-C5FD-45E7-AAE7-5ABF4997A1CC}"/>
              </a:ext>
            </a:extLst>
          </p:cNvPr>
          <p:cNvSpPr/>
          <p:nvPr userDrawn="1"/>
        </p:nvSpPr>
        <p:spPr>
          <a:xfrm>
            <a:off x="1614312" y="6296605"/>
            <a:ext cx="2797050" cy="426798"/>
          </a:xfrm>
          <a:prstGeom prst="roundRect">
            <a:avLst/>
          </a:prstGeom>
          <a:gradFill flip="none" rotWithShape="1">
            <a:gsLst>
              <a:gs pos="0">
                <a:srgbClr val="228DAE"/>
              </a:gs>
              <a:gs pos="100000">
                <a:srgbClr val="0C7C9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6B7244-7101-4E2A-B169-1722663F0466}"/>
              </a:ext>
            </a:extLst>
          </p:cNvPr>
          <p:cNvSpPr/>
          <p:nvPr userDrawn="1"/>
        </p:nvSpPr>
        <p:spPr>
          <a:xfrm>
            <a:off x="0" y="0"/>
            <a:ext cx="6612219" cy="2162432"/>
          </a:xfrm>
          <a:prstGeom prst="rect">
            <a:avLst/>
          </a:prstGeom>
          <a:gradFill>
            <a:gsLst>
              <a:gs pos="33000">
                <a:schemeClr val="bg1"/>
              </a:gs>
              <a:gs pos="100000">
                <a:srgbClr val="F0F9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01021-4262-4CE5-949B-8A84E786DBC6}"/>
              </a:ext>
            </a:extLst>
          </p:cNvPr>
          <p:cNvSpPr txBox="1"/>
          <p:nvPr userDrawn="1"/>
        </p:nvSpPr>
        <p:spPr>
          <a:xfrm>
            <a:off x="566956" y="2127500"/>
            <a:ext cx="303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7C9D"/>
                </a:solidFill>
              </a:rPr>
              <a:t>LEARNED SITUATIONAL BEHAVIOR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15B4C7-92B0-4689-B5F4-C140C521D101}"/>
              </a:ext>
            </a:extLst>
          </p:cNvPr>
          <p:cNvSpPr txBox="1"/>
          <p:nvPr userDrawn="1"/>
        </p:nvSpPr>
        <p:spPr>
          <a:xfrm>
            <a:off x="494727" y="4245880"/>
            <a:ext cx="15324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Automatic </a:t>
            </a:r>
          </a:p>
          <a:p>
            <a:r>
              <a:rPr lang="en-US" sz="1100" b="1" dirty="0">
                <a:solidFill>
                  <a:schemeClr val="bg1"/>
                </a:solidFill>
              </a:rPr>
              <a:t>Behavior Biases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D3A467-F227-4A18-9571-87F60C0194D0}"/>
              </a:ext>
            </a:extLst>
          </p:cNvPr>
          <p:cNvCxnSpPr>
            <a:cxnSpLocks/>
          </p:cNvCxnSpPr>
          <p:nvPr userDrawn="1"/>
        </p:nvCxnSpPr>
        <p:spPr>
          <a:xfrm>
            <a:off x="566956" y="4671775"/>
            <a:ext cx="1706648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3E2D153-1F5C-48BD-A287-D7093FE25520}"/>
              </a:ext>
            </a:extLst>
          </p:cNvPr>
          <p:cNvSpPr txBox="1"/>
          <p:nvPr userDrawn="1"/>
        </p:nvSpPr>
        <p:spPr>
          <a:xfrm>
            <a:off x="494727" y="3637953"/>
            <a:ext cx="303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</a:rPr>
              <a:t>NATURAL BEHAVIOR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45046D-1374-4B9C-84B2-072A2603D8E8}"/>
              </a:ext>
            </a:extLst>
          </p:cNvPr>
          <p:cNvSpPr txBox="1"/>
          <p:nvPr userDrawn="1"/>
        </p:nvSpPr>
        <p:spPr>
          <a:xfrm>
            <a:off x="494727" y="4791596"/>
            <a:ext cx="1532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Learning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03C1BD-3460-45C7-B328-8245CF5F13AD}"/>
              </a:ext>
            </a:extLst>
          </p:cNvPr>
          <p:cNvCxnSpPr>
            <a:cxnSpLocks/>
          </p:cNvCxnSpPr>
          <p:nvPr userDrawn="1"/>
        </p:nvCxnSpPr>
        <p:spPr>
          <a:xfrm>
            <a:off x="566956" y="5056852"/>
            <a:ext cx="1854968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D3E82D-5DAE-4197-A15A-5833F35E7CBA}"/>
              </a:ext>
            </a:extLst>
          </p:cNvPr>
          <p:cNvSpPr txBox="1"/>
          <p:nvPr userDrawn="1"/>
        </p:nvSpPr>
        <p:spPr>
          <a:xfrm>
            <a:off x="494727" y="5174480"/>
            <a:ext cx="1532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Risk Tolerance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CAF5A4-06AB-41E8-8E4F-C855ADC1DDA7}"/>
              </a:ext>
            </a:extLst>
          </p:cNvPr>
          <p:cNvCxnSpPr>
            <a:cxnSpLocks/>
          </p:cNvCxnSpPr>
          <p:nvPr userDrawn="1"/>
        </p:nvCxnSpPr>
        <p:spPr>
          <a:xfrm>
            <a:off x="566956" y="5452093"/>
            <a:ext cx="2062323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183BD69-9DA8-45B7-AD8B-C7EAD23418BA}"/>
              </a:ext>
            </a:extLst>
          </p:cNvPr>
          <p:cNvSpPr txBox="1"/>
          <p:nvPr userDrawn="1"/>
        </p:nvSpPr>
        <p:spPr>
          <a:xfrm>
            <a:off x="494727" y="5543176"/>
            <a:ext cx="1532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Leadership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2A460-0C86-4D50-9AA4-4C3CA0FF7AA4}"/>
              </a:ext>
            </a:extLst>
          </p:cNvPr>
          <p:cNvCxnSpPr>
            <a:cxnSpLocks/>
          </p:cNvCxnSpPr>
          <p:nvPr userDrawn="1"/>
        </p:nvCxnSpPr>
        <p:spPr>
          <a:xfrm>
            <a:off x="566956" y="5808432"/>
            <a:ext cx="2299811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7319EF6-6756-4C4A-A162-08AF540FB426}"/>
              </a:ext>
            </a:extLst>
          </p:cNvPr>
          <p:cNvSpPr txBox="1"/>
          <p:nvPr userDrawn="1"/>
        </p:nvSpPr>
        <p:spPr>
          <a:xfrm>
            <a:off x="4616680" y="4403693"/>
            <a:ext cx="1532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Communication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A99366-29B3-4708-8B74-4C0238900DC5}"/>
              </a:ext>
            </a:extLst>
          </p:cNvPr>
          <p:cNvCxnSpPr>
            <a:cxnSpLocks/>
          </p:cNvCxnSpPr>
          <p:nvPr userDrawn="1"/>
        </p:nvCxnSpPr>
        <p:spPr>
          <a:xfrm>
            <a:off x="4442508" y="4681306"/>
            <a:ext cx="1706648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52C1362-48A5-4A6F-BC9E-B088083751A8}"/>
              </a:ext>
            </a:extLst>
          </p:cNvPr>
          <p:cNvSpPr txBox="1"/>
          <p:nvPr userDrawn="1"/>
        </p:nvSpPr>
        <p:spPr>
          <a:xfrm>
            <a:off x="4616680" y="4788770"/>
            <a:ext cx="1532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Talents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3ECDFD-546E-4928-B3FD-59779D7898E9}"/>
              </a:ext>
            </a:extLst>
          </p:cNvPr>
          <p:cNvCxnSpPr>
            <a:cxnSpLocks/>
          </p:cNvCxnSpPr>
          <p:nvPr userDrawn="1"/>
        </p:nvCxnSpPr>
        <p:spPr>
          <a:xfrm>
            <a:off x="4294188" y="5054026"/>
            <a:ext cx="1854968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23D3443-CFED-443E-9819-A751F9366AAC}"/>
              </a:ext>
            </a:extLst>
          </p:cNvPr>
          <p:cNvSpPr txBox="1"/>
          <p:nvPr userDrawn="1"/>
        </p:nvSpPr>
        <p:spPr>
          <a:xfrm>
            <a:off x="4616680" y="5171654"/>
            <a:ext cx="1532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Decision-Making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EAD9F8-F312-45A0-934B-04A656538753}"/>
              </a:ext>
            </a:extLst>
          </p:cNvPr>
          <p:cNvCxnSpPr>
            <a:cxnSpLocks/>
          </p:cNvCxnSpPr>
          <p:nvPr userDrawn="1"/>
        </p:nvCxnSpPr>
        <p:spPr>
          <a:xfrm>
            <a:off x="4086833" y="5436910"/>
            <a:ext cx="2062323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4BB78E2-A0A4-4D02-BED2-E0DE5DA91CF0}"/>
              </a:ext>
            </a:extLst>
          </p:cNvPr>
          <p:cNvSpPr/>
          <p:nvPr userDrawn="1"/>
        </p:nvSpPr>
        <p:spPr>
          <a:xfrm>
            <a:off x="0" y="553205"/>
            <a:ext cx="6971548" cy="461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spc="-100" dirty="0">
                <a:solidFill>
                  <a:srgbClr val="7F7F7F"/>
                </a:solidFill>
                <a:cs typeface="Segoe UI Light" panose="020B0502040204020203" pitchFamily="34" charset="0"/>
              </a:rPr>
              <a:t>Universally Applicable Behavioral Insights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E0ECBBA-BC13-47FF-8FCB-6397AD71DAEC}"/>
              </a:ext>
            </a:extLst>
          </p:cNvPr>
          <p:cNvSpPr/>
          <p:nvPr userDrawn="1"/>
        </p:nvSpPr>
        <p:spPr>
          <a:xfrm>
            <a:off x="6612219" y="0"/>
            <a:ext cx="5579782" cy="6869033"/>
          </a:xfrm>
          <a:custGeom>
            <a:avLst/>
            <a:gdLst/>
            <a:ahLst/>
            <a:cxnLst/>
            <a:rect l="l" t="t" r="r" b="b"/>
            <a:pathLst>
              <a:path w="5579782" h="6857998">
                <a:moveTo>
                  <a:pt x="4721069" y="3850392"/>
                </a:moveTo>
                <a:cubicBezTo>
                  <a:pt x="4764820" y="3851496"/>
                  <a:pt x="4800368" y="3870112"/>
                  <a:pt x="4827714" y="3906238"/>
                </a:cubicBezTo>
                <a:cubicBezTo>
                  <a:pt x="4855058" y="3942365"/>
                  <a:pt x="4869151" y="3989377"/>
                  <a:pt x="4869992" y="4047274"/>
                </a:cubicBezTo>
                <a:lnTo>
                  <a:pt x="4869992" y="4052322"/>
                </a:lnTo>
                <a:cubicBezTo>
                  <a:pt x="4869256" y="4109010"/>
                  <a:pt x="4855584" y="4155285"/>
                  <a:pt x="4828976" y="4191149"/>
                </a:cubicBezTo>
                <a:cubicBezTo>
                  <a:pt x="4802367" y="4227013"/>
                  <a:pt x="4767240" y="4245523"/>
                  <a:pt x="4723594" y="4246680"/>
                </a:cubicBezTo>
                <a:cubicBezTo>
                  <a:pt x="4680946" y="4245418"/>
                  <a:pt x="4645714" y="4226487"/>
                  <a:pt x="4617896" y="4189887"/>
                </a:cubicBezTo>
                <a:cubicBezTo>
                  <a:pt x="4590078" y="4153287"/>
                  <a:pt x="4575669" y="4106591"/>
                  <a:pt x="4574670" y="4049798"/>
                </a:cubicBezTo>
                <a:lnTo>
                  <a:pt x="4574670" y="4044750"/>
                </a:lnTo>
                <a:cubicBezTo>
                  <a:pt x="4575090" y="3986958"/>
                  <a:pt x="4588132" y="3940367"/>
                  <a:pt x="4613794" y="3904976"/>
                </a:cubicBezTo>
                <a:cubicBezTo>
                  <a:pt x="4639456" y="3869586"/>
                  <a:pt x="4675214" y="3851391"/>
                  <a:pt x="4721069" y="3850392"/>
                </a:cubicBezTo>
                <a:close/>
                <a:moveTo>
                  <a:pt x="4723594" y="3572738"/>
                </a:moveTo>
                <a:cubicBezTo>
                  <a:pt x="4583084" y="3576262"/>
                  <a:pt x="4472232" y="3622853"/>
                  <a:pt x="4391040" y="3712512"/>
                </a:cubicBezTo>
                <a:cubicBezTo>
                  <a:pt x="4309847" y="3802171"/>
                  <a:pt x="4268410" y="3913758"/>
                  <a:pt x="4266727" y="4047274"/>
                </a:cubicBezTo>
                <a:lnTo>
                  <a:pt x="4266727" y="4052322"/>
                </a:lnTo>
                <a:cubicBezTo>
                  <a:pt x="4268620" y="4184628"/>
                  <a:pt x="4310268" y="4295479"/>
                  <a:pt x="4391671" y="4384875"/>
                </a:cubicBezTo>
                <a:cubicBezTo>
                  <a:pt x="4473074" y="4474271"/>
                  <a:pt x="4582874" y="4520758"/>
                  <a:pt x="4721069" y="4524333"/>
                </a:cubicBezTo>
                <a:cubicBezTo>
                  <a:pt x="4859370" y="4520652"/>
                  <a:pt x="4969590" y="4473746"/>
                  <a:pt x="5051730" y="4383613"/>
                </a:cubicBezTo>
                <a:cubicBezTo>
                  <a:pt x="5133869" y="4293481"/>
                  <a:pt x="5175938" y="4182209"/>
                  <a:pt x="5177936" y="4049798"/>
                </a:cubicBezTo>
                <a:lnTo>
                  <a:pt x="5177936" y="4044750"/>
                </a:lnTo>
                <a:cubicBezTo>
                  <a:pt x="5176200" y="3911339"/>
                  <a:pt x="5134868" y="3800173"/>
                  <a:pt x="5053938" y="3711250"/>
                </a:cubicBezTo>
                <a:cubicBezTo>
                  <a:pt x="4973008" y="3622327"/>
                  <a:pt x="4862894" y="3576156"/>
                  <a:pt x="4723594" y="3572738"/>
                </a:cubicBezTo>
                <a:close/>
                <a:moveTo>
                  <a:pt x="1179579" y="3078010"/>
                </a:moveTo>
                <a:cubicBezTo>
                  <a:pt x="1257459" y="3079482"/>
                  <a:pt x="1318774" y="3102410"/>
                  <a:pt x="1363525" y="3146792"/>
                </a:cubicBezTo>
                <a:cubicBezTo>
                  <a:pt x="1408276" y="3191175"/>
                  <a:pt x="1431098" y="3248178"/>
                  <a:pt x="1431992" y="3317802"/>
                </a:cubicBezTo>
                <a:lnTo>
                  <a:pt x="1431992" y="3322850"/>
                </a:lnTo>
                <a:cubicBezTo>
                  <a:pt x="1431308" y="3388740"/>
                  <a:pt x="1409327" y="3443114"/>
                  <a:pt x="1366049" y="3485971"/>
                </a:cubicBezTo>
                <a:cubicBezTo>
                  <a:pt x="1322771" y="3528829"/>
                  <a:pt x="1262297" y="3551020"/>
                  <a:pt x="1184628" y="3552545"/>
                </a:cubicBezTo>
                <a:cubicBezTo>
                  <a:pt x="1106748" y="3551231"/>
                  <a:pt x="1045433" y="3529250"/>
                  <a:pt x="1000682" y="3486603"/>
                </a:cubicBezTo>
                <a:cubicBezTo>
                  <a:pt x="955931" y="3443955"/>
                  <a:pt x="933109" y="3388530"/>
                  <a:pt x="932215" y="3320326"/>
                </a:cubicBezTo>
                <a:lnTo>
                  <a:pt x="932215" y="3315278"/>
                </a:lnTo>
                <a:cubicBezTo>
                  <a:pt x="932899" y="3245759"/>
                  <a:pt x="954880" y="3189177"/>
                  <a:pt x="998158" y="3145530"/>
                </a:cubicBezTo>
                <a:cubicBezTo>
                  <a:pt x="1041436" y="3101884"/>
                  <a:pt x="1101910" y="3079377"/>
                  <a:pt x="1179579" y="3078010"/>
                </a:cubicBezTo>
                <a:close/>
                <a:moveTo>
                  <a:pt x="3539779" y="2984617"/>
                </a:moveTo>
                <a:cubicBezTo>
                  <a:pt x="3583530" y="2985879"/>
                  <a:pt x="3619078" y="3004810"/>
                  <a:pt x="3646423" y="3041410"/>
                </a:cubicBezTo>
                <a:cubicBezTo>
                  <a:pt x="3673768" y="3078010"/>
                  <a:pt x="3687861" y="3124706"/>
                  <a:pt x="3688702" y="3181499"/>
                </a:cubicBezTo>
                <a:lnTo>
                  <a:pt x="3688702" y="3186547"/>
                </a:lnTo>
                <a:cubicBezTo>
                  <a:pt x="3687966" y="3243235"/>
                  <a:pt x="3674294" y="3289511"/>
                  <a:pt x="3647685" y="3325374"/>
                </a:cubicBezTo>
                <a:cubicBezTo>
                  <a:pt x="3621076" y="3361238"/>
                  <a:pt x="3585949" y="3379748"/>
                  <a:pt x="3542303" y="3380905"/>
                </a:cubicBezTo>
                <a:cubicBezTo>
                  <a:pt x="3499656" y="3379801"/>
                  <a:pt x="3464423" y="3361185"/>
                  <a:pt x="3436605" y="3325059"/>
                </a:cubicBezTo>
                <a:cubicBezTo>
                  <a:pt x="3408787" y="3288932"/>
                  <a:pt x="3394378" y="3241920"/>
                  <a:pt x="3393380" y="3184023"/>
                </a:cubicBezTo>
                <a:lnTo>
                  <a:pt x="3393380" y="3178975"/>
                </a:lnTo>
                <a:cubicBezTo>
                  <a:pt x="3393958" y="3122287"/>
                  <a:pt x="3407315" y="3076011"/>
                  <a:pt x="3433450" y="3040148"/>
                </a:cubicBezTo>
                <a:cubicBezTo>
                  <a:pt x="3459585" y="3004284"/>
                  <a:pt x="3495028" y="2985774"/>
                  <a:pt x="3539779" y="2984617"/>
                </a:cubicBezTo>
                <a:close/>
                <a:moveTo>
                  <a:pt x="4642822" y="2732205"/>
                </a:moveTo>
                <a:lnTo>
                  <a:pt x="3279794" y="4499092"/>
                </a:lnTo>
                <a:lnTo>
                  <a:pt x="3620551" y="4499092"/>
                </a:lnTo>
                <a:lnTo>
                  <a:pt x="4983579" y="2732205"/>
                </a:lnTo>
                <a:close/>
                <a:moveTo>
                  <a:pt x="2506030" y="2719584"/>
                </a:moveTo>
                <a:lnTo>
                  <a:pt x="1988585" y="2865983"/>
                </a:lnTo>
                <a:lnTo>
                  <a:pt x="2081978" y="3244602"/>
                </a:lnTo>
                <a:lnTo>
                  <a:pt x="2379825" y="3176451"/>
                </a:lnTo>
                <a:lnTo>
                  <a:pt x="2379825" y="4499092"/>
                </a:lnTo>
                <a:lnTo>
                  <a:pt x="2861932" y="4499092"/>
                </a:lnTo>
                <a:lnTo>
                  <a:pt x="2861932" y="2719584"/>
                </a:lnTo>
                <a:close/>
                <a:moveTo>
                  <a:pt x="3542303" y="2706963"/>
                </a:moveTo>
                <a:cubicBezTo>
                  <a:pt x="3401793" y="2710487"/>
                  <a:pt x="3290942" y="2757078"/>
                  <a:pt x="3209750" y="2846737"/>
                </a:cubicBezTo>
                <a:cubicBezTo>
                  <a:pt x="3128556" y="2936396"/>
                  <a:pt x="3087119" y="3047983"/>
                  <a:pt x="3085436" y="3181499"/>
                </a:cubicBezTo>
                <a:lnTo>
                  <a:pt x="3085436" y="3186547"/>
                </a:lnTo>
                <a:cubicBezTo>
                  <a:pt x="3087330" y="3319958"/>
                  <a:pt x="3128978" y="3431124"/>
                  <a:pt x="3210380" y="3520047"/>
                </a:cubicBezTo>
                <a:cubicBezTo>
                  <a:pt x="3291784" y="3608970"/>
                  <a:pt x="3401583" y="3655141"/>
                  <a:pt x="3539779" y="3658558"/>
                </a:cubicBezTo>
                <a:cubicBezTo>
                  <a:pt x="3678080" y="3655035"/>
                  <a:pt x="3788300" y="3608444"/>
                  <a:pt x="3870439" y="3518785"/>
                </a:cubicBezTo>
                <a:cubicBezTo>
                  <a:pt x="3952578" y="3429126"/>
                  <a:pt x="3994647" y="3317539"/>
                  <a:pt x="3996646" y="3184023"/>
                </a:cubicBezTo>
                <a:lnTo>
                  <a:pt x="3996646" y="3178975"/>
                </a:lnTo>
                <a:cubicBezTo>
                  <a:pt x="3994910" y="3046669"/>
                  <a:pt x="3953578" y="2935818"/>
                  <a:pt x="3872648" y="2846421"/>
                </a:cubicBezTo>
                <a:cubicBezTo>
                  <a:pt x="3791718" y="2757025"/>
                  <a:pt x="3681603" y="2710539"/>
                  <a:pt x="3542303" y="2706963"/>
                </a:cubicBezTo>
                <a:close/>
                <a:moveTo>
                  <a:pt x="1161910" y="2696867"/>
                </a:moveTo>
                <a:cubicBezTo>
                  <a:pt x="955879" y="2699233"/>
                  <a:pt x="788024" y="2757604"/>
                  <a:pt x="658348" y="2871978"/>
                </a:cubicBezTo>
                <a:cubicBezTo>
                  <a:pt x="528671" y="2986353"/>
                  <a:pt x="461781" y="3142533"/>
                  <a:pt x="457680" y="3340519"/>
                </a:cubicBezTo>
                <a:lnTo>
                  <a:pt x="457680" y="3345567"/>
                </a:lnTo>
                <a:cubicBezTo>
                  <a:pt x="460940" y="3520100"/>
                  <a:pt x="516891" y="3656297"/>
                  <a:pt x="625534" y="3754160"/>
                </a:cubicBezTo>
                <a:cubicBezTo>
                  <a:pt x="734177" y="3852022"/>
                  <a:pt x="875948" y="3901769"/>
                  <a:pt x="1050849" y="3903399"/>
                </a:cubicBezTo>
                <a:cubicBezTo>
                  <a:pt x="1129202" y="3902768"/>
                  <a:pt x="1199667" y="3889516"/>
                  <a:pt x="1262244" y="3863644"/>
                </a:cubicBezTo>
                <a:cubicBezTo>
                  <a:pt x="1324822" y="3837771"/>
                  <a:pt x="1378880" y="3803065"/>
                  <a:pt x="1424419" y="3759524"/>
                </a:cubicBezTo>
                <a:cubicBezTo>
                  <a:pt x="1413219" y="3874266"/>
                  <a:pt x="1380090" y="3964083"/>
                  <a:pt x="1325032" y="4028974"/>
                </a:cubicBezTo>
                <a:cubicBezTo>
                  <a:pt x="1269975" y="4093865"/>
                  <a:pt x="1192042" y="4126889"/>
                  <a:pt x="1091235" y="4128046"/>
                </a:cubicBezTo>
                <a:cubicBezTo>
                  <a:pt x="1021191" y="4128151"/>
                  <a:pt x="955563" y="4116582"/>
                  <a:pt x="894353" y="4093339"/>
                </a:cubicBezTo>
                <a:cubicBezTo>
                  <a:pt x="833143" y="4070096"/>
                  <a:pt x="772564" y="4034548"/>
                  <a:pt x="712616" y="3986695"/>
                </a:cubicBezTo>
                <a:lnTo>
                  <a:pt x="482921" y="4324927"/>
                </a:lnTo>
                <a:cubicBezTo>
                  <a:pt x="562851" y="4388872"/>
                  <a:pt x="652879" y="4439565"/>
                  <a:pt x="753002" y="4477006"/>
                </a:cubicBezTo>
                <a:cubicBezTo>
                  <a:pt x="853126" y="4514447"/>
                  <a:pt x="968394" y="4533588"/>
                  <a:pt x="1098807" y="4534430"/>
                </a:cubicBezTo>
                <a:cubicBezTo>
                  <a:pt x="1275777" y="4533137"/>
                  <a:pt x="1424980" y="4491972"/>
                  <a:pt x="1546419" y="4410935"/>
                </a:cubicBezTo>
                <a:cubicBezTo>
                  <a:pt x="1667857" y="4329898"/>
                  <a:pt x="1759848" y="4216748"/>
                  <a:pt x="1822390" y="4071487"/>
                </a:cubicBezTo>
                <a:cubicBezTo>
                  <a:pt x="1884932" y="3926225"/>
                  <a:pt x="1916344" y="3756610"/>
                  <a:pt x="1916624" y="3562642"/>
                </a:cubicBezTo>
                <a:lnTo>
                  <a:pt x="1916624" y="3557594"/>
                </a:lnTo>
                <a:cubicBezTo>
                  <a:pt x="1915835" y="3395787"/>
                  <a:pt x="1896588" y="3261903"/>
                  <a:pt x="1858884" y="3155942"/>
                </a:cubicBezTo>
                <a:cubicBezTo>
                  <a:pt x="1821180" y="3049982"/>
                  <a:pt x="1769751" y="2965949"/>
                  <a:pt x="1704597" y="2903845"/>
                </a:cubicBezTo>
                <a:cubicBezTo>
                  <a:pt x="1639549" y="2836693"/>
                  <a:pt x="1564561" y="2785474"/>
                  <a:pt x="1479635" y="2750189"/>
                </a:cubicBezTo>
                <a:cubicBezTo>
                  <a:pt x="1394708" y="2714904"/>
                  <a:pt x="1288800" y="2697130"/>
                  <a:pt x="1161910" y="2696867"/>
                </a:cubicBezTo>
                <a:close/>
                <a:moveTo>
                  <a:pt x="0" y="0"/>
                </a:moveTo>
                <a:lnTo>
                  <a:pt x="5579782" y="0"/>
                </a:lnTo>
                <a:lnTo>
                  <a:pt x="5579782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F527057-FC2F-480F-8860-420D743062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95E48E0-7E0C-4E6E-99F2-F2587BB7F01A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54F4A7-D037-45BA-BA91-06681012463A}"/>
              </a:ext>
            </a:extLst>
          </p:cNvPr>
          <p:cNvSpPr/>
          <p:nvPr userDrawn="1"/>
        </p:nvSpPr>
        <p:spPr>
          <a:xfrm>
            <a:off x="7106946" y="4604104"/>
            <a:ext cx="4581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08BAC"/>
                </a:solidFill>
              </a:rPr>
              <a:t>Predictive Results Usable for the Long Term</a:t>
            </a:r>
            <a:endParaRPr lang="en-US" dirty="0">
              <a:solidFill>
                <a:srgbClr val="208B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89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cebe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34BA5-53AA-4EDB-A6D3-B4FBB492F7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714"/>
          <a:stretch/>
        </p:blipFill>
        <p:spPr>
          <a:xfrm>
            <a:off x="6612217" y="-1"/>
            <a:ext cx="5579784" cy="68579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FCD069-DF80-4E10-A034-88AA659517A6}"/>
              </a:ext>
            </a:extLst>
          </p:cNvPr>
          <p:cNvSpPr/>
          <p:nvPr userDrawn="1"/>
        </p:nvSpPr>
        <p:spPr>
          <a:xfrm>
            <a:off x="0" y="0"/>
            <a:ext cx="6612219" cy="2741733"/>
          </a:xfrm>
          <a:prstGeom prst="rect">
            <a:avLst/>
          </a:prstGeom>
          <a:solidFill>
            <a:srgbClr val="F0F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static1.squarespace.com/static/59006a571b631bf3f5ffc01a/590b350515d5dba8afdaffc0/5912c04015cf7dde1df0dde0/1510593665281/iceberg.png?format=2500w">
            <a:extLst>
              <a:ext uri="{FF2B5EF4-FFF2-40B4-BE49-F238E27FC236}">
                <a16:creationId xmlns:a16="http://schemas.microsoft.com/office/drawing/2014/main" id="{26FCEEB4-4AAB-41A5-8740-E4E3FC15FD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1" r="13831"/>
          <a:stretch>
            <a:fillRect/>
          </a:stretch>
        </p:blipFill>
        <p:spPr bwMode="auto">
          <a:xfrm>
            <a:off x="0" y="1531020"/>
            <a:ext cx="6612219" cy="532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2F8B1F-5E9F-4D93-B8DA-A7C4A9C2C90F}"/>
              </a:ext>
            </a:extLst>
          </p:cNvPr>
          <p:cNvSpPr/>
          <p:nvPr userDrawn="1"/>
        </p:nvSpPr>
        <p:spPr>
          <a:xfrm>
            <a:off x="1614312" y="6296605"/>
            <a:ext cx="2797050" cy="426798"/>
          </a:xfrm>
          <a:prstGeom prst="roundRect">
            <a:avLst/>
          </a:prstGeom>
          <a:gradFill flip="none" rotWithShape="1">
            <a:gsLst>
              <a:gs pos="0">
                <a:srgbClr val="228DAE"/>
              </a:gs>
              <a:gs pos="100000">
                <a:srgbClr val="0C7C9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8A539D-C1C8-47CF-90DE-A8268E0D8F3C}"/>
              </a:ext>
            </a:extLst>
          </p:cNvPr>
          <p:cNvSpPr/>
          <p:nvPr userDrawn="1"/>
        </p:nvSpPr>
        <p:spPr>
          <a:xfrm>
            <a:off x="0" y="0"/>
            <a:ext cx="6612219" cy="2162432"/>
          </a:xfrm>
          <a:prstGeom prst="rect">
            <a:avLst/>
          </a:prstGeom>
          <a:gradFill>
            <a:gsLst>
              <a:gs pos="33000">
                <a:schemeClr val="bg1"/>
              </a:gs>
              <a:gs pos="100000">
                <a:srgbClr val="F0F9F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2AA298-2575-4FD3-AA8B-C78DFA575507}"/>
              </a:ext>
            </a:extLst>
          </p:cNvPr>
          <p:cNvSpPr txBox="1"/>
          <p:nvPr userDrawn="1"/>
        </p:nvSpPr>
        <p:spPr>
          <a:xfrm>
            <a:off x="566956" y="2127500"/>
            <a:ext cx="303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7C9D"/>
                </a:solidFill>
              </a:rPr>
              <a:t>LEARNED SITUATIONAL BEHAVIOR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260D65-51BD-424C-BBC0-BA39F0782910}"/>
              </a:ext>
            </a:extLst>
          </p:cNvPr>
          <p:cNvCxnSpPr>
            <a:cxnSpLocks/>
          </p:cNvCxnSpPr>
          <p:nvPr userDrawn="1"/>
        </p:nvCxnSpPr>
        <p:spPr>
          <a:xfrm>
            <a:off x="566956" y="4671775"/>
            <a:ext cx="1706648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B7AE8EF-6C5D-4145-8CF2-FC2F6622B579}"/>
              </a:ext>
            </a:extLst>
          </p:cNvPr>
          <p:cNvSpPr txBox="1"/>
          <p:nvPr userDrawn="1"/>
        </p:nvSpPr>
        <p:spPr>
          <a:xfrm>
            <a:off x="494727" y="3637953"/>
            <a:ext cx="303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</a:rPr>
              <a:t>NATURAL BEHAVIOR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C8202-734C-4CA3-A27E-98D3E15137F1}"/>
              </a:ext>
            </a:extLst>
          </p:cNvPr>
          <p:cNvCxnSpPr>
            <a:cxnSpLocks/>
          </p:cNvCxnSpPr>
          <p:nvPr userDrawn="1"/>
        </p:nvCxnSpPr>
        <p:spPr>
          <a:xfrm>
            <a:off x="566956" y="5056852"/>
            <a:ext cx="1854968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30AC0B-1106-47EE-9B57-63947767D3A3}"/>
              </a:ext>
            </a:extLst>
          </p:cNvPr>
          <p:cNvCxnSpPr>
            <a:cxnSpLocks/>
          </p:cNvCxnSpPr>
          <p:nvPr userDrawn="1"/>
        </p:nvCxnSpPr>
        <p:spPr>
          <a:xfrm>
            <a:off x="566956" y="5452093"/>
            <a:ext cx="2062323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89B3763-FFF2-4B83-99CE-B6542C0BA7FD}"/>
              </a:ext>
            </a:extLst>
          </p:cNvPr>
          <p:cNvCxnSpPr>
            <a:cxnSpLocks/>
          </p:cNvCxnSpPr>
          <p:nvPr userDrawn="1"/>
        </p:nvCxnSpPr>
        <p:spPr>
          <a:xfrm>
            <a:off x="566956" y="5808432"/>
            <a:ext cx="2299811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82EDED-EE59-4496-8601-DDC7969D2777}"/>
              </a:ext>
            </a:extLst>
          </p:cNvPr>
          <p:cNvCxnSpPr>
            <a:cxnSpLocks/>
          </p:cNvCxnSpPr>
          <p:nvPr userDrawn="1"/>
        </p:nvCxnSpPr>
        <p:spPr>
          <a:xfrm>
            <a:off x="4442508" y="4681306"/>
            <a:ext cx="1706648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C85E58-3859-4D41-A6FE-DE5BD7666E24}"/>
              </a:ext>
            </a:extLst>
          </p:cNvPr>
          <p:cNvCxnSpPr>
            <a:cxnSpLocks/>
          </p:cNvCxnSpPr>
          <p:nvPr userDrawn="1"/>
        </p:nvCxnSpPr>
        <p:spPr>
          <a:xfrm>
            <a:off x="4294188" y="5054026"/>
            <a:ext cx="1854968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595727-1590-4E1B-88F4-322EFD285CBE}"/>
              </a:ext>
            </a:extLst>
          </p:cNvPr>
          <p:cNvCxnSpPr>
            <a:cxnSpLocks/>
          </p:cNvCxnSpPr>
          <p:nvPr userDrawn="1"/>
        </p:nvCxnSpPr>
        <p:spPr>
          <a:xfrm>
            <a:off x="4086833" y="5436910"/>
            <a:ext cx="2062323" cy="0"/>
          </a:xfrm>
          <a:prstGeom prst="line">
            <a:avLst/>
          </a:prstGeom>
          <a:ln>
            <a:solidFill>
              <a:schemeClr val="bg1">
                <a:alpha val="6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576C1E1-911D-489C-BDAA-B956C58EABB1}"/>
              </a:ext>
            </a:extLst>
          </p:cNvPr>
          <p:cNvSpPr/>
          <p:nvPr userDrawn="1"/>
        </p:nvSpPr>
        <p:spPr>
          <a:xfrm>
            <a:off x="6612219" y="0"/>
            <a:ext cx="5579782" cy="6869033"/>
          </a:xfrm>
          <a:custGeom>
            <a:avLst/>
            <a:gdLst/>
            <a:ahLst/>
            <a:cxnLst/>
            <a:rect l="l" t="t" r="r" b="b"/>
            <a:pathLst>
              <a:path w="5579782" h="6857998">
                <a:moveTo>
                  <a:pt x="4721069" y="3850392"/>
                </a:moveTo>
                <a:cubicBezTo>
                  <a:pt x="4764820" y="3851496"/>
                  <a:pt x="4800368" y="3870112"/>
                  <a:pt x="4827714" y="3906238"/>
                </a:cubicBezTo>
                <a:cubicBezTo>
                  <a:pt x="4855058" y="3942365"/>
                  <a:pt x="4869151" y="3989377"/>
                  <a:pt x="4869992" y="4047274"/>
                </a:cubicBezTo>
                <a:lnTo>
                  <a:pt x="4869992" y="4052322"/>
                </a:lnTo>
                <a:cubicBezTo>
                  <a:pt x="4869256" y="4109010"/>
                  <a:pt x="4855584" y="4155285"/>
                  <a:pt x="4828976" y="4191149"/>
                </a:cubicBezTo>
                <a:cubicBezTo>
                  <a:pt x="4802367" y="4227013"/>
                  <a:pt x="4767240" y="4245523"/>
                  <a:pt x="4723594" y="4246680"/>
                </a:cubicBezTo>
                <a:cubicBezTo>
                  <a:pt x="4680946" y="4245418"/>
                  <a:pt x="4645714" y="4226487"/>
                  <a:pt x="4617896" y="4189887"/>
                </a:cubicBezTo>
                <a:cubicBezTo>
                  <a:pt x="4590078" y="4153287"/>
                  <a:pt x="4575669" y="4106591"/>
                  <a:pt x="4574670" y="4049798"/>
                </a:cubicBezTo>
                <a:lnTo>
                  <a:pt x="4574670" y="4044750"/>
                </a:lnTo>
                <a:cubicBezTo>
                  <a:pt x="4575090" y="3986958"/>
                  <a:pt x="4588132" y="3940367"/>
                  <a:pt x="4613794" y="3904976"/>
                </a:cubicBezTo>
                <a:cubicBezTo>
                  <a:pt x="4639456" y="3869586"/>
                  <a:pt x="4675214" y="3851391"/>
                  <a:pt x="4721069" y="3850392"/>
                </a:cubicBezTo>
                <a:close/>
                <a:moveTo>
                  <a:pt x="4723594" y="3572738"/>
                </a:moveTo>
                <a:cubicBezTo>
                  <a:pt x="4583084" y="3576262"/>
                  <a:pt x="4472232" y="3622853"/>
                  <a:pt x="4391040" y="3712512"/>
                </a:cubicBezTo>
                <a:cubicBezTo>
                  <a:pt x="4309847" y="3802171"/>
                  <a:pt x="4268410" y="3913758"/>
                  <a:pt x="4266727" y="4047274"/>
                </a:cubicBezTo>
                <a:lnTo>
                  <a:pt x="4266727" y="4052322"/>
                </a:lnTo>
                <a:cubicBezTo>
                  <a:pt x="4268620" y="4184628"/>
                  <a:pt x="4310268" y="4295479"/>
                  <a:pt x="4391671" y="4384875"/>
                </a:cubicBezTo>
                <a:cubicBezTo>
                  <a:pt x="4473074" y="4474271"/>
                  <a:pt x="4582874" y="4520758"/>
                  <a:pt x="4721069" y="4524333"/>
                </a:cubicBezTo>
                <a:cubicBezTo>
                  <a:pt x="4859370" y="4520652"/>
                  <a:pt x="4969590" y="4473746"/>
                  <a:pt x="5051730" y="4383613"/>
                </a:cubicBezTo>
                <a:cubicBezTo>
                  <a:pt x="5133869" y="4293481"/>
                  <a:pt x="5175938" y="4182209"/>
                  <a:pt x="5177936" y="4049798"/>
                </a:cubicBezTo>
                <a:lnTo>
                  <a:pt x="5177936" y="4044750"/>
                </a:lnTo>
                <a:cubicBezTo>
                  <a:pt x="5176200" y="3911339"/>
                  <a:pt x="5134868" y="3800173"/>
                  <a:pt x="5053938" y="3711250"/>
                </a:cubicBezTo>
                <a:cubicBezTo>
                  <a:pt x="4973008" y="3622327"/>
                  <a:pt x="4862894" y="3576156"/>
                  <a:pt x="4723594" y="3572738"/>
                </a:cubicBezTo>
                <a:close/>
                <a:moveTo>
                  <a:pt x="1179579" y="3078010"/>
                </a:moveTo>
                <a:cubicBezTo>
                  <a:pt x="1257459" y="3079482"/>
                  <a:pt x="1318774" y="3102410"/>
                  <a:pt x="1363525" y="3146792"/>
                </a:cubicBezTo>
                <a:cubicBezTo>
                  <a:pt x="1408276" y="3191175"/>
                  <a:pt x="1431098" y="3248178"/>
                  <a:pt x="1431992" y="3317802"/>
                </a:cubicBezTo>
                <a:lnTo>
                  <a:pt x="1431992" y="3322850"/>
                </a:lnTo>
                <a:cubicBezTo>
                  <a:pt x="1431308" y="3388740"/>
                  <a:pt x="1409327" y="3443114"/>
                  <a:pt x="1366049" y="3485971"/>
                </a:cubicBezTo>
                <a:cubicBezTo>
                  <a:pt x="1322771" y="3528829"/>
                  <a:pt x="1262297" y="3551020"/>
                  <a:pt x="1184628" y="3552545"/>
                </a:cubicBezTo>
                <a:cubicBezTo>
                  <a:pt x="1106748" y="3551231"/>
                  <a:pt x="1045433" y="3529250"/>
                  <a:pt x="1000682" y="3486603"/>
                </a:cubicBezTo>
                <a:cubicBezTo>
                  <a:pt x="955931" y="3443955"/>
                  <a:pt x="933109" y="3388530"/>
                  <a:pt x="932215" y="3320326"/>
                </a:cubicBezTo>
                <a:lnTo>
                  <a:pt x="932215" y="3315278"/>
                </a:lnTo>
                <a:cubicBezTo>
                  <a:pt x="932899" y="3245759"/>
                  <a:pt x="954880" y="3189177"/>
                  <a:pt x="998158" y="3145530"/>
                </a:cubicBezTo>
                <a:cubicBezTo>
                  <a:pt x="1041436" y="3101884"/>
                  <a:pt x="1101910" y="3079377"/>
                  <a:pt x="1179579" y="3078010"/>
                </a:cubicBezTo>
                <a:close/>
                <a:moveTo>
                  <a:pt x="3539779" y="2984617"/>
                </a:moveTo>
                <a:cubicBezTo>
                  <a:pt x="3583530" y="2985879"/>
                  <a:pt x="3619078" y="3004810"/>
                  <a:pt x="3646423" y="3041410"/>
                </a:cubicBezTo>
                <a:cubicBezTo>
                  <a:pt x="3673768" y="3078010"/>
                  <a:pt x="3687861" y="3124706"/>
                  <a:pt x="3688702" y="3181499"/>
                </a:cubicBezTo>
                <a:lnTo>
                  <a:pt x="3688702" y="3186547"/>
                </a:lnTo>
                <a:cubicBezTo>
                  <a:pt x="3687966" y="3243235"/>
                  <a:pt x="3674294" y="3289511"/>
                  <a:pt x="3647685" y="3325374"/>
                </a:cubicBezTo>
                <a:cubicBezTo>
                  <a:pt x="3621076" y="3361238"/>
                  <a:pt x="3585949" y="3379748"/>
                  <a:pt x="3542303" y="3380905"/>
                </a:cubicBezTo>
                <a:cubicBezTo>
                  <a:pt x="3499656" y="3379801"/>
                  <a:pt x="3464423" y="3361185"/>
                  <a:pt x="3436605" y="3325059"/>
                </a:cubicBezTo>
                <a:cubicBezTo>
                  <a:pt x="3408787" y="3288932"/>
                  <a:pt x="3394378" y="3241920"/>
                  <a:pt x="3393380" y="3184023"/>
                </a:cubicBezTo>
                <a:lnTo>
                  <a:pt x="3393380" y="3178975"/>
                </a:lnTo>
                <a:cubicBezTo>
                  <a:pt x="3393958" y="3122287"/>
                  <a:pt x="3407315" y="3076011"/>
                  <a:pt x="3433450" y="3040148"/>
                </a:cubicBezTo>
                <a:cubicBezTo>
                  <a:pt x="3459585" y="3004284"/>
                  <a:pt x="3495028" y="2985774"/>
                  <a:pt x="3539779" y="2984617"/>
                </a:cubicBezTo>
                <a:close/>
                <a:moveTo>
                  <a:pt x="4642822" y="2732205"/>
                </a:moveTo>
                <a:lnTo>
                  <a:pt x="3279794" y="4499092"/>
                </a:lnTo>
                <a:lnTo>
                  <a:pt x="3620551" y="4499092"/>
                </a:lnTo>
                <a:lnTo>
                  <a:pt x="4983579" y="2732205"/>
                </a:lnTo>
                <a:close/>
                <a:moveTo>
                  <a:pt x="2506030" y="2719584"/>
                </a:moveTo>
                <a:lnTo>
                  <a:pt x="1988585" y="2865983"/>
                </a:lnTo>
                <a:lnTo>
                  <a:pt x="2081978" y="3244602"/>
                </a:lnTo>
                <a:lnTo>
                  <a:pt x="2379825" y="3176451"/>
                </a:lnTo>
                <a:lnTo>
                  <a:pt x="2379825" y="4499092"/>
                </a:lnTo>
                <a:lnTo>
                  <a:pt x="2861932" y="4499092"/>
                </a:lnTo>
                <a:lnTo>
                  <a:pt x="2861932" y="2719584"/>
                </a:lnTo>
                <a:close/>
                <a:moveTo>
                  <a:pt x="3542303" y="2706963"/>
                </a:moveTo>
                <a:cubicBezTo>
                  <a:pt x="3401793" y="2710487"/>
                  <a:pt x="3290942" y="2757078"/>
                  <a:pt x="3209750" y="2846737"/>
                </a:cubicBezTo>
                <a:cubicBezTo>
                  <a:pt x="3128556" y="2936396"/>
                  <a:pt x="3087119" y="3047983"/>
                  <a:pt x="3085436" y="3181499"/>
                </a:cubicBezTo>
                <a:lnTo>
                  <a:pt x="3085436" y="3186547"/>
                </a:lnTo>
                <a:cubicBezTo>
                  <a:pt x="3087330" y="3319958"/>
                  <a:pt x="3128978" y="3431124"/>
                  <a:pt x="3210380" y="3520047"/>
                </a:cubicBezTo>
                <a:cubicBezTo>
                  <a:pt x="3291784" y="3608970"/>
                  <a:pt x="3401583" y="3655141"/>
                  <a:pt x="3539779" y="3658558"/>
                </a:cubicBezTo>
                <a:cubicBezTo>
                  <a:pt x="3678080" y="3655035"/>
                  <a:pt x="3788300" y="3608444"/>
                  <a:pt x="3870439" y="3518785"/>
                </a:cubicBezTo>
                <a:cubicBezTo>
                  <a:pt x="3952578" y="3429126"/>
                  <a:pt x="3994647" y="3317539"/>
                  <a:pt x="3996646" y="3184023"/>
                </a:cubicBezTo>
                <a:lnTo>
                  <a:pt x="3996646" y="3178975"/>
                </a:lnTo>
                <a:cubicBezTo>
                  <a:pt x="3994910" y="3046669"/>
                  <a:pt x="3953578" y="2935818"/>
                  <a:pt x="3872648" y="2846421"/>
                </a:cubicBezTo>
                <a:cubicBezTo>
                  <a:pt x="3791718" y="2757025"/>
                  <a:pt x="3681603" y="2710539"/>
                  <a:pt x="3542303" y="2706963"/>
                </a:cubicBezTo>
                <a:close/>
                <a:moveTo>
                  <a:pt x="1161910" y="2696867"/>
                </a:moveTo>
                <a:cubicBezTo>
                  <a:pt x="955879" y="2699233"/>
                  <a:pt x="788024" y="2757604"/>
                  <a:pt x="658348" y="2871978"/>
                </a:cubicBezTo>
                <a:cubicBezTo>
                  <a:pt x="528671" y="2986353"/>
                  <a:pt x="461781" y="3142533"/>
                  <a:pt x="457680" y="3340519"/>
                </a:cubicBezTo>
                <a:lnTo>
                  <a:pt x="457680" y="3345567"/>
                </a:lnTo>
                <a:cubicBezTo>
                  <a:pt x="460940" y="3520100"/>
                  <a:pt x="516891" y="3656297"/>
                  <a:pt x="625534" y="3754160"/>
                </a:cubicBezTo>
                <a:cubicBezTo>
                  <a:pt x="734177" y="3852022"/>
                  <a:pt x="875948" y="3901769"/>
                  <a:pt x="1050849" y="3903399"/>
                </a:cubicBezTo>
                <a:cubicBezTo>
                  <a:pt x="1129202" y="3902768"/>
                  <a:pt x="1199667" y="3889516"/>
                  <a:pt x="1262244" y="3863644"/>
                </a:cubicBezTo>
                <a:cubicBezTo>
                  <a:pt x="1324822" y="3837771"/>
                  <a:pt x="1378880" y="3803065"/>
                  <a:pt x="1424419" y="3759524"/>
                </a:cubicBezTo>
                <a:cubicBezTo>
                  <a:pt x="1413219" y="3874266"/>
                  <a:pt x="1380090" y="3964083"/>
                  <a:pt x="1325032" y="4028974"/>
                </a:cubicBezTo>
                <a:cubicBezTo>
                  <a:pt x="1269975" y="4093865"/>
                  <a:pt x="1192042" y="4126889"/>
                  <a:pt x="1091235" y="4128046"/>
                </a:cubicBezTo>
                <a:cubicBezTo>
                  <a:pt x="1021191" y="4128151"/>
                  <a:pt x="955563" y="4116582"/>
                  <a:pt x="894353" y="4093339"/>
                </a:cubicBezTo>
                <a:cubicBezTo>
                  <a:pt x="833143" y="4070096"/>
                  <a:pt x="772564" y="4034548"/>
                  <a:pt x="712616" y="3986695"/>
                </a:cubicBezTo>
                <a:lnTo>
                  <a:pt x="482921" y="4324927"/>
                </a:lnTo>
                <a:cubicBezTo>
                  <a:pt x="562851" y="4388872"/>
                  <a:pt x="652879" y="4439565"/>
                  <a:pt x="753002" y="4477006"/>
                </a:cubicBezTo>
                <a:cubicBezTo>
                  <a:pt x="853126" y="4514447"/>
                  <a:pt x="968394" y="4533588"/>
                  <a:pt x="1098807" y="4534430"/>
                </a:cubicBezTo>
                <a:cubicBezTo>
                  <a:pt x="1275777" y="4533137"/>
                  <a:pt x="1424980" y="4491972"/>
                  <a:pt x="1546419" y="4410935"/>
                </a:cubicBezTo>
                <a:cubicBezTo>
                  <a:pt x="1667857" y="4329898"/>
                  <a:pt x="1759848" y="4216748"/>
                  <a:pt x="1822390" y="4071487"/>
                </a:cubicBezTo>
                <a:cubicBezTo>
                  <a:pt x="1884932" y="3926225"/>
                  <a:pt x="1916344" y="3756610"/>
                  <a:pt x="1916624" y="3562642"/>
                </a:cubicBezTo>
                <a:lnTo>
                  <a:pt x="1916624" y="3557594"/>
                </a:lnTo>
                <a:cubicBezTo>
                  <a:pt x="1915835" y="3395787"/>
                  <a:pt x="1896588" y="3261903"/>
                  <a:pt x="1858884" y="3155942"/>
                </a:cubicBezTo>
                <a:cubicBezTo>
                  <a:pt x="1821180" y="3049982"/>
                  <a:pt x="1769751" y="2965949"/>
                  <a:pt x="1704597" y="2903845"/>
                </a:cubicBezTo>
                <a:cubicBezTo>
                  <a:pt x="1639549" y="2836693"/>
                  <a:pt x="1564561" y="2785474"/>
                  <a:pt x="1479635" y="2750189"/>
                </a:cubicBezTo>
                <a:cubicBezTo>
                  <a:pt x="1394708" y="2714904"/>
                  <a:pt x="1288800" y="2697130"/>
                  <a:pt x="1161910" y="2696867"/>
                </a:cubicBezTo>
                <a:close/>
                <a:moveTo>
                  <a:pt x="0" y="0"/>
                </a:moveTo>
                <a:lnTo>
                  <a:pt x="5579782" y="0"/>
                </a:lnTo>
                <a:lnTo>
                  <a:pt x="5579782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71276EB-B61E-418F-9BD6-6806A8E2AD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72892E3-ED63-4A7C-8A1B-35FB4A6B38E8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1590371-CA43-4C42-A287-AEE34CFAD1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33850" y="4640194"/>
            <a:ext cx="4204361" cy="3693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kern="1200" dirty="0" smtClean="0">
                <a:solidFill>
                  <a:srgbClr val="208BA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Add Subtitle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D04B6DA-AAD1-40AE-ADB9-CC1986AA34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16438"/>
            <a:ext cx="6612216" cy="4617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800" b="1" kern="1200" spc="-100" dirty="0" smtClean="0">
                <a:solidFill>
                  <a:srgbClr val="7F7F7F"/>
                </a:solidFill>
                <a:latin typeface="+mn-lt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51F31D9-7A75-4B80-AA35-A6D707F3BB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6956" y="4451192"/>
            <a:ext cx="1595120" cy="209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0FBAD148-B814-4A19-BDA2-8DD106F7B4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6956" y="4836268"/>
            <a:ext cx="1595120" cy="209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EED9CF0F-944B-47D9-BE5D-4EFBD2514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956" y="5231491"/>
            <a:ext cx="1595120" cy="209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EE866626-0B2B-4A7F-B1F6-F06290D8CD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6956" y="5597533"/>
            <a:ext cx="1595120" cy="209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83D6A62B-3BD8-4AC3-86A9-CFD144616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49182" y="4466550"/>
            <a:ext cx="1595120" cy="209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94929E7C-011E-4388-AB12-CEF52C92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9182" y="4824860"/>
            <a:ext cx="1595120" cy="209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27B181FA-A7DD-4F20-A62A-1D289C420F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49182" y="5210251"/>
            <a:ext cx="1595120" cy="2095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5964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with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pic>
        <p:nvPicPr>
          <p:cNvPr id="6" name="Picture 4" descr="Image result for phone with blank screen">
            <a:extLst>
              <a:ext uri="{FF2B5EF4-FFF2-40B4-BE49-F238E27FC236}">
                <a16:creationId xmlns:a16="http://schemas.microsoft.com/office/drawing/2014/main" id="{982509A1-4A33-4A69-91A1-938284A3CC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 bwMode="auto">
          <a:xfrm>
            <a:off x="4581525" y="1634155"/>
            <a:ext cx="3295650" cy="52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133182" y="2425771"/>
            <a:ext cx="2192337" cy="4021138"/>
          </a:xfrm>
          <a:prstGeom prst="rect">
            <a:avLst/>
          </a:prstGeom>
          <a:pattFill prst="pct5">
            <a:fgClr>
              <a:srgbClr val="333333"/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EBD48B5F-F494-4D55-A61E-3DAFE3165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4BF081A-982F-4980-8F09-A8EC471001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544" y="1014413"/>
            <a:ext cx="11722909" cy="333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97824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Sample 1</a:t>
            </a:r>
          </a:p>
        </p:txBody>
      </p:sp>
    </p:spTree>
    <p:extLst>
      <p:ext uri="{BB962C8B-B14F-4D97-AF65-F5344CB8AC3E}">
        <p14:creationId xmlns:p14="http://schemas.microsoft.com/office/powerpoint/2010/main" val="3772361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with black cent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07823" y="1448821"/>
            <a:ext cx="8069096" cy="48141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34544" y="1014413"/>
            <a:ext cx="11722909" cy="333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97824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Sample 1</a:t>
            </a:r>
          </a:p>
        </p:txBody>
      </p:sp>
    </p:spTree>
    <p:extLst>
      <p:ext uri="{BB962C8B-B14F-4D97-AF65-F5344CB8AC3E}">
        <p14:creationId xmlns:p14="http://schemas.microsoft.com/office/powerpoint/2010/main" val="2843827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with 2 Larg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1629" y="1448821"/>
            <a:ext cx="5376530" cy="48141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PH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47E3A82-F2EE-41F8-8D8A-377B008CBB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3842" y="1455158"/>
            <a:ext cx="5376530" cy="48141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PH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8FA5370-D348-42C0-9B08-9750162D84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A568F79-0D63-4CAB-95F9-C53BF50046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544" y="1014413"/>
            <a:ext cx="11722909" cy="333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97824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Sample 1</a:t>
            </a:r>
          </a:p>
        </p:txBody>
      </p:sp>
    </p:spTree>
    <p:extLst>
      <p:ext uri="{BB962C8B-B14F-4D97-AF65-F5344CB8AC3E}">
        <p14:creationId xmlns:p14="http://schemas.microsoft.com/office/powerpoint/2010/main" val="246568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and large pictur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9573" y="1581150"/>
            <a:ext cx="6864702" cy="4681806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PH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975600" y="2139950"/>
            <a:ext cx="2882900" cy="1444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/>
              <a:t>TITLE 1</a:t>
            </a:r>
            <a:endParaRPr lang="en-PH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940323" y="4324351"/>
            <a:ext cx="2882900" cy="520700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en-US" dirty="0"/>
              <a:t>sample</a:t>
            </a:r>
            <a:endParaRPr lang="en-PH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B523B89-EA21-4021-BC88-3273113A08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563560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&amp; dash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811963" y="258763"/>
            <a:ext cx="5145087" cy="6099175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11040" y="293762"/>
            <a:ext cx="2133600" cy="1870635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4511040" y="2370673"/>
            <a:ext cx="2133600" cy="1870635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499610" y="4486939"/>
            <a:ext cx="2133600" cy="1870635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1968500"/>
            <a:ext cx="2882900" cy="1444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/>
            </a:lvl1pPr>
          </a:lstStyle>
          <a:p>
            <a:pPr lvl="0"/>
            <a:r>
              <a:rPr lang="en-US" dirty="0"/>
              <a:t>TITLE 1</a:t>
            </a:r>
            <a:endParaRPr lang="en-PH" dirty="0"/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25123" y="4152901"/>
            <a:ext cx="2882900" cy="520700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en-US" dirty="0"/>
              <a:t>sample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80237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with 3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pic>
        <p:nvPicPr>
          <p:cNvPr id="11" name="Picture 4" descr="Image result for phone with blank screen">
            <a:extLst>
              <a:ext uri="{FF2B5EF4-FFF2-40B4-BE49-F238E27FC236}">
                <a16:creationId xmlns:a16="http://schemas.microsoft.com/office/drawing/2014/main" id="{982509A1-4A33-4A69-91A1-938284A3CC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 bwMode="auto">
          <a:xfrm>
            <a:off x="2514988" y="924421"/>
            <a:ext cx="3295650" cy="52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phone with blank screen">
            <a:extLst>
              <a:ext uri="{FF2B5EF4-FFF2-40B4-BE49-F238E27FC236}">
                <a16:creationId xmlns:a16="http://schemas.microsoft.com/office/drawing/2014/main" id="{982509A1-4A33-4A69-91A1-938284A3CC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 bwMode="auto">
          <a:xfrm>
            <a:off x="6373379" y="848221"/>
            <a:ext cx="3295650" cy="52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phone with blank screen">
            <a:extLst>
              <a:ext uri="{FF2B5EF4-FFF2-40B4-BE49-F238E27FC236}">
                <a16:creationId xmlns:a16="http://schemas.microsoft.com/office/drawing/2014/main" id="{982509A1-4A33-4A69-91A1-938284A3CC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 bwMode="auto">
          <a:xfrm>
            <a:off x="4439038" y="1467346"/>
            <a:ext cx="3295650" cy="52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989135" y="2258962"/>
            <a:ext cx="2192337" cy="4021138"/>
          </a:xfrm>
          <a:prstGeom prst="rect">
            <a:avLst/>
          </a:prstGeom>
          <a:pattFill prst="pct5">
            <a:fgClr>
              <a:srgbClr val="333333"/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073023" y="1671587"/>
            <a:ext cx="2185988" cy="4105275"/>
          </a:xfrm>
          <a:custGeom>
            <a:avLst/>
            <a:gdLst>
              <a:gd name="connsiteX0" fmla="*/ 0 w 1819275"/>
              <a:gd name="connsiteY0" fmla="*/ 0 h 4095750"/>
              <a:gd name="connsiteX1" fmla="*/ 1819275 w 1819275"/>
              <a:gd name="connsiteY1" fmla="*/ 0 h 4095750"/>
              <a:gd name="connsiteX2" fmla="*/ 1819275 w 1819275"/>
              <a:gd name="connsiteY2" fmla="*/ 4095750 h 4095750"/>
              <a:gd name="connsiteX3" fmla="*/ 0 w 1819275"/>
              <a:gd name="connsiteY3" fmla="*/ 4095750 h 4095750"/>
              <a:gd name="connsiteX4" fmla="*/ 0 w 1819275"/>
              <a:gd name="connsiteY4" fmla="*/ 0 h 4095750"/>
              <a:gd name="connsiteX0" fmla="*/ 0 w 1819275"/>
              <a:gd name="connsiteY0" fmla="*/ 0 h 4095750"/>
              <a:gd name="connsiteX1" fmla="*/ 1819275 w 1819275"/>
              <a:gd name="connsiteY1" fmla="*/ 0 h 4095750"/>
              <a:gd name="connsiteX2" fmla="*/ 1819275 w 1819275"/>
              <a:gd name="connsiteY2" fmla="*/ 314324 h 4095750"/>
              <a:gd name="connsiteX3" fmla="*/ 1819275 w 1819275"/>
              <a:gd name="connsiteY3" fmla="*/ 4095750 h 4095750"/>
              <a:gd name="connsiteX4" fmla="*/ 0 w 1819275"/>
              <a:gd name="connsiteY4" fmla="*/ 4095750 h 4095750"/>
              <a:gd name="connsiteX5" fmla="*/ 0 w 1819275"/>
              <a:gd name="connsiteY5" fmla="*/ 0 h 4095750"/>
              <a:gd name="connsiteX0" fmla="*/ 0 w 2185987"/>
              <a:gd name="connsiteY0" fmla="*/ 100013 h 4195763"/>
              <a:gd name="connsiteX1" fmla="*/ 2185987 w 2185987"/>
              <a:gd name="connsiteY1" fmla="*/ 0 h 4195763"/>
              <a:gd name="connsiteX2" fmla="*/ 1819275 w 2185987"/>
              <a:gd name="connsiteY2" fmla="*/ 414337 h 4195763"/>
              <a:gd name="connsiteX3" fmla="*/ 1819275 w 2185987"/>
              <a:gd name="connsiteY3" fmla="*/ 4195763 h 4195763"/>
              <a:gd name="connsiteX4" fmla="*/ 0 w 2185987"/>
              <a:gd name="connsiteY4" fmla="*/ 4195763 h 4195763"/>
              <a:gd name="connsiteX5" fmla="*/ 0 w 2185987"/>
              <a:gd name="connsiteY5" fmla="*/ 100013 h 4195763"/>
              <a:gd name="connsiteX0" fmla="*/ 0 w 2185987"/>
              <a:gd name="connsiteY0" fmla="*/ 9525 h 4105275"/>
              <a:gd name="connsiteX1" fmla="*/ 2185987 w 2185987"/>
              <a:gd name="connsiteY1" fmla="*/ 0 h 4105275"/>
              <a:gd name="connsiteX2" fmla="*/ 1819275 w 2185987"/>
              <a:gd name="connsiteY2" fmla="*/ 323849 h 4105275"/>
              <a:gd name="connsiteX3" fmla="*/ 1819275 w 2185987"/>
              <a:gd name="connsiteY3" fmla="*/ 4105275 h 4105275"/>
              <a:gd name="connsiteX4" fmla="*/ 0 w 2185987"/>
              <a:gd name="connsiteY4" fmla="*/ 4105275 h 4105275"/>
              <a:gd name="connsiteX5" fmla="*/ 0 w 2185987"/>
              <a:gd name="connsiteY5" fmla="*/ 9525 h 4105275"/>
              <a:gd name="connsiteX0" fmla="*/ 0 w 2185987"/>
              <a:gd name="connsiteY0" fmla="*/ 9525 h 4105275"/>
              <a:gd name="connsiteX1" fmla="*/ 2185987 w 2185987"/>
              <a:gd name="connsiteY1" fmla="*/ 0 h 4105275"/>
              <a:gd name="connsiteX2" fmla="*/ 2138363 w 2185987"/>
              <a:gd name="connsiteY2" fmla="*/ 47625 h 4105275"/>
              <a:gd name="connsiteX3" fmla="*/ 1819275 w 2185987"/>
              <a:gd name="connsiteY3" fmla="*/ 323849 h 4105275"/>
              <a:gd name="connsiteX4" fmla="*/ 1819275 w 2185987"/>
              <a:gd name="connsiteY4" fmla="*/ 4105275 h 4105275"/>
              <a:gd name="connsiteX5" fmla="*/ 0 w 2185987"/>
              <a:gd name="connsiteY5" fmla="*/ 4105275 h 4105275"/>
              <a:gd name="connsiteX6" fmla="*/ 0 w 2185987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85987"/>
              <a:gd name="connsiteY0" fmla="*/ 9525 h 4105275"/>
              <a:gd name="connsiteX1" fmla="*/ 2185987 w 2185987"/>
              <a:gd name="connsiteY1" fmla="*/ 0 h 4105275"/>
              <a:gd name="connsiteX2" fmla="*/ 2128838 w 2185987"/>
              <a:gd name="connsiteY2" fmla="*/ 57150 h 4105275"/>
              <a:gd name="connsiteX3" fmla="*/ 1819275 w 2185987"/>
              <a:gd name="connsiteY3" fmla="*/ 323849 h 4105275"/>
              <a:gd name="connsiteX4" fmla="*/ 1819275 w 2185987"/>
              <a:gd name="connsiteY4" fmla="*/ 4105275 h 4105275"/>
              <a:gd name="connsiteX5" fmla="*/ 0 w 2185987"/>
              <a:gd name="connsiteY5" fmla="*/ 4105275 h 4105275"/>
              <a:gd name="connsiteX6" fmla="*/ 0 w 2185987"/>
              <a:gd name="connsiteY6" fmla="*/ 9525 h 4105275"/>
              <a:gd name="connsiteX0" fmla="*/ 0 w 2185988"/>
              <a:gd name="connsiteY0" fmla="*/ 9525 h 4105275"/>
              <a:gd name="connsiteX1" fmla="*/ 2185987 w 2185988"/>
              <a:gd name="connsiteY1" fmla="*/ 0 h 4105275"/>
              <a:gd name="connsiteX2" fmla="*/ 2185988 w 2185988"/>
              <a:gd name="connsiteY2" fmla="*/ 60325 h 4105275"/>
              <a:gd name="connsiteX3" fmla="*/ 1819275 w 2185988"/>
              <a:gd name="connsiteY3" fmla="*/ 323849 h 4105275"/>
              <a:gd name="connsiteX4" fmla="*/ 1819275 w 2185988"/>
              <a:gd name="connsiteY4" fmla="*/ 4105275 h 4105275"/>
              <a:gd name="connsiteX5" fmla="*/ 0 w 2185988"/>
              <a:gd name="connsiteY5" fmla="*/ 4105275 h 4105275"/>
              <a:gd name="connsiteX6" fmla="*/ 0 w 2185988"/>
              <a:gd name="connsiteY6" fmla="*/ 9525 h 4105275"/>
              <a:gd name="connsiteX0" fmla="*/ 0 w 2185988"/>
              <a:gd name="connsiteY0" fmla="*/ 9525 h 4105275"/>
              <a:gd name="connsiteX1" fmla="*/ 2185987 w 2185988"/>
              <a:gd name="connsiteY1" fmla="*/ 0 h 4105275"/>
              <a:gd name="connsiteX2" fmla="*/ 2185988 w 2185988"/>
              <a:gd name="connsiteY2" fmla="*/ 60325 h 4105275"/>
              <a:gd name="connsiteX3" fmla="*/ 1819275 w 2185988"/>
              <a:gd name="connsiteY3" fmla="*/ 323849 h 4105275"/>
              <a:gd name="connsiteX4" fmla="*/ 1819275 w 2185988"/>
              <a:gd name="connsiteY4" fmla="*/ 4105275 h 4105275"/>
              <a:gd name="connsiteX5" fmla="*/ 0 w 2185988"/>
              <a:gd name="connsiteY5" fmla="*/ 4105275 h 4105275"/>
              <a:gd name="connsiteX6" fmla="*/ 0 w 2185988"/>
              <a:gd name="connsiteY6" fmla="*/ 952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5988" h="4105275">
                <a:moveTo>
                  <a:pt x="0" y="9525"/>
                </a:moveTo>
                <a:lnTo>
                  <a:pt x="2185987" y="0"/>
                </a:lnTo>
                <a:cubicBezTo>
                  <a:pt x="2185987" y="20108"/>
                  <a:pt x="2185988" y="40217"/>
                  <a:pt x="2185988" y="60325"/>
                </a:cubicBezTo>
                <a:cubicBezTo>
                  <a:pt x="1855788" y="53975"/>
                  <a:pt x="1835151" y="301624"/>
                  <a:pt x="1819275" y="323849"/>
                </a:cubicBezTo>
                <a:lnTo>
                  <a:pt x="1819275" y="4105275"/>
                </a:lnTo>
                <a:lnTo>
                  <a:pt x="0" y="4105275"/>
                </a:lnTo>
                <a:lnTo>
                  <a:pt x="0" y="9525"/>
                </a:lnTo>
                <a:close/>
              </a:path>
            </a:pathLst>
          </a:custGeom>
          <a:pattFill prst="pct5">
            <a:fgClr>
              <a:srgbClr val="333333"/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 flipH="1">
            <a:off x="6921123" y="1671587"/>
            <a:ext cx="2185988" cy="4105275"/>
          </a:xfrm>
          <a:custGeom>
            <a:avLst/>
            <a:gdLst>
              <a:gd name="connsiteX0" fmla="*/ 0 w 1819275"/>
              <a:gd name="connsiteY0" fmla="*/ 0 h 4095750"/>
              <a:gd name="connsiteX1" fmla="*/ 1819275 w 1819275"/>
              <a:gd name="connsiteY1" fmla="*/ 0 h 4095750"/>
              <a:gd name="connsiteX2" fmla="*/ 1819275 w 1819275"/>
              <a:gd name="connsiteY2" fmla="*/ 4095750 h 4095750"/>
              <a:gd name="connsiteX3" fmla="*/ 0 w 1819275"/>
              <a:gd name="connsiteY3" fmla="*/ 4095750 h 4095750"/>
              <a:gd name="connsiteX4" fmla="*/ 0 w 1819275"/>
              <a:gd name="connsiteY4" fmla="*/ 0 h 4095750"/>
              <a:gd name="connsiteX0" fmla="*/ 0 w 1819275"/>
              <a:gd name="connsiteY0" fmla="*/ 0 h 4095750"/>
              <a:gd name="connsiteX1" fmla="*/ 1819275 w 1819275"/>
              <a:gd name="connsiteY1" fmla="*/ 0 h 4095750"/>
              <a:gd name="connsiteX2" fmla="*/ 1819275 w 1819275"/>
              <a:gd name="connsiteY2" fmla="*/ 314324 h 4095750"/>
              <a:gd name="connsiteX3" fmla="*/ 1819275 w 1819275"/>
              <a:gd name="connsiteY3" fmla="*/ 4095750 h 4095750"/>
              <a:gd name="connsiteX4" fmla="*/ 0 w 1819275"/>
              <a:gd name="connsiteY4" fmla="*/ 4095750 h 4095750"/>
              <a:gd name="connsiteX5" fmla="*/ 0 w 1819275"/>
              <a:gd name="connsiteY5" fmla="*/ 0 h 4095750"/>
              <a:gd name="connsiteX0" fmla="*/ 0 w 2185987"/>
              <a:gd name="connsiteY0" fmla="*/ 100013 h 4195763"/>
              <a:gd name="connsiteX1" fmla="*/ 2185987 w 2185987"/>
              <a:gd name="connsiteY1" fmla="*/ 0 h 4195763"/>
              <a:gd name="connsiteX2" fmla="*/ 1819275 w 2185987"/>
              <a:gd name="connsiteY2" fmla="*/ 414337 h 4195763"/>
              <a:gd name="connsiteX3" fmla="*/ 1819275 w 2185987"/>
              <a:gd name="connsiteY3" fmla="*/ 4195763 h 4195763"/>
              <a:gd name="connsiteX4" fmla="*/ 0 w 2185987"/>
              <a:gd name="connsiteY4" fmla="*/ 4195763 h 4195763"/>
              <a:gd name="connsiteX5" fmla="*/ 0 w 2185987"/>
              <a:gd name="connsiteY5" fmla="*/ 100013 h 4195763"/>
              <a:gd name="connsiteX0" fmla="*/ 0 w 2185987"/>
              <a:gd name="connsiteY0" fmla="*/ 9525 h 4105275"/>
              <a:gd name="connsiteX1" fmla="*/ 2185987 w 2185987"/>
              <a:gd name="connsiteY1" fmla="*/ 0 h 4105275"/>
              <a:gd name="connsiteX2" fmla="*/ 1819275 w 2185987"/>
              <a:gd name="connsiteY2" fmla="*/ 323849 h 4105275"/>
              <a:gd name="connsiteX3" fmla="*/ 1819275 w 2185987"/>
              <a:gd name="connsiteY3" fmla="*/ 4105275 h 4105275"/>
              <a:gd name="connsiteX4" fmla="*/ 0 w 2185987"/>
              <a:gd name="connsiteY4" fmla="*/ 4105275 h 4105275"/>
              <a:gd name="connsiteX5" fmla="*/ 0 w 2185987"/>
              <a:gd name="connsiteY5" fmla="*/ 9525 h 4105275"/>
              <a:gd name="connsiteX0" fmla="*/ 0 w 2185987"/>
              <a:gd name="connsiteY0" fmla="*/ 9525 h 4105275"/>
              <a:gd name="connsiteX1" fmla="*/ 2185987 w 2185987"/>
              <a:gd name="connsiteY1" fmla="*/ 0 h 4105275"/>
              <a:gd name="connsiteX2" fmla="*/ 2138363 w 2185987"/>
              <a:gd name="connsiteY2" fmla="*/ 47625 h 4105275"/>
              <a:gd name="connsiteX3" fmla="*/ 1819275 w 2185987"/>
              <a:gd name="connsiteY3" fmla="*/ 323849 h 4105275"/>
              <a:gd name="connsiteX4" fmla="*/ 1819275 w 2185987"/>
              <a:gd name="connsiteY4" fmla="*/ 4105275 h 4105275"/>
              <a:gd name="connsiteX5" fmla="*/ 0 w 2185987"/>
              <a:gd name="connsiteY5" fmla="*/ 4105275 h 4105275"/>
              <a:gd name="connsiteX6" fmla="*/ 0 w 2185987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95513"/>
              <a:gd name="connsiteY0" fmla="*/ 9525 h 4105275"/>
              <a:gd name="connsiteX1" fmla="*/ 2185987 w 2195513"/>
              <a:gd name="connsiteY1" fmla="*/ 0 h 4105275"/>
              <a:gd name="connsiteX2" fmla="*/ 2195513 w 2195513"/>
              <a:gd name="connsiteY2" fmla="*/ 57150 h 4105275"/>
              <a:gd name="connsiteX3" fmla="*/ 1819275 w 2195513"/>
              <a:gd name="connsiteY3" fmla="*/ 323849 h 4105275"/>
              <a:gd name="connsiteX4" fmla="*/ 1819275 w 2195513"/>
              <a:gd name="connsiteY4" fmla="*/ 4105275 h 4105275"/>
              <a:gd name="connsiteX5" fmla="*/ 0 w 2195513"/>
              <a:gd name="connsiteY5" fmla="*/ 4105275 h 4105275"/>
              <a:gd name="connsiteX6" fmla="*/ 0 w 2195513"/>
              <a:gd name="connsiteY6" fmla="*/ 9525 h 4105275"/>
              <a:gd name="connsiteX0" fmla="*/ 0 w 2185987"/>
              <a:gd name="connsiteY0" fmla="*/ 9525 h 4105275"/>
              <a:gd name="connsiteX1" fmla="*/ 2185987 w 2185987"/>
              <a:gd name="connsiteY1" fmla="*/ 0 h 4105275"/>
              <a:gd name="connsiteX2" fmla="*/ 2128838 w 2185987"/>
              <a:gd name="connsiteY2" fmla="*/ 57150 h 4105275"/>
              <a:gd name="connsiteX3" fmla="*/ 1819275 w 2185987"/>
              <a:gd name="connsiteY3" fmla="*/ 323849 h 4105275"/>
              <a:gd name="connsiteX4" fmla="*/ 1819275 w 2185987"/>
              <a:gd name="connsiteY4" fmla="*/ 4105275 h 4105275"/>
              <a:gd name="connsiteX5" fmla="*/ 0 w 2185987"/>
              <a:gd name="connsiteY5" fmla="*/ 4105275 h 4105275"/>
              <a:gd name="connsiteX6" fmla="*/ 0 w 2185987"/>
              <a:gd name="connsiteY6" fmla="*/ 9525 h 4105275"/>
              <a:gd name="connsiteX0" fmla="*/ 0 w 2185988"/>
              <a:gd name="connsiteY0" fmla="*/ 9525 h 4105275"/>
              <a:gd name="connsiteX1" fmla="*/ 2185987 w 2185988"/>
              <a:gd name="connsiteY1" fmla="*/ 0 h 4105275"/>
              <a:gd name="connsiteX2" fmla="*/ 2185988 w 2185988"/>
              <a:gd name="connsiteY2" fmla="*/ 60325 h 4105275"/>
              <a:gd name="connsiteX3" fmla="*/ 1819275 w 2185988"/>
              <a:gd name="connsiteY3" fmla="*/ 323849 h 4105275"/>
              <a:gd name="connsiteX4" fmla="*/ 1819275 w 2185988"/>
              <a:gd name="connsiteY4" fmla="*/ 4105275 h 4105275"/>
              <a:gd name="connsiteX5" fmla="*/ 0 w 2185988"/>
              <a:gd name="connsiteY5" fmla="*/ 4105275 h 4105275"/>
              <a:gd name="connsiteX6" fmla="*/ 0 w 2185988"/>
              <a:gd name="connsiteY6" fmla="*/ 9525 h 4105275"/>
              <a:gd name="connsiteX0" fmla="*/ 0 w 2185988"/>
              <a:gd name="connsiteY0" fmla="*/ 9525 h 4105275"/>
              <a:gd name="connsiteX1" fmla="*/ 2185987 w 2185988"/>
              <a:gd name="connsiteY1" fmla="*/ 0 h 4105275"/>
              <a:gd name="connsiteX2" fmla="*/ 2185988 w 2185988"/>
              <a:gd name="connsiteY2" fmla="*/ 60325 h 4105275"/>
              <a:gd name="connsiteX3" fmla="*/ 1819275 w 2185988"/>
              <a:gd name="connsiteY3" fmla="*/ 323849 h 4105275"/>
              <a:gd name="connsiteX4" fmla="*/ 1819275 w 2185988"/>
              <a:gd name="connsiteY4" fmla="*/ 4105275 h 4105275"/>
              <a:gd name="connsiteX5" fmla="*/ 0 w 2185988"/>
              <a:gd name="connsiteY5" fmla="*/ 4105275 h 4105275"/>
              <a:gd name="connsiteX6" fmla="*/ 0 w 2185988"/>
              <a:gd name="connsiteY6" fmla="*/ 9525 h 410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85988" h="4105275">
                <a:moveTo>
                  <a:pt x="0" y="9525"/>
                </a:moveTo>
                <a:lnTo>
                  <a:pt x="2185987" y="0"/>
                </a:lnTo>
                <a:cubicBezTo>
                  <a:pt x="2185987" y="20108"/>
                  <a:pt x="2185988" y="40217"/>
                  <a:pt x="2185988" y="60325"/>
                </a:cubicBezTo>
                <a:cubicBezTo>
                  <a:pt x="1855788" y="53975"/>
                  <a:pt x="1835151" y="301624"/>
                  <a:pt x="1819275" y="323849"/>
                </a:cubicBezTo>
                <a:lnTo>
                  <a:pt x="1819275" y="4105275"/>
                </a:lnTo>
                <a:lnTo>
                  <a:pt x="0" y="4105275"/>
                </a:lnTo>
                <a:lnTo>
                  <a:pt x="0" y="9525"/>
                </a:lnTo>
                <a:close/>
              </a:path>
            </a:pathLst>
          </a:custGeom>
          <a:pattFill prst="pct5">
            <a:fgClr>
              <a:srgbClr val="333333"/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D6EF8C-14D9-43AB-AB75-0FE958CFBF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1ADB98B-C96E-48B3-92DD-BD4120FFE1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544" y="1014413"/>
            <a:ext cx="11722909" cy="333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97824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Sample 1</a:t>
            </a:r>
          </a:p>
        </p:txBody>
      </p:sp>
    </p:spTree>
    <p:extLst>
      <p:ext uri="{BB962C8B-B14F-4D97-AF65-F5344CB8AC3E}">
        <p14:creationId xmlns:p14="http://schemas.microsoft.com/office/powerpoint/2010/main" val="3653674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with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1711309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/>
              <a:t>Title</a:t>
            </a:r>
            <a:endParaRPr lang="en-PH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34545" y="3611027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Sample 1</a:t>
            </a:r>
            <a:endParaRPr lang="en-P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323438" y="-15875"/>
            <a:ext cx="4870403" cy="6873875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60521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u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41" y="1051136"/>
            <a:ext cx="6641556" cy="3899528"/>
          </a:xfrm>
          <a:prstGeom prst="rect">
            <a:avLst/>
          </a:prstGeom>
          <a:effectLst/>
        </p:spPr>
      </p:pic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457962" y="1295400"/>
            <a:ext cx="5026766" cy="3163953"/>
          </a:xfrm>
          <a:custGeom>
            <a:avLst/>
            <a:gdLst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26766 w 5026766"/>
              <a:gd name="connsiteY2" fmla="*/ 3163953 h 3163953"/>
              <a:gd name="connsiteX3" fmla="*/ 0 w 5026766"/>
              <a:gd name="connsiteY3" fmla="*/ 3163953 h 3163953"/>
              <a:gd name="connsiteX4" fmla="*/ 0 w 5026766"/>
              <a:gd name="connsiteY4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5026766 w 5026766"/>
              <a:gd name="connsiteY3" fmla="*/ 3163953 h 3163953"/>
              <a:gd name="connsiteX4" fmla="*/ 0 w 5026766"/>
              <a:gd name="connsiteY4" fmla="*/ 3163953 h 3163953"/>
              <a:gd name="connsiteX5" fmla="*/ 0 w 5026766"/>
              <a:gd name="connsiteY5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5026766 w 5026766"/>
              <a:gd name="connsiteY3" fmla="*/ 3163953 h 3163953"/>
              <a:gd name="connsiteX4" fmla="*/ 3186466 w 5026766"/>
              <a:gd name="connsiteY4" fmla="*/ 3158905 h 3163953"/>
              <a:gd name="connsiteX5" fmla="*/ 0 w 5026766"/>
              <a:gd name="connsiteY5" fmla="*/ 3163953 h 3163953"/>
              <a:gd name="connsiteX6" fmla="*/ 0 w 5026766"/>
              <a:gd name="connsiteY6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197966 w 5026766"/>
              <a:gd name="connsiteY3" fmla="*/ 1045443 h 3163953"/>
              <a:gd name="connsiteX4" fmla="*/ 3186466 w 5026766"/>
              <a:gd name="connsiteY4" fmla="*/ 3158905 h 3163953"/>
              <a:gd name="connsiteX5" fmla="*/ 0 w 5026766"/>
              <a:gd name="connsiteY5" fmla="*/ 3163953 h 3163953"/>
              <a:gd name="connsiteX6" fmla="*/ 0 w 5026766"/>
              <a:gd name="connsiteY6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197966 w 5026766"/>
              <a:gd name="connsiteY3" fmla="*/ 1045443 h 3163953"/>
              <a:gd name="connsiteX4" fmla="*/ 3186466 w 5026766"/>
              <a:gd name="connsiteY4" fmla="*/ 3158905 h 3163953"/>
              <a:gd name="connsiteX5" fmla="*/ 0 w 5026766"/>
              <a:gd name="connsiteY5" fmla="*/ 3163953 h 3163953"/>
              <a:gd name="connsiteX6" fmla="*/ 0 w 5026766"/>
              <a:gd name="connsiteY6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494284 w 5026766"/>
              <a:gd name="connsiteY3" fmla="*/ 614881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20431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20431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6766" h="3163953">
                <a:moveTo>
                  <a:pt x="0" y="0"/>
                </a:moveTo>
                <a:lnTo>
                  <a:pt x="5026766" y="0"/>
                </a:lnTo>
                <a:lnTo>
                  <a:pt x="5015266" y="687309"/>
                </a:lnTo>
                <a:cubicBezTo>
                  <a:pt x="5026552" y="675489"/>
                  <a:pt x="3354018" y="708158"/>
                  <a:pt x="3349428" y="714469"/>
                </a:cubicBezTo>
                <a:cubicBezTo>
                  <a:pt x="3224345" y="764633"/>
                  <a:pt x="3204819" y="802414"/>
                  <a:pt x="3204316" y="1045443"/>
                </a:cubicBezTo>
                <a:cubicBezTo>
                  <a:pt x="3210008" y="1746755"/>
                  <a:pt x="3190299" y="2454418"/>
                  <a:pt x="3186466" y="3158905"/>
                </a:cubicBezTo>
                <a:lnTo>
                  <a:pt x="0" y="3163953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80" y="1981955"/>
            <a:ext cx="6641556" cy="3899528"/>
          </a:xfrm>
          <a:prstGeom prst="rect">
            <a:avLst/>
          </a:prstGeom>
          <a:effectLst/>
        </p:spPr>
      </p:pic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851501" y="2226219"/>
            <a:ext cx="5026766" cy="31639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3F62283-FF48-4929-8608-4D29C8C85C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426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E90A7E-7AD4-4ED6-8910-972EF44954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hain link fence&#10;&#10;Description automatically generated">
            <a:extLst>
              <a:ext uri="{FF2B5EF4-FFF2-40B4-BE49-F238E27FC236}">
                <a16:creationId xmlns:a16="http://schemas.microsoft.com/office/drawing/2014/main" id="{45ADDB49-1C70-44FC-BCF8-B5FCC6AA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9" name="Picture 8" descr="A chain link fence&#10;&#10;Description automatically generated">
            <a:extLst>
              <a:ext uri="{FF2B5EF4-FFF2-40B4-BE49-F238E27FC236}">
                <a16:creationId xmlns:a16="http://schemas.microsoft.com/office/drawing/2014/main" id="{C7E78C9A-321D-4332-9E45-7FCF59593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2"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31C12C-8456-4EC3-AEFE-0410453C3D8C}"/>
              </a:ext>
            </a:extLst>
          </p:cNvPr>
          <p:cNvCxnSpPr>
            <a:cxnSpLocks/>
          </p:cNvCxnSpPr>
          <p:nvPr userDrawn="1"/>
        </p:nvCxnSpPr>
        <p:spPr>
          <a:xfrm>
            <a:off x="4193604" y="4445919"/>
            <a:ext cx="3482970" cy="0"/>
          </a:xfrm>
          <a:prstGeom prst="line">
            <a:avLst/>
          </a:prstGeom>
          <a:ln w="3492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23F8CF2-9DA3-4C86-BD95-2CE429DD58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15" y="1180189"/>
            <a:ext cx="3369570" cy="3369570"/>
          </a:xfrm>
          <a:prstGeom prst="rect">
            <a:avLst/>
          </a:prstGeom>
        </p:spPr>
      </p:pic>
      <p:pic>
        <p:nvPicPr>
          <p:cNvPr id="12" name="Picture Placeholder 11" descr="A hand holding a cellphone&#10;&#10;Description automatically generated">
            <a:extLst>
              <a:ext uri="{FF2B5EF4-FFF2-40B4-BE49-F238E27FC236}">
                <a16:creationId xmlns:a16="http://schemas.microsoft.com/office/drawing/2014/main" id="{30A3D6A9-8D6F-4C16-B88D-A68E128BC1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30" b="5930"/>
          <a:stretch>
            <a:fillRect/>
          </a:stretch>
        </p:blipFill>
        <p:spPr>
          <a:xfrm>
            <a:off x="1361229" y="4589311"/>
            <a:ext cx="1718669" cy="1515845"/>
          </a:xfrm>
          <a:prstGeom prst="hexagon">
            <a:avLst/>
          </a:prstGeom>
          <a:solidFill>
            <a:schemeClr val="bg1"/>
          </a:solidFill>
        </p:spPr>
      </p:pic>
      <p:pic>
        <p:nvPicPr>
          <p:cNvPr id="14" name="Picture Placeholder 13" descr="A picture containing indoor, table, floor, wooden&#10;&#10;Description automatically generated">
            <a:extLst>
              <a:ext uri="{FF2B5EF4-FFF2-40B4-BE49-F238E27FC236}">
                <a16:creationId xmlns:a16="http://schemas.microsoft.com/office/drawing/2014/main" id="{1F565BE0-714C-4304-8FDF-7F511368DD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77" r="12177"/>
          <a:stretch>
            <a:fillRect/>
          </a:stretch>
        </p:blipFill>
        <p:spPr>
          <a:xfrm>
            <a:off x="1361229" y="3073465"/>
            <a:ext cx="1718669" cy="1515845"/>
          </a:xfrm>
          <a:prstGeom prst="hexagon">
            <a:avLst/>
          </a:prstGeom>
          <a:solidFill>
            <a:schemeClr val="bg1"/>
          </a:solidFill>
        </p:spPr>
      </p:pic>
      <p:pic>
        <p:nvPicPr>
          <p:cNvPr id="16" name="Picture Placeholder 15" descr="A picture containing person, floor, skating, ground&#10;&#10;Description automatically generated">
            <a:extLst>
              <a:ext uri="{FF2B5EF4-FFF2-40B4-BE49-F238E27FC236}">
                <a16:creationId xmlns:a16="http://schemas.microsoft.com/office/drawing/2014/main" id="{33B89D09-D48E-4772-A40B-8306F483CE5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5" r="12205"/>
          <a:stretch>
            <a:fillRect/>
          </a:stretch>
        </p:blipFill>
        <p:spPr>
          <a:xfrm>
            <a:off x="0" y="3831389"/>
            <a:ext cx="1718669" cy="1515845"/>
          </a:xfrm>
          <a:prstGeom prst="hexagon">
            <a:avLst/>
          </a:prstGeom>
          <a:solidFill>
            <a:schemeClr val="bg1"/>
          </a:solidFill>
        </p:spPr>
      </p:pic>
      <p:pic>
        <p:nvPicPr>
          <p:cNvPr id="17" name="Picture Placeholder 17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D73A3B28-D626-43AB-9949-BB91CF2CB43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r="12048"/>
          <a:stretch>
            <a:fillRect/>
          </a:stretch>
        </p:blipFill>
        <p:spPr>
          <a:xfrm>
            <a:off x="5179" y="5347234"/>
            <a:ext cx="1718669" cy="1515845"/>
          </a:xfrm>
          <a:prstGeom prst="hexagon">
            <a:avLst/>
          </a:prstGeom>
          <a:solidFill>
            <a:schemeClr val="bg1"/>
          </a:solidFill>
        </p:spPr>
      </p:pic>
      <p:pic>
        <p:nvPicPr>
          <p:cNvPr id="18" name="Picture Placeholder 19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70F939B6-C0C2-4707-89AB-B322A3DAECE7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00" r="12800"/>
          <a:stretch>
            <a:fillRect/>
          </a:stretch>
        </p:blipFill>
        <p:spPr>
          <a:xfrm>
            <a:off x="9034548" y="0"/>
            <a:ext cx="1718669" cy="1515845"/>
          </a:xfrm>
          <a:prstGeom prst="hexagon">
            <a:avLst/>
          </a:prstGeom>
        </p:spPr>
      </p:pic>
      <p:pic>
        <p:nvPicPr>
          <p:cNvPr id="19" name="Picture Placeholder 21" descr="A person sitting at a table&#10;&#10;Description automatically generated">
            <a:extLst>
              <a:ext uri="{FF2B5EF4-FFF2-40B4-BE49-F238E27FC236}">
                <a16:creationId xmlns:a16="http://schemas.microsoft.com/office/drawing/2014/main" id="{4375A522-BF31-4FD0-9281-DA7B4B69AE5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5" r="12205"/>
          <a:stretch>
            <a:fillRect/>
          </a:stretch>
        </p:blipFill>
        <p:spPr>
          <a:xfrm>
            <a:off x="10369773" y="2310467"/>
            <a:ext cx="1718669" cy="1515845"/>
          </a:xfrm>
          <a:prstGeom prst="hexagon">
            <a:avLst/>
          </a:prstGeom>
        </p:spPr>
      </p:pic>
      <p:pic>
        <p:nvPicPr>
          <p:cNvPr id="20" name="Picture Placeholder 23" descr="A person sitting in front of a computer&#10;&#10;Description automatically generated">
            <a:extLst>
              <a:ext uri="{FF2B5EF4-FFF2-40B4-BE49-F238E27FC236}">
                <a16:creationId xmlns:a16="http://schemas.microsoft.com/office/drawing/2014/main" id="{AB9B8BF7-966E-49A5-A322-B95DDAF6AC1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5" r="12205"/>
          <a:stretch>
            <a:fillRect/>
          </a:stretch>
        </p:blipFill>
        <p:spPr>
          <a:xfrm>
            <a:off x="9034547" y="1515844"/>
            <a:ext cx="1718669" cy="1515845"/>
          </a:xfrm>
          <a:prstGeom prst="hexagon">
            <a:avLst/>
          </a:prstGeom>
        </p:spPr>
      </p:pic>
      <p:pic>
        <p:nvPicPr>
          <p:cNvPr id="21" name="Picture Placeholder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D9A52C-8EB8-4A2A-A1D0-10CCC4507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" t="5821" r="-20" b="14263"/>
          <a:stretch/>
        </p:blipFill>
        <p:spPr>
          <a:xfrm>
            <a:off x="10379934" y="757922"/>
            <a:ext cx="1718669" cy="1515845"/>
          </a:xfrm>
          <a:prstGeom prst="hexagon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0F3F322-FB69-45A4-A2D7-8FBEE5AEA942}"/>
              </a:ext>
            </a:extLst>
          </p:cNvPr>
          <p:cNvSpPr/>
          <p:nvPr userDrawn="1"/>
        </p:nvSpPr>
        <p:spPr>
          <a:xfrm>
            <a:off x="3398048" y="4490146"/>
            <a:ext cx="53959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Customized Behavioral Experiences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Since 2001</a:t>
            </a:r>
            <a:endParaRPr lang="en-PH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1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49" y="1026059"/>
            <a:ext cx="7602506" cy="4463741"/>
          </a:xfrm>
          <a:prstGeom prst="rect">
            <a:avLst/>
          </a:prstGeom>
          <a:effectLst/>
        </p:spPr>
      </p:pic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668863" y="1332533"/>
            <a:ext cx="4006755" cy="3641422"/>
          </a:xfrm>
          <a:custGeom>
            <a:avLst/>
            <a:gdLst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26766 w 5026766"/>
              <a:gd name="connsiteY2" fmla="*/ 3163953 h 3163953"/>
              <a:gd name="connsiteX3" fmla="*/ 0 w 5026766"/>
              <a:gd name="connsiteY3" fmla="*/ 3163953 h 3163953"/>
              <a:gd name="connsiteX4" fmla="*/ 0 w 5026766"/>
              <a:gd name="connsiteY4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5026766 w 5026766"/>
              <a:gd name="connsiteY3" fmla="*/ 3163953 h 3163953"/>
              <a:gd name="connsiteX4" fmla="*/ 0 w 5026766"/>
              <a:gd name="connsiteY4" fmla="*/ 3163953 h 3163953"/>
              <a:gd name="connsiteX5" fmla="*/ 0 w 5026766"/>
              <a:gd name="connsiteY5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5026766 w 5026766"/>
              <a:gd name="connsiteY3" fmla="*/ 3163953 h 3163953"/>
              <a:gd name="connsiteX4" fmla="*/ 3186466 w 5026766"/>
              <a:gd name="connsiteY4" fmla="*/ 3158905 h 3163953"/>
              <a:gd name="connsiteX5" fmla="*/ 0 w 5026766"/>
              <a:gd name="connsiteY5" fmla="*/ 3163953 h 3163953"/>
              <a:gd name="connsiteX6" fmla="*/ 0 w 5026766"/>
              <a:gd name="connsiteY6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197966 w 5026766"/>
              <a:gd name="connsiteY3" fmla="*/ 1045443 h 3163953"/>
              <a:gd name="connsiteX4" fmla="*/ 3186466 w 5026766"/>
              <a:gd name="connsiteY4" fmla="*/ 3158905 h 3163953"/>
              <a:gd name="connsiteX5" fmla="*/ 0 w 5026766"/>
              <a:gd name="connsiteY5" fmla="*/ 3163953 h 3163953"/>
              <a:gd name="connsiteX6" fmla="*/ 0 w 5026766"/>
              <a:gd name="connsiteY6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197966 w 5026766"/>
              <a:gd name="connsiteY3" fmla="*/ 1045443 h 3163953"/>
              <a:gd name="connsiteX4" fmla="*/ 3186466 w 5026766"/>
              <a:gd name="connsiteY4" fmla="*/ 3158905 h 3163953"/>
              <a:gd name="connsiteX5" fmla="*/ 0 w 5026766"/>
              <a:gd name="connsiteY5" fmla="*/ 3163953 h 3163953"/>
              <a:gd name="connsiteX6" fmla="*/ 0 w 5026766"/>
              <a:gd name="connsiteY6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494284 w 5026766"/>
              <a:gd name="connsiteY3" fmla="*/ 614881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19796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20431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349428 w 5026766"/>
              <a:gd name="connsiteY3" fmla="*/ 714469 h 3163953"/>
              <a:gd name="connsiteX4" fmla="*/ 320431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5015266 w 5026766"/>
              <a:gd name="connsiteY2" fmla="*/ 687309 h 3163953"/>
              <a:gd name="connsiteX3" fmla="*/ 3547156 w 5026766"/>
              <a:gd name="connsiteY3" fmla="*/ 682833 h 3163953"/>
              <a:gd name="connsiteX4" fmla="*/ 3204316 w 5026766"/>
              <a:gd name="connsiteY4" fmla="*/ 1045443 h 3163953"/>
              <a:gd name="connsiteX5" fmla="*/ 3186466 w 5026766"/>
              <a:gd name="connsiteY5" fmla="*/ 3158905 h 3163953"/>
              <a:gd name="connsiteX6" fmla="*/ 0 w 5026766"/>
              <a:gd name="connsiteY6" fmla="*/ 3163953 h 3163953"/>
              <a:gd name="connsiteX7" fmla="*/ 0 w 5026766"/>
              <a:gd name="connsiteY7" fmla="*/ 0 h 3163953"/>
              <a:gd name="connsiteX0" fmla="*/ 0 w 5026766"/>
              <a:gd name="connsiteY0" fmla="*/ 0 h 3163953"/>
              <a:gd name="connsiteX1" fmla="*/ 5026766 w 5026766"/>
              <a:gd name="connsiteY1" fmla="*/ 0 h 3163953"/>
              <a:gd name="connsiteX2" fmla="*/ 3547156 w 5026766"/>
              <a:gd name="connsiteY2" fmla="*/ 682833 h 3163953"/>
              <a:gd name="connsiteX3" fmla="*/ 3204316 w 5026766"/>
              <a:gd name="connsiteY3" fmla="*/ 1045443 h 3163953"/>
              <a:gd name="connsiteX4" fmla="*/ 3186466 w 5026766"/>
              <a:gd name="connsiteY4" fmla="*/ 3158905 h 3163953"/>
              <a:gd name="connsiteX5" fmla="*/ 0 w 5026766"/>
              <a:gd name="connsiteY5" fmla="*/ 3163953 h 3163953"/>
              <a:gd name="connsiteX6" fmla="*/ 0 w 5026766"/>
              <a:gd name="connsiteY6" fmla="*/ 0 h 3163953"/>
              <a:gd name="connsiteX0" fmla="*/ 0 w 3547156"/>
              <a:gd name="connsiteY0" fmla="*/ 7909 h 3171862"/>
              <a:gd name="connsiteX1" fmla="*/ 3500306 w 3547156"/>
              <a:gd name="connsiteY1" fmla="*/ 0 h 3171862"/>
              <a:gd name="connsiteX2" fmla="*/ 3547156 w 3547156"/>
              <a:gd name="connsiteY2" fmla="*/ 690742 h 3171862"/>
              <a:gd name="connsiteX3" fmla="*/ 3204316 w 3547156"/>
              <a:gd name="connsiteY3" fmla="*/ 1053352 h 3171862"/>
              <a:gd name="connsiteX4" fmla="*/ 3186466 w 3547156"/>
              <a:gd name="connsiteY4" fmla="*/ 3166814 h 3171862"/>
              <a:gd name="connsiteX5" fmla="*/ 0 w 3547156"/>
              <a:gd name="connsiteY5" fmla="*/ 3171862 h 3171862"/>
              <a:gd name="connsiteX6" fmla="*/ 0 w 3547156"/>
              <a:gd name="connsiteY6" fmla="*/ 7909 h 3171862"/>
              <a:gd name="connsiteX0" fmla="*/ 0 w 3500306"/>
              <a:gd name="connsiteY0" fmla="*/ 7909 h 3171862"/>
              <a:gd name="connsiteX1" fmla="*/ 3500306 w 3500306"/>
              <a:gd name="connsiteY1" fmla="*/ 0 h 3171862"/>
              <a:gd name="connsiteX2" fmla="*/ 3425114 w 3500306"/>
              <a:gd name="connsiteY2" fmla="*/ 685195 h 3171862"/>
              <a:gd name="connsiteX3" fmla="*/ 3204316 w 3500306"/>
              <a:gd name="connsiteY3" fmla="*/ 1053352 h 3171862"/>
              <a:gd name="connsiteX4" fmla="*/ 3186466 w 3500306"/>
              <a:gd name="connsiteY4" fmla="*/ 3166814 h 3171862"/>
              <a:gd name="connsiteX5" fmla="*/ 0 w 3500306"/>
              <a:gd name="connsiteY5" fmla="*/ 3171862 h 3171862"/>
              <a:gd name="connsiteX6" fmla="*/ 0 w 3500306"/>
              <a:gd name="connsiteY6" fmla="*/ 7909 h 3171862"/>
              <a:gd name="connsiteX0" fmla="*/ 0 w 3500306"/>
              <a:gd name="connsiteY0" fmla="*/ 7909 h 3171862"/>
              <a:gd name="connsiteX1" fmla="*/ 3500306 w 3500306"/>
              <a:gd name="connsiteY1" fmla="*/ 0 h 3171862"/>
              <a:gd name="connsiteX2" fmla="*/ 3410004 w 3500306"/>
              <a:gd name="connsiteY2" fmla="*/ 206098 h 3171862"/>
              <a:gd name="connsiteX3" fmla="*/ 3425114 w 3500306"/>
              <a:gd name="connsiteY3" fmla="*/ 685195 h 3171862"/>
              <a:gd name="connsiteX4" fmla="*/ 3204316 w 3500306"/>
              <a:gd name="connsiteY4" fmla="*/ 1053352 h 3171862"/>
              <a:gd name="connsiteX5" fmla="*/ 3186466 w 3500306"/>
              <a:gd name="connsiteY5" fmla="*/ 3166814 h 3171862"/>
              <a:gd name="connsiteX6" fmla="*/ 0 w 3500306"/>
              <a:gd name="connsiteY6" fmla="*/ 3171862 h 3171862"/>
              <a:gd name="connsiteX7" fmla="*/ 0 w 3500306"/>
              <a:gd name="connsiteY7" fmla="*/ 7909 h 3171862"/>
              <a:gd name="connsiteX0" fmla="*/ 0 w 3508640"/>
              <a:gd name="connsiteY0" fmla="*/ 7909 h 3171862"/>
              <a:gd name="connsiteX1" fmla="*/ 3500306 w 3508640"/>
              <a:gd name="connsiteY1" fmla="*/ 0 h 3171862"/>
              <a:gd name="connsiteX2" fmla="*/ 3410004 w 3508640"/>
              <a:gd name="connsiteY2" fmla="*/ 206098 h 3171862"/>
              <a:gd name="connsiteX3" fmla="*/ 3425114 w 3508640"/>
              <a:gd name="connsiteY3" fmla="*/ 685195 h 3171862"/>
              <a:gd name="connsiteX4" fmla="*/ 3186466 w 3508640"/>
              <a:gd name="connsiteY4" fmla="*/ 3166814 h 3171862"/>
              <a:gd name="connsiteX5" fmla="*/ 0 w 3508640"/>
              <a:gd name="connsiteY5" fmla="*/ 3171862 h 3171862"/>
              <a:gd name="connsiteX6" fmla="*/ 0 w 3508640"/>
              <a:gd name="connsiteY6" fmla="*/ 7909 h 3171862"/>
              <a:gd name="connsiteX0" fmla="*/ 0 w 3500306"/>
              <a:gd name="connsiteY0" fmla="*/ 7909 h 3171862"/>
              <a:gd name="connsiteX1" fmla="*/ 3500306 w 3500306"/>
              <a:gd name="connsiteY1" fmla="*/ 0 h 3171862"/>
              <a:gd name="connsiteX2" fmla="*/ 3410004 w 3500306"/>
              <a:gd name="connsiteY2" fmla="*/ 206098 h 3171862"/>
              <a:gd name="connsiteX3" fmla="*/ 3425114 w 3500306"/>
              <a:gd name="connsiteY3" fmla="*/ 685195 h 3171862"/>
              <a:gd name="connsiteX4" fmla="*/ 3186466 w 3500306"/>
              <a:gd name="connsiteY4" fmla="*/ 3166814 h 3171862"/>
              <a:gd name="connsiteX5" fmla="*/ 0 w 3500306"/>
              <a:gd name="connsiteY5" fmla="*/ 3171862 h 3171862"/>
              <a:gd name="connsiteX6" fmla="*/ 0 w 3500306"/>
              <a:gd name="connsiteY6" fmla="*/ 7909 h 3171862"/>
              <a:gd name="connsiteX0" fmla="*/ 0 w 3500306"/>
              <a:gd name="connsiteY0" fmla="*/ 7909 h 3171862"/>
              <a:gd name="connsiteX1" fmla="*/ 3500306 w 3500306"/>
              <a:gd name="connsiteY1" fmla="*/ 0 h 3171862"/>
              <a:gd name="connsiteX2" fmla="*/ 3410004 w 3500306"/>
              <a:gd name="connsiteY2" fmla="*/ 206098 h 3171862"/>
              <a:gd name="connsiteX3" fmla="*/ 3425114 w 3500306"/>
              <a:gd name="connsiteY3" fmla="*/ 685195 h 3171862"/>
              <a:gd name="connsiteX4" fmla="*/ 3186466 w 3500306"/>
              <a:gd name="connsiteY4" fmla="*/ 3166814 h 3171862"/>
              <a:gd name="connsiteX5" fmla="*/ 0 w 3500306"/>
              <a:gd name="connsiteY5" fmla="*/ 3171862 h 3171862"/>
              <a:gd name="connsiteX6" fmla="*/ 0 w 3500306"/>
              <a:gd name="connsiteY6" fmla="*/ 7909 h 3171862"/>
              <a:gd name="connsiteX0" fmla="*/ 0 w 3500306"/>
              <a:gd name="connsiteY0" fmla="*/ 7909 h 3177447"/>
              <a:gd name="connsiteX1" fmla="*/ 3500306 w 3500306"/>
              <a:gd name="connsiteY1" fmla="*/ 0 h 3177447"/>
              <a:gd name="connsiteX2" fmla="*/ 3410004 w 3500306"/>
              <a:gd name="connsiteY2" fmla="*/ 206098 h 3177447"/>
              <a:gd name="connsiteX3" fmla="*/ 3425114 w 3500306"/>
              <a:gd name="connsiteY3" fmla="*/ 685195 h 3177447"/>
              <a:gd name="connsiteX4" fmla="*/ 3198948 w 3500306"/>
              <a:gd name="connsiteY4" fmla="*/ 3175135 h 3177447"/>
              <a:gd name="connsiteX5" fmla="*/ 0 w 3500306"/>
              <a:gd name="connsiteY5" fmla="*/ 3171862 h 3177447"/>
              <a:gd name="connsiteX6" fmla="*/ 0 w 3500306"/>
              <a:gd name="connsiteY6" fmla="*/ 7909 h 3177447"/>
              <a:gd name="connsiteX0" fmla="*/ 0 w 3500306"/>
              <a:gd name="connsiteY0" fmla="*/ 7909 h 3181150"/>
              <a:gd name="connsiteX1" fmla="*/ 3500306 w 3500306"/>
              <a:gd name="connsiteY1" fmla="*/ 0 h 3181150"/>
              <a:gd name="connsiteX2" fmla="*/ 3410004 w 3500306"/>
              <a:gd name="connsiteY2" fmla="*/ 206098 h 3181150"/>
              <a:gd name="connsiteX3" fmla="*/ 3425114 w 3500306"/>
              <a:gd name="connsiteY3" fmla="*/ 685195 h 3181150"/>
              <a:gd name="connsiteX4" fmla="*/ 3440258 w 3500306"/>
              <a:gd name="connsiteY4" fmla="*/ 3179295 h 3181150"/>
              <a:gd name="connsiteX5" fmla="*/ 0 w 3500306"/>
              <a:gd name="connsiteY5" fmla="*/ 3171862 h 3181150"/>
              <a:gd name="connsiteX6" fmla="*/ 0 w 3500306"/>
              <a:gd name="connsiteY6" fmla="*/ 7909 h 3181150"/>
              <a:gd name="connsiteX0" fmla="*/ 0 w 3500306"/>
              <a:gd name="connsiteY0" fmla="*/ 7909 h 3181150"/>
              <a:gd name="connsiteX1" fmla="*/ 3500306 w 3500306"/>
              <a:gd name="connsiteY1" fmla="*/ 0 h 3181150"/>
              <a:gd name="connsiteX2" fmla="*/ 3410004 w 3500306"/>
              <a:gd name="connsiteY2" fmla="*/ 206098 h 3181150"/>
              <a:gd name="connsiteX3" fmla="*/ 3425114 w 3500306"/>
              <a:gd name="connsiteY3" fmla="*/ 685195 h 3181150"/>
              <a:gd name="connsiteX4" fmla="*/ 3440258 w 3500306"/>
              <a:gd name="connsiteY4" fmla="*/ 3179295 h 3181150"/>
              <a:gd name="connsiteX5" fmla="*/ 0 w 3500306"/>
              <a:gd name="connsiteY5" fmla="*/ 3171862 h 3181150"/>
              <a:gd name="connsiteX6" fmla="*/ 0 w 3500306"/>
              <a:gd name="connsiteY6" fmla="*/ 7909 h 318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0306" h="3181150">
                <a:moveTo>
                  <a:pt x="0" y="7909"/>
                </a:moveTo>
                <a:lnTo>
                  <a:pt x="3500306" y="0"/>
                </a:lnTo>
                <a:cubicBezTo>
                  <a:pt x="3494244" y="48359"/>
                  <a:pt x="3453511" y="-17003"/>
                  <a:pt x="3410004" y="206098"/>
                </a:cubicBezTo>
                <a:lnTo>
                  <a:pt x="3425114" y="685195"/>
                </a:lnTo>
                <a:cubicBezTo>
                  <a:pt x="3387858" y="1178648"/>
                  <a:pt x="3417542" y="3191997"/>
                  <a:pt x="3440258" y="3179295"/>
                </a:cubicBezTo>
                <a:cubicBezTo>
                  <a:pt x="3415460" y="3186525"/>
                  <a:pt x="1062155" y="3170179"/>
                  <a:pt x="0" y="3171862"/>
                </a:cubicBezTo>
                <a:lnTo>
                  <a:pt x="0" y="7909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11" name="Picture 4" descr="Image result for phone with blank screen">
            <a:extLst>
              <a:ext uri="{FF2B5EF4-FFF2-40B4-BE49-F238E27FC236}">
                <a16:creationId xmlns:a16="http://schemas.microsoft.com/office/drawing/2014/main" id="{982509A1-4A33-4A69-91A1-938284A3CC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 bwMode="auto">
          <a:xfrm>
            <a:off x="6179644" y="1026059"/>
            <a:ext cx="2945288" cy="46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64755" y="1663566"/>
            <a:ext cx="1972251" cy="3668925"/>
          </a:xfrm>
          <a:prstGeom prst="rect">
            <a:avLst/>
          </a:prstGeom>
          <a:pattFill prst="pct5">
            <a:fgClr>
              <a:srgbClr val="333333"/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C5C367D-C27F-4DDE-B4B6-328A432DB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090685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and Gold with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E75F2A69-8AF4-4265-847B-83ED687837C4}"/>
              </a:ext>
            </a:extLst>
          </p:cNvPr>
          <p:cNvSpPr/>
          <p:nvPr userDrawn="1"/>
        </p:nvSpPr>
        <p:spPr>
          <a:xfrm rot="10800000" flipH="1">
            <a:off x="0" y="-16329"/>
            <a:ext cx="8137003" cy="3104446"/>
          </a:xfrm>
          <a:prstGeom prst="rtTriangle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1D4C6A04-8000-450F-BD70-ECDA68A7BE4B}"/>
              </a:ext>
            </a:extLst>
          </p:cNvPr>
          <p:cNvSpPr/>
          <p:nvPr userDrawn="1"/>
        </p:nvSpPr>
        <p:spPr>
          <a:xfrm flipH="1">
            <a:off x="6728177" y="4773430"/>
            <a:ext cx="5463822" cy="2084569"/>
          </a:xfrm>
          <a:prstGeom prst="rtTriangle">
            <a:avLst/>
          </a:prstGeom>
          <a:solidFill>
            <a:srgbClr val="A18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CD0174C-401C-49A5-94B3-9CCEACD4B6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062133" y="4559094"/>
            <a:ext cx="6129867" cy="2298906"/>
          </a:xfrm>
          <a:prstGeom prst="line">
            <a:avLst/>
          </a:prstGeom>
          <a:ln>
            <a:solidFill>
              <a:srgbClr val="A18B4B">
                <a:alpha val="3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20825" y="941388"/>
            <a:ext cx="4210050" cy="4283075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DF2D1F7-6414-4AA7-942F-51B83581F8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67662" y="1849332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Title</a:t>
            </a:r>
            <a:endParaRPr lang="en-PH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AA6FA9B-BD86-436C-909A-64A8CFEC20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67662" y="3749050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Sample 1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22388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baseline="0"/>
            </a:lvl1pPr>
          </a:lstStyle>
          <a:p>
            <a:r>
              <a:rPr lang="en-PH" dirty="0"/>
              <a:t>Change Picture for background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15963" y="4408488"/>
            <a:ext cx="2833687" cy="155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PH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9007428" y="722219"/>
            <a:ext cx="2833687" cy="155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289469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060702" y="0"/>
            <a:ext cx="9131298" cy="6860721"/>
          </a:xfrm>
          <a:custGeom>
            <a:avLst/>
            <a:gdLst>
              <a:gd name="connsiteX0" fmla="*/ 6879039 w 9131298"/>
              <a:gd name="connsiteY0" fmla="*/ 0 h 6860721"/>
              <a:gd name="connsiteX1" fmla="*/ 9131298 w 9131298"/>
              <a:gd name="connsiteY1" fmla="*/ 0 h 6860721"/>
              <a:gd name="connsiteX2" fmla="*/ 9131298 w 9131298"/>
              <a:gd name="connsiteY2" fmla="*/ 5490791 h 6860721"/>
              <a:gd name="connsiteX3" fmla="*/ 7757710 w 9131298"/>
              <a:gd name="connsiteY3" fmla="*/ 6860721 h 6860721"/>
              <a:gd name="connsiteX4" fmla="*/ 0 w 9131298"/>
              <a:gd name="connsiteY4" fmla="*/ 6860721 h 6860721"/>
              <a:gd name="connsiteX0" fmla="*/ 6879039 w 9131298"/>
              <a:gd name="connsiteY0" fmla="*/ 0 h 6860721"/>
              <a:gd name="connsiteX1" fmla="*/ 9131298 w 9131298"/>
              <a:gd name="connsiteY1" fmla="*/ 0 h 6860721"/>
              <a:gd name="connsiteX2" fmla="*/ 9105898 w 9131298"/>
              <a:gd name="connsiteY2" fmla="*/ 4804991 h 6860721"/>
              <a:gd name="connsiteX3" fmla="*/ 7757710 w 9131298"/>
              <a:gd name="connsiteY3" fmla="*/ 6860721 h 6860721"/>
              <a:gd name="connsiteX4" fmla="*/ 0 w 9131298"/>
              <a:gd name="connsiteY4" fmla="*/ 6860721 h 6860721"/>
              <a:gd name="connsiteX5" fmla="*/ 6879039 w 9131298"/>
              <a:gd name="connsiteY5" fmla="*/ 0 h 6860721"/>
              <a:gd name="connsiteX0" fmla="*/ 6879039 w 9131298"/>
              <a:gd name="connsiteY0" fmla="*/ 0 h 6860721"/>
              <a:gd name="connsiteX1" fmla="*/ 9131298 w 9131298"/>
              <a:gd name="connsiteY1" fmla="*/ 0 h 6860721"/>
              <a:gd name="connsiteX2" fmla="*/ 9105898 w 9131298"/>
              <a:gd name="connsiteY2" fmla="*/ 4804991 h 6860721"/>
              <a:gd name="connsiteX3" fmla="*/ 6500410 w 9131298"/>
              <a:gd name="connsiteY3" fmla="*/ 6860721 h 6860721"/>
              <a:gd name="connsiteX4" fmla="*/ 0 w 9131298"/>
              <a:gd name="connsiteY4" fmla="*/ 6860721 h 6860721"/>
              <a:gd name="connsiteX5" fmla="*/ 6879039 w 9131298"/>
              <a:gd name="connsiteY5" fmla="*/ 0 h 6860721"/>
              <a:gd name="connsiteX0" fmla="*/ 6879039 w 9131298"/>
              <a:gd name="connsiteY0" fmla="*/ 0 h 6860721"/>
              <a:gd name="connsiteX1" fmla="*/ 9131298 w 9131298"/>
              <a:gd name="connsiteY1" fmla="*/ 0 h 6860721"/>
              <a:gd name="connsiteX2" fmla="*/ 9105898 w 9131298"/>
              <a:gd name="connsiteY2" fmla="*/ 4322391 h 6860721"/>
              <a:gd name="connsiteX3" fmla="*/ 6500410 w 9131298"/>
              <a:gd name="connsiteY3" fmla="*/ 6860721 h 6860721"/>
              <a:gd name="connsiteX4" fmla="*/ 0 w 9131298"/>
              <a:gd name="connsiteY4" fmla="*/ 6860721 h 6860721"/>
              <a:gd name="connsiteX5" fmla="*/ 6879039 w 9131298"/>
              <a:gd name="connsiteY5" fmla="*/ 0 h 686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31298" h="6860721">
                <a:moveTo>
                  <a:pt x="6879039" y="0"/>
                </a:moveTo>
                <a:lnTo>
                  <a:pt x="9131298" y="0"/>
                </a:lnTo>
                <a:lnTo>
                  <a:pt x="9105898" y="4322391"/>
                </a:lnTo>
                <a:lnTo>
                  <a:pt x="6500410" y="6860721"/>
                </a:lnTo>
                <a:lnTo>
                  <a:pt x="0" y="6860721"/>
                </a:lnTo>
                <a:lnTo>
                  <a:pt x="6879039" y="0"/>
                </a:lnTo>
                <a:close/>
              </a:path>
            </a:pathLst>
          </a:custGeom>
          <a:pattFill prst="pct5">
            <a:fgClr>
              <a:srgbClr val="333333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Change photo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092E83-3F68-467E-8680-3C5B8ECC4FD8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E04F00-2E52-45B5-A014-E71DEFA5F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44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options with bl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092E83-3F68-467E-8680-3C5B8ECC4FD8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04F00-2E52-45B5-A014-E71DEFA5F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792121-34AB-4BCD-AC97-EE650A458E4D}"/>
              </a:ext>
            </a:extLst>
          </p:cNvPr>
          <p:cNvSpPr/>
          <p:nvPr userDrawn="1"/>
        </p:nvSpPr>
        <p:spPr>
          <a:xfrm>
            <a:off x="1922141" y="2164893"/>
            <a:ext cx="2396836" cy="3745060"/>
          </a:xfrm>
          <a:prstGeom prst="roundRect">
            <a:avLst>
              <a:gd name="adj" fmla="val 3372"/>
            </a:avLst>
          </a:prstGeom>
          <a:solidFill>
            <a:schemeClr val="bg1"/>
          </a:solidFill>
          <a:ln>
            <a:noFill/>
          </a:ln>
          <a:effectLst>
            <a:outerShdw blurRad="1016000" dist="698500" dir="6000000" sx="99000" sy="99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06C406D-FBC5-47FB-8567-A81D315704DE}"/>
              </a:ext>
            </a:extLst>
          </p:cNvPr>
          <p:cNvSpPr/>
          <p:nvPr userDrawn="1"/>
        </p:nvSpPr>
        <p:spPr>
          <a:xfrm>
            <a:off x="1922141" y="5383481"/>
            <a:ext cx="2396836" cy="526473"/>
          </a:xfrm>
          <a:custGeom>
            <a:avLst/>
            <a:gdLst>
              <a:gd name="connsiteX0" fmla="*/ 0 w 2396836"/>
              <a:gd name="connsiteY0" fmla="*/ 0 h 526473"/>
              <a:gd name="connsiteX1" fmla="*/ 2396836 w 2396836"/>
              <a:gd name="connsiteY1" fmla="*/ 0 h 526473"/>
              <a:gd name="connsiteX2" fmla="*/ 2396836 w 2396836"/>
              <a:gd name="connsiteY2" fmla="*/ 445652 h 526473"/>
              <a:gd name="connsiteX3" fmla="*/ 2316015 w 2396836"/>
              <a:gd name="connsiteY3" fmla="*/ 526473 h 526473"/>
              <a:gd name="connsiteX4" fmla="*/ 80821 w 2396836"/>
              <a:gd name="connsiteY4" fmla="*/ 526473 h 526473"/>
              <a:gd name="connsiteX5" fmla="*/ 0 w 2396836"/>
              <a:gd name="connsiteY5" fmla="*/ 445652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6836" h="526473">
                <a:moveTo>
                  <a:pt x="0" y="0"/>
                </a:moveTo>
                <a:lnTo>
                  <a:pt x="2396836" y="0"/>
                </a:lnTo>
                <a:lnTo>
                  <a:pt x="2396836" y="445652"/>
                </a:lnTo>
                <a:cubicBezTo>
                  <a:pt x="2396836" y="490288"/>
                  <a:pt x="2360651" y="526473"/>
                  <a:pt x="2316015" y="526473"/>
                </a:cubicBezTo>
                <a:lnTo>
                  <a:pt x="80821" y="526473"/>
                </a:lnTo>
                <a:cubicBezTo>
                  <a:pt x="36185" y="526473"/>
                  <a:pt x="0" y="490288"/>
                  <a:pt x="0" y="445652"/>
                </a:cubicBezTo>
                <a:close/>
              </a:path>
            </a:pathLst>
          </a:custGeom>
          <a:solidFill>
            <a:srgbClr val="A18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5018F8-1490-4267-B567-19B3F588EAD3}"/>
              </a:ext>
            </a:extLst>
          </p:cNvPr>
          <p:cNvCxnSpPr/>
          <p:nvPr userDrawn="1"/>
        </p:nvCxnSpPr>
        <p:spPr>
          <a:xfrm>
            <a:off x="2185839" y="3774153"/>
            <a:ext cx="1844040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211A9D-4027-4A8C-A79E-11CE2DC7EA82}"/>
              </a:ext>
            </a:extLst>
          </p:cNvPr>
          <p:cNvSpPr/>
          <p:nvPr userDrawn="1"/>
        </p:nvSpPr>
        <p:spPr>
          <a:xfrm>
            <a:off x="4752707" y="1885136"/>
            <a:ext cx="2754923" cy="4304571"/>
          </a:xfrm>
          <a:prstGeom prst="roundRect">
            <a:avLst>
              <a:gd name="adj" fmla="val 3372"/>
            </a:avLst>
          </a:prstGeom>
          <a:solidFill>
            <a:srgbClr val="313233"/>
          </a:solidFill>
          <a:ln>
            <a:noFill/>
          </a:ln>
          <a:effectLst>
            <a:outerShdw blurRad="1016000" dist="698500" dir="6000000" sx="99000" sy="99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431C117-3141-4D44-A46D-33625C54C292}"/>
              </a:ext>
            </a:extLst>
          </p:cNvPr>
          <p:cNvSpPr/>
          <p:nvPr userDrawn="1"/>
        </p:nvSpPr>
        <p:spPr>
          <a:xfrm>
            <a:off x="4752707" y="5584580"/>
            <a:ext cx="2754923" cy="605128"/>
          </a:xfrm>
          <a:custGeom>
            <a:avLst/>
            <a:gdLst>
              <a:gd name="connsiteX0" fmla="*/ 0 w 2396836"/>
              <a:gd name="connsiteY0" fmla="*/ 0 h 526473"/>
              <a:gd name="connsiteX1" fmla="*/ 2396836 w 2396836"/>
              <a:gd name="connsiteY1" fmla="*/ 0 h 526473"/>
              <a:gd name="connsiteX2" fmla="*/ 2396836 w 2396836"/>
              <a:gd name="connsiteY2" fmla="*/ 445652 h 526473"/>
              <a:gd name="connsiteX3" fmla="*/ 2316015 w 2396836"/>
              <a:gd name="connsiteY3" fmla="*/ 526473 h 526473"/>
              <a:gd name="connsiteX4" fmla="*/ 80821 w 2396836"/>
              <a:gd name="connsiteY4" fmla="*/ 526473 h 526473"/>
              <a:gd name="connsiteX5" fmla="*/ 0 w 2396836"/>
              <a:gd name="connsiteY5" fmla="*/ 445652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6836" h="526473">
                <a:moveTo>
                  <a:pt x="0" y="0"/>
                </a:moveTo>
                <a:lnTo>
                  <a:pt x="2396836" y="0"/>
                </a:lnTo>
                <a:lnTo>
                  <a:pt x="2396836" y="445652"/>
                </a:lnTo>
                <a:cubicBezTo>
                  <a:pt x="2396836" y="490288"/>
                  <a:pt x="2360651" y="526473"/>
                  <a:pt x="2316015" y="526473"/>
                </a:cubicBezTo>
                <a:lnTo>
                  <a:pt x="80821" y="526473"/>
                </a:lnTo>
                <a:cubicBezTo>
                  <a:pt x="36185" y="526473"/>
                  <a:pt x="0" y="490288"/>
                  <a:pt x="0" y="445652"/>
                </a:cubicBezTo>
                <a:close/>
              </a:path>
            </a:pathLst>
          </a:custGeom>
          <a:solidFill>
            <a:srgbClr val="A18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066093-8130-49BC-B8A8-0BE39FFC5650}"/>
              </a:ext>
            </a:extLst>
          </p:cNvPr>
          <p:cNvSpPr/>
          <p:nvPr userDrawn="1"/>
        </p:nvSpPr>
        <p:spPr>
          <a:xfrm>
            <a:off x="7948358" y="2164892"/>
            <a:ext cx="2396836" cy="3745060"/>
          </a:xfrm>
          <a:prstGeom prst="roundRect">
            <a:avLst>
              <a:gd name="adj" fmla="val 3372"/>
            </a:avLst>
          </a:prstGeom>
          <a:solidFill>
            <a:schemeClr val="bg1"/>
          </a:solidFill>
          <a:ln>
            <a:noFill/>
          </a:ln>
          <a:effectLst>
            <a:outerShdw blurRad="1016000" dist="698500" dir="6000000" sx="99000" sy="99000" algn="t" rotWithShape="0">
              <a:prstClr val="black">
                <a:alpha val="4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7A5411-C4C2-42D5-8387-CA240BE86BC4}"/>
              </a:ext>
            </a:extLst>
          </p:cNvPr>
          <p:cNvSpPr/>
          <p:nvPr userDrawn="1"/>
        </p:nvSpPr>
        <p:spPr>
          <a:xfrm>
            <a:off x="7948358" y="5383480"/>
            <a:ext cx="2396836" cy="526473"/>
          </a:xfrm>
          <a:custGeom>
            <a:avLst/>
            <a:gdLst>
              <a:gd name="connsiteX0" fmla="*/ 0 w 2396836"/>
              <a:gd name="connsiteY0" fmla="*/ 0 h 526473"/>
              <a:gd name="connsiteX1" fmla="*/ 2396836 w 2396836"/>
              <a:gd name="connsiteY1" fmla="*/ 0 h 526473"/>
              <a:gd name="connsiteX2" fmla="*/ 2396836 w 2396836"/>
              <a:gd name="connsiteY2" fmla="*/ 445652 h 526473"/>
              <a:gd name="connsiteX3" fmla="*/ 2316015 w 2396836"/>
              <a:gd name="connsiteY3" fmla="*/ 526473 h 526473"/>
              <a:gd name="connsiteX4" fmla="*/ 80821 w 2396836"/>
              <a:gd name="connsiteY4" fmla="*/ 526473 h 526473"/>
              <a:gd name="connsiteX5" fmla="*/ 0 w 2396836"/>
              <a:gd name="connsiteY5" fmla="*/ 445652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6836" h="526473">
                <a:moveTo>
                  <a:pt x="0" y="0"/>
                </a:moveTo>
                <a:lnTo>
                  <a:pt x="2396836" y="0"/>
                </a:lnTo>
                <a:lnTo>
                  <a:pt x="2396836" y="445652"/>
                </a:lnTo>
                <a:cubicBezTo>
                  <a:pt x="2396836" y="490288"/>
                  <a:pt x="2360651" y="526473"/>
                  <a:pt x="2316015" y="526473"/>
                </a:cubicBezTo>
                <a:lnTo>
                  <a:pt x="80821" y="526473"/>
                </a:lnTo>
                <a:cubicBezTo>
                  <a:pt x="36185" y="526473"/>
                  <a:pt x="0" y="490288"/>
                  <a:pt x="0" y="445652"/>
                </a:cubicBezTo>
                <a:close/>
              </a:path>
            </a:pathLst>
          </a:custGeom>
          <a:solidFill>
            <a:srgbClr val="A18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2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B53271-3069-4449-871B-E7E68284ECA7}"/>
              </a:ext>
            </a:extLst>
          </p:cNvPr>
          <p:cNvCxnSpPr/>
          <p:nvPr userDrawn="1"/>
        </p:nvCxnSpPr>
        <p:spPr>
          <a:xfrm>
            <a:off x="5216512" y="3707994"/>
            <a:ext cx="1844040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CE84DF-B855-41E5-AD36-D38B37162184}"/>
              </a:ext>
            </a:extLst>
          </p:cNvPr>
          <p:cNvCxnSpPr/>
          <p:nvPr userDrawn="1"/>
        </p:nvCxnSpPr>
        <p:spPr>
          <a:xfrm>
            <a:off x="8225686" y="3774153"/>
            <a:ext cx="1844040" cy="0"/>
          </a:xfrm>
          <a:prstGeom prst="line">
            <a:avLst/>
          </a:prstGeom>
          <a:ln w="12700">
            <a:solidFill>
              <a:schemeClr val="bg1">
                <a:lumMod val="85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A629C027-5E41-4745-8FA5-9C358FAB6CCB}"/>
              </a:ext>
            </a:extLst>
          </p:cNvPr>
          <p:cNvSpPr/>
          <p:nvPr userDrawn="1"/>
        </p:nvSpPr>
        <p:spPr>
          <a:xfrm>
            <a:off x="2774243" y="2458082"/>
            <a:ext cx="685632" cy="685632"/>
          </a:xfrm>
          <a:prstGeom prst="ellipse">
            <a:avLst/>
          </a:prstGeom>
          <a:solidFill>
            <a:srgbClr val="978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83EC97B-785C-43B8-8267-58D75164BB1B}"/>
              </a:ext>
            </a:extLst>
          </p:cNvPr>
          <p:cNvSpPr/>
          <p:nvPr userDrawn="1"/>
        </p:nvSpPr>
        <p:spPr>
          <a:xfrm>
            <a:off x="8803960" y="2458082"/>
            <a:ext cx="685632" cy="685632"/>
          </a:xfrm>
          <a:prstGeom prst="ellipse">
            <a:avLst/>
          </a:prstGeom>
          <a:solidFill>
            <a:srgbClr val="978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8E406D0-E07D-4453-B806-81AC8D01913C}"/>
              </a:ext>
            </a:extLst>
          </p:cNvPr>
          <p:cNvSpPr/>
          <p:nvPr userDrawn="1"/>
        </p:nvSpPr>
        <p:spPr>
          <a:xfrm>
            <a:off x="5787352" y="2148999"/>
            <a:ext cx="685632" cy="68563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3A937C6E-A3BC-4CAE-9E6E-BC09FC4A54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28049" y="2531662"/>
            <a:ext cx="578019" cy="538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196837EE-1E5A-48C8-BC6E-FF0D56F593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41158" y="2222579"/>
            <a:ext cx="578019" cy="538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2BE3DC-CB03-4274-AC4E-1C4614B5D4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57766" y="2531661"/>
            <a:ext cx="578019" cy="538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94D772DE-B13A-408D-B780-61BB74328C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1418" y="3838573"/>
            <a:ext cx="1351280" cy="1373503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First Level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  <a:p>
            <a:pPr lvl="0"/>
            <a:r>
              <a:rPr lang="en-US" dirty="0"/>
              <a:t>Six level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9D281863-090E-44D7-89F5-6496B6BD86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71135" y="3838574"/>
            <a:ext cx="1351280" cy="1373489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First Level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  <a:p>
            <a:pPr lvl="0"/>
            <a:r>
              <a:rPr lang="en-US" dirty="0"/>
              <a:t>Six level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9B9D0DFF-F66F-49A9-8B52-480FA6D958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4527" y="3838574"/>
            <a:ext cx="1351280" cy="1544901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110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First Level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  <a:p>
            <a:pPr lvl="0"/>
            <a:r>
              <a:rPr lang="en-US" dirty="0"/>
              <a:t>Six level</a:t>
            </a:r>
          </a:p>
        </p:txBody>
      </p:sp>
      <p:sp>
        <p:nvSpPr>
          <p:cNvPr id="27" name="Text Placeholder 34">
            <a:extLst>
              <a:ext uri="{FF2B5EF4-FFF2-40B4-BE49-F238E27FC236}">
                <a16:creationId xmlns:a16="http://schemas.microsoft.com/office/drawing/2014/main" id="{F73AA61E-1C6F-4CD8-A0AF-291509579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59858" y="3357761"/>
            <a:ext cx="914400" cy="3451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34">
            <a:extLst>
              <a:ext uri="{FF2B5EF4-FFF2-40B4-BE49-F238E27FC236}">
                <a16:creationId xmlns:a16="http://schemas.microsoft.com/office/drawing/2014/main" id="{9E924A5D-D125-4024-A2D9-42D94327C8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72967" y="3190266"/>
            <a:ext cx="914400" cy="3451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34">
            <a:extLst>
              <a:ext uri="{FF2B5EF4-FFF2-40B4-BE49-F238E27FC236}">
                <a16:creationId xmlns:a16="http://schemas.microsoft.com/office/drawing/2014/main" id="{EF3147DB-F42C-48B6-88E7-FD676D5FDB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89575" y="3357761"/>
            <a:ext cx="914400" cy="3451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E8BCBD4-2414-4A58-AE0E-0BA6940524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DCE8EE7A-B1EC-4EF8-A145-C37AC71CB7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4544" y="1014413"/>
            <a:ext cx="11722909" cy="333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97824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Sample 1</a:t>
            </a:r>
          </a:p>
        </p:txBody>
      </p:sp>
    </p:spTree>
    <p:extLst>
      <p:ext uri="{BB962C8B-B14F-4D97-AF65-F5344CB8AC3E}">
        <p14:creationId xmlns:p14="http://schemas.microsoft.com/office/powerpoint/2010/main" val="288324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 with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4EF61D57-BA8E-48A0-B8EF-B76A617DA179}"/>
              </a:ext>
            </a:extLst>
          </p:cNvPr>
          <p:cNvSpPr/>
          <p:nvPr userDrawn="1"/>
        </p:nvSpPr>
        <p:spPr>
          <a:xfrm rot="5400000">
            <a:off x="4140200" y="2047240"/>
            <a:ext cx="6858000" cy="2763520"/>
          </a:xfrm>
          <a:prstGeom prst="rtTriangle">
            <a:avLst/>
          </a:prstGeom>
          <a:solidFill>
            <a:srgbClr val="313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D17367-54C8-4891-B562-2CD44B4B0FF1}"/>
              </a:ext>
            </a:extLst>
          </p:cNvPr>
          <p:cNvSpPr/>
          <p:nvPr userDrawn="1"/>
        </p:nvSpPr>
        <p:spPr>
          <a:xfrm>
            <a:off x="0" y="0"/>
            <a:ext cx="6187440" cy="6858000"/>
          </a:xfrm>
          <a:prstGeom prst="rect">
            <a:avLst/>
          </a:prstGeom>
          <a:solidFill>
            <a:srgbClr val="313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07" y="1887002"/>
            <a:ext cx="6641556" cy="3899528"/>
          </a:xfrm>
          <a:prstGeom prst="rect">
            <a:avLst/>
          </a:prstGeom>
          <a:effectLst/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66128" y="2131266"/>
            <a:ext cx="5026766" cy="31639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849085" y="5426678"/>
            <a:ext cx="660400" cy="138910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1711309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PH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34545" y="3611027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Sample 1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2554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r quadra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73600" y="0"/>
            <a:ext cx="3759200" cy="342900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3600" y="3429000"/>
            <a:ext cx="3759200" cy="342900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432800" y="0"/>
            <a:ext cx="3759200" cy="342900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32800" y="3429000"/>
            <a:ext cx="3759200" cy="342900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14C7D884-9741-44EB-9E7E-9D77614483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9380" y="2145755"/>
            <a:ext cx="2438717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09CE122E-C245-404E-BC91-ED8E18CBD0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98580" y="2145755"/>
            <a:ext cx="2438717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D8999B00-A6CF-4A60-BB06-2DEC772F47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86691" y="5157885"/>
            <a:ext cx="2438717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C62B4EF1-86DD-4EFC-804D-7FC6FE5144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46921" y="5157885"/>
            <a:ext cx="2438717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Picture Placeholder 41">
            <a:extLst>
              <a:ext uri="{FF2B5EF4-FFF2-40B4-BE49-F238E27FC236}">
                <a16:creationId xmlns:a16="http://schemas.microsoft.com/office/drawing/2014/main" id="{E020A8C1-EF2E-4A2C-81B2-AD87A5C994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5715" y="800100"/>
            <a:ext cx="914400" cy="914400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39" name="Picture Placeholder 41">
            <a:extLst>
              <a:ext uri="{FF2B5EF4-FFF2-40B4-BE49-F238E27FC236}">
                <a16:creationId xmlns:a16="http://schemas.microsoft.com/office/drawing/2014/main" id="{8231FA3F-C76B-47C6-879F-A9518B24E70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855200" y="800100"/>
            <a:ext cx="914400" cy="9144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0" name="Picture Placeholder 41">
            <a:extLst>
              <a:ext uri="{FF2B5EF4-FFF2-40B4-BE49-F238E27FC236}">
                <a16:creationId xmlns:a16="http://schemas.microsoft.com/office/drawing/2014/main" id="{34F58E18-A9D3-4C6C-8320-DC13BAB57EB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05715" y="4062238"/>
            <a:ext cx="914400" cy="9144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41" name="Picture Placeholder 41">
            <a:extLst>
              <a:ext uri="{FF2B5EF4-FFF2-40B4-BE49-F238E27FC236}">
                <a16:creationId xmlns:a16="http://schemas.microsoft.com/office/drawing/2014/main" id="{41A7F417-197C-4D69-AFA9-5DBB7D1B1B4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855200" y="4062238"/>
            <a:ext cx="914400" cy="914400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234545" y="1711309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Title</a:t>
            </a:r>
            <a:endParaRPr lang="en-PH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234545" y="3611027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Sample 1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00915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336371" cy="6858000"/>
          </a:xfrm>
          <a:custGeom>
            <a:avLst/>
            <a:gdLst>
              <a:gd name="connsiteX0" fmla="*/ 0 w 7734300"/>
              <a:gd name="connsiteY0" fmla="*/ 0 h 6362700"/>
              <a:gd name="connsiteX1" fmla="*/ 4622749 w 7734300"/>
              <a:gd name="connsiteY1" fmla="*/ 0 h 6362700"/>
              <a:gd name="connsiteX2" fmla="*/ 7734300 w 7734300"/>
              <a:gd name="connsiteY2" fmla="*/ 3181350 h 6362700"/>
              <a:gd name="connsiteX3" fmla="*/ 4622749 w 7734300"/>
              <a:gd name="connsiteY3" fmla="*/ 6362700 h 6362700"/>
              <a:gd name="connsiteX4" fmla="*/ 0 w 7734300"/>
              <a:gd name="connsiteY4" fmla="*/ 6362700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62700">
                <a:moveTo>
                  <a:pt x="0" y="0"/>
                </a:moveTo>
                <a:lnTo>
                  <a:pt x="4622749" y="0"/>
                </a:lnTo>
                <a:lnTo>
                  <a:pt x="7734300" y="3181350"/>
                </a:lnTo>
                <a:lnTo>
                  <a:pt x="4622749" y="6362700"/>
                </a:lnTo>
                <a:lnTo>
                  <a:pt x="0" y="6362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8704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79370" y="0"/>
            <a:ext cx="8512629" cy="6858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79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map and large pictur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69573" y="1581150"/>
            <a:ext cx="6864702" cy="4681806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PH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975600" y="2139950"/>
            <a:ext cx="2882900" cy="14446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TITLE 1</a:t>
            </a:r>
            <a:endParaRPr lang="en-PH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7940323" y="4324351"/>
            <a:ext cx="2882900" cy="520700"/>
          </a:xfrm>
          <a:prstGeom prst="rect">
            <a:avLst/>
          </a:prstGeom>
        </p:spPr>
        <p:txBody>
          <a:bodyPr/>
          <a:lstStyle>
            <a:lvl1pPr>
              <a:defRPr sz="1400" baseline="0"/>
            </a:lvl1pPr>
          </a:lstStyle>
          <a:p>
            <a:pPr lvl="0"/>
            <a:r>
              <a:rPr lang="en-US" dirty="0"/>
              <a:t>sample</a:t>
            </a:r>
            <a:endParaRPr lang="en-PH" dirty="0"/>
          </a:p>
        </p:txBody>
      </p:sp>
      <p:sp>
        <p:nvSpPr>
          <p:cNvPr id="14" name="Title 8">
            <a:extLst>
              <a:ext uri="{FF2B5EF4-FFF2-40B4-BE49-F238E27FC236}">
                <a16:creationId xmlns:a16="http://schemas.microsoft.com/office/drawing/2014/main" id="{922BCE7B-244C-4089-9C59-BD81009141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800" y="355600"/>
            <a:ext cx="8104625" cy="8540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3200" b="1" spc="-100" dirty="0">
                <a:solidFill>
                  <a:srgbClr val="7F7F7F"/>
                </a:solidFill>
                <a:latin typeface="+mn-lt"/>
                <a:ea typeface="+mn-ea"/>
                <a:cs typeface="Segoe UI Light" panose="020B0502040204020203" pitchFamily="34" charset="0"/>
              </a:rPr>
              <a:t>Title 1: </a:t>
            </a:r>
            <a:r>
              <a:rPr lang="en-US" sz="3200" spc="-100" dirty="0">
                <a:solidFill>
                  <a:srgbClr val="7F7F7F"/>
                </a:solidFill>
                <a:latin typeface="+mn-lt"/>
                <a:ea typeface="+mn-ea"/>
                <a:cs typeface="Segoe UI Light" panose="020B0502040204020203" pitchFamily="34" charset="0"/>
              </a:rPr>
              <a:t>One</a:t>
            </a:r>
          </a:p>
        </p:txBody>
      </p:sp>
    </p:spTree>
    <p:extLst>
      <p:ext uri="{BB962C8B-B14F-4D97-AF65-F5344CB8AC3E}">
        <p14:creationId xmlns:p14="http://schemas.microsoft.com/office/powerpoint/2010/main" val="117676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ou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E90A7E-7AD4-4ED6-8910-972EF44954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3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hain link fence&#10;&#10;Description automatically generated">
            <a:extLst>
              <a:ext uri="{FF2B5EF4-FFF2-40B4-BE49-F238E27FC236}">
                <a16:creationId xmlns:a16="http://schemas.microsoft.com/office/drawing/2014/main" id="{45ADDB49-1C70-44FC-BCF8-B5FCC6AA1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9" name="Picture 8" descr="A chain link fence&#10;&#10;Description automatically generated">
            <a:extLst>
              <a:ext uri="{FF2B5EF4-FFF2-40B4-BE49-F238E27FC236}">
                <a16:creationId xmlns:a16="http://schemas.microsoft.com/office/drawing/2014/main" id="{C7E78C9A-321D-4332-9E45-7FCF59593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22"/>
          <a:stretch/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31C12C-8456-4EC3-AEFE-0410453C3D8C}"/>
              </a:ext>
            </a:extLst>
          </p:cNvPr>
          <p:cNvCxnSpPr>
            <a:cxnSpLocks/>
          </p:cNvCxnSpPr>
          <p:nvPr userDrawn="1"/>
        </p:nvCxnSpPr>
        <p:spPr>
          <a:xfrm>
            <a:off x="4193604" y="4445919"/>
            <a:ext cx="3482970" cy="0"/>
          </a:xfrm>
          <a:prstGeom prst="line">
            <a:avLst/>
          </a:prstGeom>
          <a:ln w="3492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4626A9-A9B2-4836-B61F-9FF3A00E8C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20160" y="4653598"/>
            <a:ext cx="455168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3F8CF2-9DA3-4C86-BD95-2CE429DD58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15" y="1180189"/>
            <a:ext cx="3369570" cy="33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082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map with black cent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07823" y="1448821"/>
            <a:ext cx="8069096" cy="481413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P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08175" y="244475"/>
            <a:ext cx="8059738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08175" y="1014413"/>
            <a:ext cx="8104188" cy="2619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Sample 1</a:t>
            </a:r>
          </a:p>
        </p:txBody>
      </p:sp>
    </p:spTree>
    <p:extLst>
      <p:ext uri="{BB962C8B-B14F-4D97-AF65-F5344CB8AC3E}">
        <p14:creationId xmlns:p14="http://schemas.microsoft.com/office/powerpoint/2010/main" val="4253799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map with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1711309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Title</a:t>
            </a:r>
            <a:endParaRPr lang="en-PH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34545" y="3611027"/>
            <a:ext cx="2987675" cy="1185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/>
              <a:t>Sample 1</a:t>
            </a:r>
            <a:endParaRPr lang="en-P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323438" y="-15875"/>
            <a:ext cx="4870403" cy="6873875"/>
          </a:xfrm>
          <a:prstGeom prst="rect">
            <a:avLst/>
          </a:prstGeom>
          <a:pattFill prst="pct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022867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tted ma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4D6AD19-226E-41A1-8315-480B9AC400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8175" y="244475"/>
            <a:ext cx="8059738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1F682D8B-B407-4E07-BD74-91F4C97BCE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222942"/>
            <a:ext cx="4895850" cy="532765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07C59-DC70-4FEB-9E7E-3888F7F2E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7275" y="1222375"/>
            <a:ext cx="4895850" cy="5327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934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map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4D6AD19-226E-41A1-8315-480B9AC400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8175" y="244475"/>
            <a:ext cx="8059738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91816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 rot="10800000">
            <a:off x="5340427" y="2"/>
            <a:ext cx="6851573" cy="6851573"/>
          </a:xfrm>
          <a:prstGeom prst="rtTriangle">
            <a:avLst/>
          </a:prstGeom>
          <a:solidFill>
            <a:srgbClr val="A18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060702" y="3"/>
            <a:ext cx="9131298" cy="6860721"/>
          </a:xfrm>
          <a:custGeom>
            <a:avLst/>
            <a:gdLst>
              <a:gd name="connsiteX0" fmla="*/ 6879039 w 9131298"/>
              <a:gd name="connsiteY0" fmla="*/ 0 h 6860721"/>
              <a:gd name="connsiteX1" fmla="*/ 9131298 w 9131298"/>
              <a:gd name="connsiteY1" fmla="*/ 0 h 6860721"/>
              <a:gd name="connsiteX2" fmla="*/ 9131298 w 9131298"/>
              <a:gd name="connsiteY2" fmla="*/ 5490791 h 6860721"/>
              <a:gd name="connsiteX3" fmla="*/ 7757710 w 9131298"/>
              <a:gd name="connsiteY3" fmla="*/ 6860721 h 6860721"/>
              <a:gd name="connsiteX4" fmla="*/ 0 w 9131298"/>
              <a:gd name="connsiteY4" fmla="*/ 6860721 h 686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298" h="6860721">
                <a:moveTo>
                  <a:pt x="6879039" y="0"/>
                </a:moveTo>
                <a:lnTo>
                  <a:pt x="9131298" y="0"/>
                </a:lnTo>
                <a:lnTo>
                  <a:pt x="9131298" y="5490791"/>
                </a:lnTo>
                <a:lnTo>
                  <a:pt x="7757710" y="6860721"/>
                </a:lnTo>
                <a:lnTo>
                  <a:pt x="0" y="68607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61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3D123E-DAA2-438E-93E5-0D1182E1E4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3781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93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4EF61D57-BA8E-48A0-B8EF-B76A617DA179}"/>
              </a:ext>
            </a:extLst>
          </p:cNvPr>
          <p:cNvSpPr/>
          <p:nvPr userDrawn="1"/>
        </p:nvSpPr>
        <p:spPr>
          <a:xfrm rot="5400000">
            <a:off x="4140200" y="2047240"/>
            <a:ext cx="6858000" cy="2763520"/>
          </a:xfrm>
          <a:prstGeom prst="rtTriangle">
            <a:avLst/>
          </a:prstGeom>
          <a:solidFill>
            <a:srgbClr val="313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D17367-54C8-4891-B562-2CD44B4B0FF1}"/>
              </a:ext>
            </a:extLst>
          </p:cNvPr>
          <p:cNvSpPr/>
          <p:nvPr userDrawn="1"/>
        </p:nvSpPr>
        <p:spPr>
          <a:xfrm>
            <a:off x="0" y="0"/>
            <a:ext cx="6187440" cy="6858000"/>
          </a:xfrm>
          <a:prstGeom prst="rect">
            <a:avLst/>
          </a:prstGeom>
          <a:solidFill>
            <a:srgbClr val="313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07" y="1887002"/>
            <a:ext cx="6641556" cy="3899528"/>
          </a:xfrm>
          <a:prstGeom prst="rect">
            <a:avLst/>
          </a:prstGeom>
          <a:effectLst/>
        </p:spPr>
      </p:pic>
      <p:sp>
        <p:nvSpPr>
          <p:cNvPr id="6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666128" y="2131266"/>
            <a:ext cx="5026766" cy="316395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849085" y="5426678"/>
            <a:ext cx="660400" cy="138910"/>
          </a:xfrm>
          <a:prstGeom prst="rect">
            <a:avLst/>
          </a:prstGeom>
          <a:solidFill>
            <a:srgbClr val="1F1C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816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2">
          <p15:clr>
            <a:srgbClr val="FBAE40"/>
          </p15:clr>
        </p15:guide>
        <p15:guide id="3" pos="724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orient="horz" pos="3888">
          <p15:clr>
            <a:srgbClr val="FBAE40"/>
          </p15:clr>
        </p15:guide>
        <p15:guide id="6" pos="3840">
          <p15:clr>
            <a:srgbClr val="FBAE40"/>
          </p15:clr>
        </p15:guide>
        <p15:guide id="7" pos="1128">
          <p15:clr>
            <a:srgbClr val="FBAE40"/>
          </p15:clr>
        </p15:guide>
        <p15:guide id="8" pos="6552">
          <p15:clr>
            <a:srgbClr val="FBAE40"/>
          </p15:clr>
        </p15:guide>
        <p15:guide id="9" orient="horz" pos="19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22B356D-F506-4D57-8014-394F4BAFCB33}"/>
              </a:ext>
            </a:extLst>
          </p:cNvPr>
          <p:cNvSpPr/>
          <p:nvPr userDrawn="1"/>
        </p:nvSpPr>
        <p:spPr>
          <a:xfrm rot="5400000">
            <a:off x="4831080" y="1356360"/>
            <a:ext cx="6858000" cy="4145280"/>
          </a:xfrm>
          <a:prstGeom prst="rtTriangle">
            <a:avLst/>
          </a:prstGeom>
          <a:solidFill>
            <a:srgbClr val="313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7FDD73-AF14-400B-9B0A-B541BAA636EC}"/>
              </a:ext>
            </a:extLst>
          </p:cNvPr>
          <p:cNvSpPr/>
          <p:nvPr userDrawn="1"/>
        </p:nvSpPr>
        <p:spPr>
          <a:xfrm>
            <a:off x="0" y="0"/>
            <a:ext cx="6187440" cy="6858000"/>
          </a:xfrm>
          <a:prstGeom prst="rect">
            <a:avLst/>
          </a:prstGeom>
          <a:solidFill>
            <a:srgbClr val="3132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B0C227-13F8-4C27-8D60-004A00AC115F}"/>
              </a:ext>
            </a:extLst>
          </p:cNvPr>
          <p:cNvSpPr/>
          <p:nvPr userDrawn="1"/>
        </p:nvSpPr>
        <p:spPr>
          <a:xfrm>
            <a:off x="1075096" y="2933918"/>
            <a:ext cx="40401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48BF4-F73F-4D88-B131-CA27825E324F}"/>
              </a:ext>
            </a:extLst>
          </p:cNvPr>
          <p:cNvSpPr txBox="1"/>
          <p:nvPr userDrawn="1"/>
        </p:nvSpPr>
        <p:spPr>
          <a:xfrm>
            <a:off x="978666" y="3225446"/>
            <a:ext cx="462292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For more information about DNA Behavior:</a:t>
            </a:r>
          </a:p>
          <a:p>
            <a:endParaRPr lang="en-US" sz="700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Contact:                                           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DNA Behavior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Atlanta, GA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(866) 791-8992</a:t>
            </a:r>
          </a:p>
          <a:p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spcBef>
                <a:spcPts val="0"/>
              </a:spcBef>
              <a:buFontTx/>
              <a:buNone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inquiries@dnabehavior.com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400" dirty="0">
                <a:solidFill>
                  <a:schemeClr val="bg1"/>
                </a:solidFill>
                <a:cs typeface="Calibri" panose="020F0502020204030204" pitchFamily="34" charset="0"/>
              </a:rPr>
              <a:t>www.dnabehavior.com</a:t>
            </a:r>
          </a:p>
          <a:p>
            <a:endParaRPr lang="id-ID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4208F3-B8B1-4B96-8AB3-B5599FD882AB}"/>
              </a:ext>
            </a:extLst>
          </p:cNvPr>
          <p:cNvGrpSpPr/>
          <p:nvPr userDrawn="1"/>
        </p:nvGrpSpPr>
        <p:grpSpPr>
          <a:xfrm>
            <a:off x="834517" y="4763251"/>
            <a:ext cx="136022" cy="90681"/>
            <a:chOff x="7892136" y="5451839"/>
            <a:chExt cx="240011" cy="160007"/>
          </a:xfrm>
        </p:grpSpPr>
        <p:sp>
          <p:nvSpPr>
            <p:cNvPr id="6" name="Shape 1151">
              <a:extLst>
                <a:ext uri="{FF2B5EF4-FFF2-40B4-BE49-F238E27FC236}">
                  <a16:creationId xmlns:a16="http://schemas.microsoft.com/office/drawing/2014/main" id="{5302D897-CABC-4B39-B19B-5D57FCF48564}"/>
                </a:ext>
              </a:extLst>
            </p:cNvPr>
            <p:cNvSpPr/>
            <p:nvPr/>
          </p:nvSpPr>
          <p:spPr>
            <a:xfrm>
              <a:off x="7892136" y="5451839"/>
              <a:ext cx="240011" cy="1600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13" y="103186"/>
                  </a:moveTo>
                  <a:lnTo>
                    <a:pt x="118947" y="109699"/>
                  </a:lnTo>
                  <a:lnTo>
                    <a:pt x="116582" y="114986"/>
                  </a:lnTo>
                  <a:lnTo>
                    <a:pt x="113060" y="118534"/>
                  </a:lnTo>
                  <a:lnTo>
                    <a:pt x="108725" y="119831"/>
                  </a:lnTo>
                  <a:lnTo>
                    <a:pt x="10702" y="119831"/>
                  </a:lnTo>
                  <a:lnTo>
                    <a:pt x="6372" y="118534"/>
                  </a:lnTo>
                  <a:lnTo>
                    <a:pt x="2989" y="114986"/>
                  </a:lnTo>
                  <a:lnTo>
                    <a:pt x="786" y="109699"/>
                  </a:lnTo>
                  <a:lnTo>
                    <a:pt x="0" y="103186"/>
                  </a:lnTo>
                  <a:lnTo>
                    <a:pt x="0" y="16630"/>
                  </a:lnTo>
                  <a:lnTo>
                    <a:pt x="792" y="9826"/>
                  </a:lnTo>
                  <a:lnTo>
                    <a:pt x="3035" y="4576"/>
                  </a:lnTo>
                  <a:lnTo>
                    <a:pt x="6529" y="1196"/>
                  </a:lnTo>
                  <a:lnTo>
                    <a:pt x="11074" y="0"/>
                  </a:lnTo>
                  <a:lnTo>
                    <a:pt x="108725" y="0"/>
                  </a:lnTo>
                  <a:lnTo>
                    <a:pt x="113267" y="1196"/>
                  </a:lnTo>
                  <a:lnTo>
                    <a:pt x="116766" y="4576"/>
                  </a:lnTo>
                  <a:lnTo>
                    <a:pt x="119016" y="9826"/>
                  </a:lnTo>
                  <a:lnTo>
                    <a:pt x="119813" y="16630"/>
                  </a:lnTo>
                  <a:lnTo>
                    <a:pt x="119813" y="103186"/>
                  </a:lnTo>
                  <a:close/>
                </a:path>
              </a:pathLst>
            </a:custGeom>
            <a:noFill/>
            <a:ln w="208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Shape 1152">
              <a:extLst>
                <a:ext uri="{FF2B5EF4-FFF2-40B4-BE49-F238E27FC236}">
                  <a16:creationId xmlns:a16="http://schemas.microsoft.com/office/drawing/2014/main" id="{ADD118F8-2FBE-4953-9215-038826A6962C}"/>
                </a:ext>
              </a:extLst>
            </p:cNvPr>
            <p:cNvSpPr/>
            <p:nvPr/>
          </p:nvSpPr>
          <p:spPr>
            <a:xfrm>
              <a:off x="7898039" y="5458177"/>
              <a:ext cx="228087" cy="869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88" y="0"/>
                  </a:moveTo>
                  <a:lnTo>
                    <a:pt x="62274" y="119866"/>
                  </a:lnTo>
                  <a:lnTo>
                    <a:pt x="0" y="0"/>
                  </a:lnTo>
                </a:path>
              </a:pathLst>
            </a:custGeom>
            <a:noFill/>
            <a:ln w="208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9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00F3BC-30A9-48E7-ACC0-2C58599619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6389" y="4976629"/>
            <a:ext cx="152277" cy="1522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892B02-B3D1-469B-8DB2-2083F4E1EC97}"/>
              </a:ext>
            </a:extLst>
          </p:cNvPr>
          <p:cNvSpPr txBox="1"/>
          <p:nvPr userDrawn="1"/>
        </p:nvSpPr>
        <p:spPr>
          <a:xfrm>
            <a:off x="1075096" y="2132892"/>
            <a:ext cx="2785704" cy="555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4400" b="1" dirty="0">
                <a:solidFill>
                  <a:srgbClr val="978246"/>
                </a:solidFill>
                <a:cs typeface="Calibri" panose="020F0502020204030204" pitchFamily="34" charset="0"/>
              </a:rPr>
              <a:t>Contact Us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6245DB1-A4C7-41EA-99E5-289903D011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0702" y="3"/>
            <a:ext cx="9131298" cy="6860721"/>
          </a:xfrm>
          <a:custGeom>
            <a:avLst/>
            <a:gdLst>
              <a:gd name="connsiteX0" fmla="*/ 6879039 w 9131298"/>
              <a:gd name="connsiteY0" fmla="*/ 0 h 6860721"/>
              <a:gd name="connsiteX1" fmla="*/ 9131298 w 9131298"/>
              <a:gd name="connsiteY1" fmla="*/ 0 h 6860721"/>
              <a:gd name="connsiteX2" fmla="*/ 9131298 w 9131298"/>
              <a:gd name="connsiteY2" fmla="*/ 5490791 h 6860721"/>
              <a:gd name="connsiteX3" fmla="*/ 7757710 w 9131298"/>
              <a:gd name="connsiteY3" fmla="*/ 6860721 h 6860721"/>
              <a:gd name="connsiteX4" fmla="*/ 0 w 9131298"/>
              <a:gd name="connsiteY4" fmla="*/ 6860721 h 686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298" h="6860721">
                <a:moveTo>
                  <a:pt x="6879039" y="0"/>
                </a:moveTo>
                <a:lnTo>
                  <a:pt x="9131298" y="0"/>
                </a:lnTo>
                <a:lnTo>
                  <a:pt x="9131298" y="5490791"/>
                </a:lnTo>
                <a:lnTo>
                  <a:pt x="7757710" y="6860721"/>
                </a:lnTo>
                <a:lnTo>
                  <a:pt x="0" y="6860721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8DB9EB-34CD-4A3B-8071-5853A97C5C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5" y="106604"/>
            <a:ext cx="5766868" cy="179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4FF7897-762C-47AC-AE0B-97B091C79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8087" y="-289560"/>
            <a:ext cx="2944368" cy="2596896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F1AAA221-A650-400D-91EB-CB270A15F8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404312" y="1008888"/>
            <a:ext cx="2944368" cy="2596896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D60BD047-2424-43CE-9A56-EDD79B7AD2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3327" y="2307336"/>
            <a:ext cx="2944368" cy="2596896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A953235D-027C-4E08-9C8C-F56B156CF7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394152" y="3605784"/>
            <a:ext cx="2944368" cy="2596896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4AF4E121-52CA-462A-A6E6-E90C434919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82853" y="1846099"/>
            <a:ext cx="2944368" cy="2596896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25FB82C5-7428-4E79-A889-CA22DF0F70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88449" y="3140780"/>
            <a:ext cx="2944368" cy="2596896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" name="Picture Placeholder 19">
            <a:extLst>
              <a:ext uri="{FF2B5EF4-FFF2-40B4-BE49-F238E27FC236}">
                <a16:creationId xmlns:a16="http://schemas.microsoft.com/office/drawing/2014/main" id="{B7045CAA-2658-4648-8745-87901BC28D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482853" y="4442995"/>
            <a:ext cx="2944368" cy="2596896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" name="Picture Placeholder 19">
            <a:extLst>
              <a:ext uri="{FF2B5EF4-FFF2-40B4-BE49-F238E27FC236}">
                <a16:creationId xmlns:a16="http://schemas.microsoft.com/office/drawing/2014/main" id="{C2763053-6586-4289-9D59-6BFA2B53E81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9039" y="5741443"/>
            <a:ext cx="2944368" cy="2596896"/>
          </a:xfrm>
          <a:prstGeom prst="hexagon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0E52D0-3E25-4412-80BD-C648C4D8CACD}"/>
              </a:ext>
            </a:extLst>
          </p:cNvPr>
          <p:cNvSpPr/>
          <p:nvPr userDrawn="1"/>
        </p:nvSpPr>
        <p:spPr>
          <a:xfrm>
            <a:off x="3398050" y="5022736"/>
            <a:ext cx="53959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333333"/>
                </a:solidFill>
              </a:rPr>
              <a:t>Customized Behavioral Experiences </a:t>
            </a:r>
            <a:br>
              <a:rPr lang="en-US" sz="2800" dirty="0">
                <a:solidFill>
                  <a:srgbClr val="333333"/>
                </a:solidFill>
              </a:rPr>
            </a:br>
            <a:r>
              <a:rPr lang="en-US" sz="2800" dirty="0">
                <a:solidFill>
                  <a:srgbClr val="333333"/>
                </a:solidFill>
              </a:rPr>
              <a:t>Since 2001</a:t>
            </a:r>
            <a:endParaRPr lang="en-PH" sz="2800" dirty="0">
              <a:solidFill>
                <a:srgbClr val="333333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31C12C-8456-4EC3-AEFE-0410453C3D8C}"/>
              </a:ext>
            </a:extLst>
          </p:cNvPr>
          <p:cNvCxnSpPr>
            <a:cxnSpLocks/>
          </p:cNvCxnSpPr>
          <p:nvPr userDrawn="1"/>
        </p:nvCxnSpPr>
        <p:spPr>
          <a:xfrm>
            <a:off x="4376484" y="4867559"/>
            <a:ext cx="3482970" cy="0"/>
          </a:xfrm>
          <a:prstGeom prst="line">
            <a:avLst/>
          </a:prstGeom>
          <a:ln>
            <a:solidFill>
              <a:srgbClr val="A18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0980A51-AEA5-4CDA-9068-864683198A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240" y="874255"/>
            <a:ext cx="4299457" cy="42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6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out Title Page with n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31C12C-8456-4EC3-AEFE-0410453C3D8C}"/>
              </a:ext>
            </a:extLst>
          </p:cNvPr>
          <p:cNvCxnSpPr>
            <a:cxnSpLocks/>
          </p:cNvCxnSpPr>
          <p:nvPr userDrawn="1"/>
        </p:nvCxnSpPr>
        <p:spPr>
          <a:xfrm>
            <a:off x="4376484" y="4273199"/>
            <a:ext cx="3482970" cy="0"/>
          </a:xfrm>
          <a:prstGeom prst="line">
            <a:avLst/>
          </a:prstGeom>
          <a:ln>
            <a:solidFill>
              <a:srgbClr val="A18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F0980A51-AEA5-4CDA-9068-864683198A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014" y="1476176"/>
            <a:ext cx="3013970" cy="30139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FC467E-C026-468A-8908-41EDD45D6A69}"/>
              </a:ext>
            </a:extLst>
          </p:cNvPr>
          <p:cNvSpPr/>
          <p:nvPr userDrawn="1"/>
        </p:nvSpPr>
        <p:spPr>
          <a:xfrm>
            <a:off x="3398048" y="4490146"/>
            <a:ext cx="53959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333333"/>
                </a:solidFill>
              </a:rPr>
              <a:t>Customized Behavioral Experiences </a:t>
            </a:r>
            <a:br>
              <a:rPr lang="en-US" sz="2800" dirty="0">
                <a:solidFill>
                  <a:srgbClr val="333333"/>
                </a:solidFill>
              </a:rPr>
            </a:br>
            <a:r>
              <a:rPr lang="en-US" sz="2800" dirty="0">
                <a:solidFill>
                  <a:srgbClr val="333333"/>
                </a:solidFill>
              </a:rPr>
              <a:t>Since 2001</a:t>
            </a:r>
            <a:endParaRPr lang="en-PH" sz="28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1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evron Picture"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7805"/>
            <a:ext cx="8801101" cy="6875805"/>
          </a:xfrm>
          <a:custGeom>
            <a:avLst/>
            <a:gdLst>
              <a:gd name="connsiteX0" fmla="*/ 0 w 5640512"/>
              <a:gd name="connsiteY0" fmla="*/ 0 h 6858000"/>
              <a:gd name="connsiteX1" fmla="*/ 5640512 w 5640512"/>
              <a:gd name="connsiteY1" fmla="*/ 0 h 6858000"/>
              <a:gd name="connsiteX2" fmla="*/ 5640512 w 5640512"/>
              <a:gd name="connsiteY2" fmla="*/ 6858000 h 6858000"/>
              <a:gd name="connsiteX3" fmla="*/ 0 w 5640512"/>
              <a:gd name="connsiteY3" fmla="*/ 6858000 h 6858000"/>
              <a:gd name="connsiteX4" fmla="*/ 0 w 5640512"/>
              <a:gd name="connsiteY4" fmla="*/ 0 h 6858000"/>
              <a:gd name="connsiteX0" fmla="*/ 0 w 5640512"/>
              <a:gd name="connsiteY0" fmla="*/ 0 h 6858000"/>
              <a:gd name="connsiteX1" fmla="*/ 2239766 w 5640512"/>
              <a:gd name="connsiteY1" fmla="*/ 20548 h 6858000"/>
              <a:gd name="connsiteX2" fmla="*/ 5640512 w 5640512"/>
              <a:gd name="connsiteY2" fmla="*/ 6858000 h 6858000"/>
              <a:gd name="connsiteX3" fmla="*/ 0 w 5640512"/>
              <a:gd name="connsiteY3" fmla="*/ 6858000 h 6858000"/>
              <a:gd name="connsiteX4" fmla="*/ 0 w 5640512"/>
              <a:gd name="connsiteY4" fmla="*/ 0 h 6858000"/>
              <a:gd name="connsiteX0" fmla="*/ 0 w 2270589"/>
              <a:gd name="connsiteY0" fmla="*/ 0 h 6858000"/>
              <a:gd name="connsiteX1" fmla="*/ 2239766 w 2270589"/>
              <a:gd name="connsiteY1" fmla="*/ 20548 h 6858000"/>
              <a:gd name="connsiteX2" fmla="*/ 2270589 w 2270589"/>
              <a:gd name="connsiteY2" fmla="*/ 6816903 h 6858000"/>
              <a:gd name="connsiteX3" fmla="*/ 0 w 2270589"/>
              <a:gd name="connsiteY3" fmla="*/ 6858000 h 6858000"/>
              <a:gd name="connsiteX4" fmla="*/ 0 w 2270589"/>
              <a:gd name="connsiteY4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7114854"/>
              <a:gd name="connsiteX1" fmla="*/ 2239766 w 5548046"/>
              <a:gd name="connsiteY1" fmla="*/ 20548 h 7114854"/>
              <a:gd name="connsiteX2" fmla="*/ 5548046 w 5548046"/>
              <a:gd name="connsiteY2" fmla="*/ 3421294 h 7114854"/>
              <a:gd name="connsiteX3" fmla="*/ 2547991 w 5548046"/>
              <a:gd name="connsiteY3" fmla="*/ 7114854 h 7114854"/>
              <a:gd name="connsiteX4" fmla="*/ 0 w 5548046"/>
              <a:gd name="connsiteY4" fmla="*/ 6858000 h 7114854"/>
              <a:gd name="connsiteX5" fmla="*/ 0 w 5548046"/>
              <a:gd name="connsiteY5" fmla="*/ 0 h 7114854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29492 w 5548046"/>
              <a:gd name="connsiteY3" fmla="*/ 6858000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198768 h 7056768"/>
              <a:gd name="connsiteX1" fmla="*/ 2249291 w 5548046"/>
              <a:gd name="connsiteY1" fmla="*/ 241 h 7056768"/>
              <a:gd name="connsiteX2" fmla="*/ 5548046 w 5548046"/>
              <a:gd name="connsiteY2" fmla="*/ 3620062 h 7056768"/>
              <a:gd name="connsiteX3" fmla="*/ 2229492 w 5548046"/>
              <a:gd name="connsiteY3" fmla="*/ 7056768 h 7056768"/>
              <a:gd name="connsiteX4" fmla="*/ 0 w 5548046"/>
              <a:gd name="connsiteY4" fmla="*/ 7056768 h 7056768"/>
              <a:gd name="connsiteX5" fmla="*/ 0 w 5548046"/>
              <a:gd name="connsiteY5" fmla="*/ 198768 h 7056768"/>
              <a:gd name="connsiteX0" fmla="*/ 0 w 5548046"/>
              <a:gd name="connsiteY0" fmla="*/ 0 h 6858000"/>
              <a:gd name="connsiteX1" fmla="*/ 2220716 w 5548046"/>
              <a:gd name="connsiteY1" fmla="*/ 1498 h 6858000"/>
              <a:gd name="connsiteX2" fmla="*/ 5548046 w 5548046"/>
              <a:gd name="connsiteY2" fmla="*/ 3421294 h 6858000"/>
              <a:gd name="connsiteX3" fmla="*/ 2229492 w 5548046"/>
              <a:gd name="connsiteY3" fmla="*/ 6858000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9338996"/>
              <a:gd name="connsiteY0" fmla="*/ 0 h 6858000"/>
              <a:gd name="connsiteX1" fmla="*/ 2220716 w 9338996"/>
              <a:gd name="connsiteY1" fmla="*/ 1498 h 6858000"/>
              <a:gd name="connsiteX2" fmla="*/ 9338996 w 9338996"/>
              <a:gd name="connsiteY2" fmla="*/ 3516544 h 6858000"/>
              <a:gd name="connsiteX3" fmla="*/ 2229492 w 9338996"/>
              <a:gd name="connsiteY3" fmla="*/ 6858000 h 6858000"/>
              <a:gd name="connsiteX4" fmla="*/ 0 w 9338996"/>
              <a:gd name="connsiteY4" fmla="*/ 6858000 h 6858000"/>
              <a:gd name="connsiteX5" fmla="*/ 0 w 9338996"/>
              <a:gd name="connsiteY5" fmla="*/ 0 h 6858000"/>
              <a:gd name="connsiteX0" fmla="*/ 0 w 9338996"/>
              <a:gd name="connsiteY0" fmla="*/ 8274 h 6866274"/>
              <a:gd name="connsiteX1" fmla="*/ 6221216 w 9338996"/>
              <a:gd name="connsiteY1" fmla="*/ 247 h 6866274"/>
              <a:gd name="connsiteX2" fmla="*/ 9338996 w 9338996"/>
              <a:gd name="connsiteY2" fmla="*/ 3524818 h 6866274"/>
              <a:gd name="connsiteX3" fmla="*/ 2229492 w 9338996"/>
              <a:gd name="connsiteY3" fmla="*/ 6866274 h 6866274"/>
              <a:gd name="connsiteX4" fmla="*/ 0 w 9338996"/>
              <a:gd name="connsiteY4" fmla="*/ 6866274 h 6866274"/>
              <a:gd name="connsiteX5" fmla="*/ 0 w 9338996"/>
              <a:gd name="connsiteY5" fmla="*/ 8274 h 6866274"/>
              <a:gd name="connsiteX0" fmla="*/ 0 w 9338996"/>
              <a:gd name="connsiteY0" fmla="*/ 8274 h 6875799"/>
              <a:gd name="connsiteX1" fmla="*/ 6221216 w 9338996"/>
              <a:gd name="connsiteY1" fmla="*/ 247 h 6875799"/>
              <a:gd name="connsiteX2" fmla="*/ 9338996 w 9338996"/>
              <a:gd name="connsiteY2" fmla="*/ 3524818 h 6875799"/>
              <a:gd name="connsiteX3" fmla="*/ 6553842 w 9338996"/>
              <a:gd name="connsiteY3" fmla="*/ 6875799 h 6875799"/>
              <a:gd name="connsiteX4" fmla="*/ 0 w 9338996"/>
              <a:gd name="connsiteY4" fmla="*/ 6866274 h 6875799"/>
              <a:gd name="connsiteX5" fmla="*/ 0 w 9338996"/>
              <a:gd name="connsiteY5" fmla="*/ 8274 h 6875799"/>
              <a:gd name="connsiteX0" fmla="*/ 0 w 9338996"/>
              <a:gd name="connsiteY0" fmla="*/ 8274 h 6875799"/>
              <a:gd name="connsiteX1" fmla="*/ 6221216 w 9338996"/>
              <a:gd name="connsiteY1" fmla="*/ 247 h 6875799"/>
              <a:gd name="connsiteX2" fmla="*/ 9338996 w 9338996"/>
              <a:gd name="connsiteY2" fmla="*/ 3524818 h 6875799"/>
              <a:gd name="connsiteX3" fmla="*/ 6353817 w 9338996"/>
              <a:gd name="connsiteY3" fmla="*/ 6875799 h 6875799"/>
              <a:gd name="connsiteX4" fmla="*/ 0 w 9338996"/>
              <a:gd name="connsiteY4" fmla="*/ 6866274 h 6875799"/>
              <a:gd name="connsiteX5" fmla="*/ 0 w 9338996"/>
              <a:gd name="connsiteY5" fmla="*/ 8274 h 6875799"/>
              <a:gd name="connsiteX0" fmla="*/ 0 w 9024671"/>
              <a:gd name="connsiteY0" fmla="*/ 8280 h 6875805"/>
              <a:gd name="connsiteX1" fmla="*/ 6221216 w 9024671"/>
              <a:gd name="connsiteY1" fmla="*/ 253 h 6875805"/>
              <a:gd name="connsiteX2" fmla="*/ 9024671 w 9024671"/>
              <a:gd name="connsiteY2" fmla="*/ 3439099 h 6875805"/>
              <a:gd name="connsiteX3" fmla="*/ 6353817 w 9024671"/>
              <a:gd name="connsiteY3" fmla="*/ 6875805 h 6875805"/>
              <a:gd name="connsiteX4" fmla="*/ 0 w 9024671"/>
              <a:gd name="connsiteY4" fmla="*/ 6866280 h 6875805"/>
              <a:gd name="connsiteX5" fmla="*/ 0 w 9024671"/>
              <a:gd name="connsiteY5" fmla="*/ 8280 h 687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24671" h="6875805">
                <a:moveTo>
                  <a:pt x="0" y="8280"/>
                </a:moveTo>
                <a:lnTo>
                  <a:pt x="6221216" y="253"/>
                </a:lnTo>
                <a:cubicBezTo>
                  <a:pt x="6204093" y="-33994"/>
                  <a:pt x="9000697" y="3411701"/>
                  <a:pt x="9024671" y="3439099"/>
                </a:cubicBezTo>
                <a:lnTo>
                  <a:pt x="6353817" y="6875805"/>
                </a:lnTo>
                <a:lnTo>
                  <a:pt x="0" y="6866280"/>
                </a:lnTo>
                <a:lnTo>
                  <a:pt x="0" y="8280"/>
                </a:lnTo>
                <a:close/>
              </a:path>
            </a:pathLst>
          </a:custGeom>
          <a:pattFill prst="pct5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</p:spPr>
        <p:txBody>
          <a:bodyPr/>
          <a:lstStyle>
            <a:lvl1pPr marL="228600" marR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r>
              <a:rPr lang="en-PH" dirty="0"/>
              <a:t>Change picture, and move to the left most portion of the slide</a:t>
            </a:r>
          </a:p>
          <a:p>
            <a:endParaRPr lang="en-PH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034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e Case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4FA0EC1-68C1-4005-9B99-F39E35A42B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7805"/>
            <a:ext cx="8801101" cy="6875805"/>
          </a:xfrm>
          <a:custGeom>
            <a:avLst/>
            <a:gdLst>
              <a:gd name="connsiteX0" fmla="*/ 0 w 5640512"/>
              <a:gd name="connsiteY0" fmla="*/ 0 h 6858000"/>
              <a:gd name="connsiteX1" fmla="*/ 5640512 w 5640512"/>
              <a:gd name="connsiteY1" fmla="*/ 0 h 6858000"/>
              <a:gd name="connsiteX2" fmla="*/ 5640512 w 5640512"/>
              <a:gd name="connsiteY2" fmla="*/ 6858000 h 6858000"/>
              <a:gd name="connsiteX3" fmla="*/ 0 w 5640512"/>
              <a:gd name="connsiteY3" fmla="*/ 6858000 h 6858000"/>
              <a:gd name="connsiteX4" fmla="*/ 0 w 5640512"/>
              <a:gd name="connsiteY4" fmla="*/ 0 h 6858000"/>
              <a:gd name="connsiteX0" fmla="*/ 0 w 5640512"/>
              <a:gd name="connsiteY0" fmla="*/ 0 h 6858000"/>
              <a:gd name="connsiteX1" fmla="*/ 2239766 w 5640512"/>
              <a:gd name="connsiteY1" fmla="*/ 20548 h 6858000"/>
              <a:gd name="connsiteX2" fmla="*/ 5640512 w 5640512"/>
              <a:gd name="connsiteY2" fmla="*/ 6858000 h 6858000"/>
              <a:gd name="connsiteX3" fmla="*/ 0 w 5640512"/>
              <a:gd name="connsiteY3" fmla="*/ 6858000 h 6858000"/>
              <a:gd name="connsiteX4" fmla="*/ 0 w 5640512"/>
              <a:gd name="connsiteY4" fmla="*/ 0 h 6858000"/>
              <a:gd name="connsiteX0" fmla="*/ 0 w 2270589"/>
              <a:gd name="connsiteY0" fmla="*/ 0 h 6858000"/>
              <a:gd name="connsiteX1" fmla="*/ 2239766 w 2270589"/>
              <a:gd name="connsiteY1" fmla="*/ 20548 h 6858000"/>
              <a:gd name="connsiteX2" fmla="*/ 2270589 w 2270589"/>
              <a:gd name="connsiteY2" fmla="*/ 6816903 h 6858000"/>
              <a:gd name="connsiteX3" fmla="*/ 0 w 2270589"/>
              <a:gd name="connsiteY3" fmla="*/ 6858000 h 6858000"/>
              <a:gd name="connsiteX4" fmla="*/ 0 w 2270589"/>
              <a:gd name="connsiteY4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7114854"/>
              <a:gd name="connsiteX1" fmla="*/ 2239766 w 5548046"/>
              <a:gd name="connsiteY1" fmla="*/ 20548 h 7114854"/>
              <a:gd name="connsiteX2" fmla="*/ 5548046 w 5548046"/>
              <a:gd name="connsiteY2" fmla="*/ 3421294 h 7114854"/>
              <a:gd name="connsiteX3" fmla="*/ 2547991 w 5548046"/>
              <a:gd name="connsiteY3" fmla="*/ 7114854 h 7114854"/>
              <a:gd name="connsiteX4" fmla="*/ 0 w 5548046"/>
              <a:gd name="connsiteY4" fmla="*/ 6858000 h 7114854"/>
              <a:gd name="connsiteX5" fmla="*/ 0 w 5548046"/>
              <a:gd name="connsiteY5" fmla="*/ 0 h 7114854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29492 w 5548046"/>
              <a:gd name="connsiteY3" fmla="*/ 6858000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198768 h 7056768"/>
              <a:gd name="connsiteX1" fmla="*/ 2249291 w 5548046"/>
              <a:gd name="connsiteY1" fmla="*/ 241 h 7056768"/>
              <a:gd name="connsiteX2" fmla="*/ 5548046 w 5548046"/>
              <a:gd name="connsiteY2" fmla="*/ 3620062 h 7056768"/>
              <a:gd name="connsiteX3" fmla="*/ 2229492 w 5548046"/>
              <a:gd name="connsiteY3" fmla="*/ 7056768 h 7056768"/>
              <a:gd name="connsiteX4" fmla="*/ 0 w 5548046"/>
              <a:gd name="connsiteY4" fmla="*/ 7056768 h 7056768"/>
              <a:gd name="connsiteX5" fmla="*/ 0 w 5548046"/>
              <a:gd name="connsiteY5" fmla="*/ 198768 h 7056768"/>
              <a:gd name="connsiteX0" fmla="*/ 0 w 5548046"/>
              <a:gd name="connsiteY0" fmla="*/ 0 h 6858000"/>
              <a:gd name="connsiteX1" fmla="*/ 2220716 w 5548046"/>
              <a:gd name="connsiteY1" fmla="*/ 1498 h 6858000"/>
              <a:gd name="connsiteX2" fmla="*/ 5548046 w 5548046"/>
              <a:gd name="connsiteY2" fmla="*/ 3421294 h 6858000"/>
              <a:gd name="connsiteX3" fmla="*/ 2229492 w 5548046"/>
              <a:gd name="connsiteY3" fmla="*/ 6858000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9338996"/>
              <a:gd name="connsiteY0" fmla="*/ 0 h 6858000"/>
              <a:gd name="connsiteX1" fmla="*/ 2220716 w 9338996"/>
              <a:gd name="connsiteY1" fmla="*/ 1498 h 6858000"/>
              <a:gd name="connsiteX2" fmla="*/ 9338996 w 9338996"/>
              <a:gd name="connsiteY2" fmla="*/ 3516544 h 6858000"/>
              <a:gd name="connsiteX3" fmla="*/ 2229492 w 9338996"/>
              <a:gd name="connsiteY3" fmla="*/ 6858000 h 6858000"/>
              <a:gd name="connsiteX4" fmla="*/ 0 w 9338996"/>
              <a:gd name="connsiteY4" fmla="*/ 6858000 h 6858000"/>
              <a:gd name="connsiteX5" fmla="*/ 0 w 9338996"/>
              <a:gd name="connsiteY5" fmla="*/ 0 h 6858000"/>
              <a:gd name="connsiteX0" fmla="*/ 0 w 9338996"/>
              <a:gd name="connsiteY0" fmla="*/ 8274 h 6866274"/>
              <a:gd name="connsiteX1" fmla="*/ 6221216 w 9338996"/>
              <a:gd name="connsiteY1" fmla="*/ 247 h 6866274"/>
              <a:gd name="connsiteX2" fmla="*/ 9338996 w 9338996"/>
              <a:gd name="connsiteY2" fmla="*/ 3524818 h 6866274"/>
              <a:gd name="connsiteX3" fmla="*/ 2229492 w 9338996"/>
              <a:gd name="connsiteY3" fmla="*/ 6866274 h 6866274"/>
              <a:gd name="connsiteX4" fmla="*/ 0 w 9338996"/>
              <a:gd name="connsiteY4" fmla="*/ 6866274 h 6866274"/>
              <a:gd name="connsiteX5" fmla="*/ 0 w 9338996"/>
              <a:gd name="connsiteY5" fmla="*/ 8274 h 6866274"/>
              <a:gd name="connsiteX0" fmla="*/ 0 w 9338996"/>
              <a:gd name="connsiteY0" fmla="*/ 8274 h 6875799"/>
              <a:gd name="connsiteX1" fmla="*/ 6221216 w 9338996"/>
              <a:gd name="connsiteY1" fmla="*/ 247 h 6875799"/>
              <a:gd name="connsiteX2" fmla="*/ 9338996 w 9338996"/>
              <a:gd name="connsiteY2" fmla="*/ 3524818 h 6875799"/>
              <a:gd name="connsiteX3" fmla="*/ 6553842 w 9338996"/>
              <a:gd name="connsiteY3" fmla="*/ 6875799 h 6875799"/>
              <a:gd name="connsiteX4" fmla="*/ 0 w 9338996"/>
              <a:gd name="connsiteY4" fmla="*/ 6866274 h 6875799"/>
              <a:gd name="connsiteX5" fmla="*/ 0 w 9338996"/>
              <a:gd name="connsiteY5" fmla="*/ 8274 h 6875799"/>
              <a:gd name="connsiteX0" fmla="*/ 0 w 9338996"/>
              <a:gd name="connsiteY0" fmla="*/ 8274 h 6875799"/>
              <a:gd name="connsiteX1" fmla="*/ 6221216 w 9338996"/>
              <a:gd name="connsiteY1" fmla="*/ 247 h 6875799"/>
              <a:gd name="connsiteX2" fmla="*/ 9338996 w 9338996"/>
              <a:gd name="connsiteY2" fmla="*/ 3524818 h 6875799"/>
              <a:gd name="connsiteX3" fmla="*/ 6353817 w 9338996"/>
              <a:gd name="connsiteY3" fmla="*/ 6875799 h 6875799"/>
              <a:gd name="connsiteX4" fmla="*/ 0 w 9338996"/>
              <a:gd name="connsiteY4" fmla="*/ 6866274 h 6875799"/>
              <a:gd name="connsiteX5" fmla="*/ 0 w 9338996"/>
              <a:gd name="connsiteY5" fmla="*/ 8274 h 6875799"/>
              <a:gd name="connsiteX0" fmla="*/ 0 w 9024671"/>
              <a:gd name="connsiteY0" fmla="*/ 8280 h 6875805"/>
              <a:gd name="connsiteX1" fmla="*/ 6221216 w 9024671"/>
              <a:gd name="connsiteY1" fmla="*/ 253 h 6875805"/>
              <a:gd name="connsiteX2" fmla="*/ 9024671 w 9024671"/>
              <a:gd name="connsiteY2" fmla="*/ 3439099 h 6875805"/>
              <a:gd name="connsiteX3" fmla="*/ 6353817 w 9024671"/>
              <a:gd name="connsiteY3" fmla="*/ 6875805 h 6875805"/>
              <a:gd name="connsiteX4" fmla="*/ 0 w 9024671"/>
              <a:gd name="connsiteY4" fmla="*/ 6866280 h 6875805"/>
              <a:gd name="connsiteX5" fmla="*/ 0 w 9024671"/>
              <a:gd name="connsiteY5" fmla="*/ 8280 h 6875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24671" h="6875805">
                <a:moveTo>
                  <a:pt x="0" y="8280"/>
                </a:moveTo>
                <a:lnTo>
                  <a:pt x="6221216" y="253"/>
                </a:lnTo>
                <a:cubicBezTo>
                  <a:pt x="6204093" y="-33994"/>
                  <a:pt x="9000697" y="3411701"/>
                  <a:pt x="9024671" y="3439099"/>
                </a:cubicBezTo>
                <a:lnTo>
                  <a:pt x="6353817" y="6875805"/>
                </a:lnTo>
                <a:lnTo>
                  <a:pt x="0" y="6866280"/>
                </a:lnTo>
                <a:lnTo>
                  <a:pt x="0" y="8280"/>
                </a:lnTo>
                <a:close/>
              </a:path>
            </a:pathLst>
          </a:custGeom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743878-C2A7-40E9-92DE-37006B852478}"/>
              </a:ext>
            </a:extLst>
          </p:cNvPr>
          <p:cNvSpPr/>
          <p:nvPr userDrawn="1"/>
        </p:nvSpPr>
        <p:spPr>
          <a:xfrm>
            <a:off x="832918" y="4236944"/>
            <a:ext cx="986827" cy="4571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29706197-9D68-4251-B076-8C01F116023F}"/>
              </a:ext>
            </a:extLst>
          </p:cNvPr>
          <p:cNvSpPr txBox="1">
            <a:spLocks/>
          </p:cNvSpPr>
          <p:nvPr userDrawn="1"/>
        </p:nvSpPr>
        <p:spPr>
          <a:xfrm>
            <a:off x="-42531" y="-60338"/>
            <a:ext cx="4962968" cy="6960866"/>
          </a:xfrm>
          <a:custGeom>
            <a:avLst/>
            <a:gdLst>
              <a:gd name="connsiteX0" fmla="*/ 0 w 5640512"/>
              <a:gd name="connsiteY0" fmla="*/ 0 h 6858000"/>
              <a:gd name="connsiteX1" fmla="*/ 5640512 w 5640512"/>
              <a:gd name="connsiteY1" fmla="*/ 0 h 6858000"/>
              <a:gd name="connsiteX2" fmla="*/ 5640512 w 5640512"/>
              <a:gd name="connsiteY2" fmla="*/ 6858000 h 6858000"/>
              <a:gd name="connsiteX3" fmla="*/ 0 w 5640512"/>
              <a:gd name="connsiteY3" fmla="*/ 6858000 h 6858000"/>
              <a:gd name="connsiteX4" fmla="*/ 0 w 5640512"/>
              <a:gd name="connsiteY4" fmla="*/ 0 h 6858000"/>
              <a:gd name="connsiteX0" fmla="*/ 0 w 5640512"/>
              <a:gd name="connsiteY0" fmla="*/ 0 h 6858000"/>
              <a:gd name="connsiteX1" fmla="*/ 2239766 w 5640512"/>
              <a:gd name="connsiteY1" fmla="*/ 20548 h 6858000"/>
              <a:gd name="connsiteX2" fmla="*/ 5640512 w 5640512"/>
              <a:gd name="connsiteY2" fmla="*/ 6858000 h 6858000"/>
              <a:gd name="connsiteX3" fmla="*/ 0 w 5640512"/>
              <a:gd name="connsiteY3" fmla="*/ 6858000 h 6858000"/>
              <a:gd name="connsiteX4" fmla="*/ 0 w 5640512"/>
              <a:gd name="connsiteY4" fmla="*/ 0 h 6858000"/>
              <a:gd name="connsiteX0" fmla="*/ 0 w 2270589"/>
              <a:gd name="connsiteY0" fmla="*/ 0 h 6858000"/>
              <a:gd name="connsiteX1" fmla="*/ 2239766 w 2270589"/>
              <a:gd name="connsiteY1" fmla="*/ 20548 h 6858000"/>
              <a:gd name="connsiteX2" fmla="*/ 2270589 w 2270589"/>
              <a:gd name="connsiteY2" fmla="*/ 6816903 h 6858000"/>
              <a:gd name="connsiteX3" fmla="*/ 0 w 2270589"/>
              <a:gd name="connsiteY3" fmla="*/ 6858000 h 6858000"/>
              <a:gd name="connsiteX4" fmla="*/ 0 w 2270589"/>
              <a:gd name="connsiteY4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70589 w 5548046"/>
              <a:gd name="connsiteY3" fmla="*/ 6816903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0 h 7114854"/>
              <a:gd name="connsiteX1" fmla="*/ 2239766 w 5548046"/>
              <a:gd name="connsiteY1" fmla="*/ 20548 h 7114854"/>
              <a:gd name="connsiteX2" fmla="*/ 5548046 w 5548046"/>
              <a:gd name="connsiteY2" fmla="*/ 3421294 h 7114854"/>
              <a:gd name="connsiteX3" fmla="*/ 2547991 w 5548046"/>
              <a:gd name="connsiteY3" fmla="*/ 7114854 h 7114854"/>
              <a:gd name="connsiteX4" fmla="*/ 0 w 5548046"/>
              <a:gd name="connsiteY4" fmla="*/ 6858000 h 7114854"/>
              <a:gd name="connsiteX5" fmla="*/ 0 w 5548046"/>
              <a:gd name="connsiteY5" fmla="*/ 0 h 7114854"/>
              <a:gd name="connsiteX0" fmla="*/ 0 w 5548046"/>
              <a:gd name="connsiteY0" fmla="*/ 0 h 6858000"/>
              <a:gd name="connsiteX1" fmla="*/ 2239766 w 5548046"/>
              <a:gd name="connsiteY1" fmla="*/ 20548 h 6858000"/>
              <a:gd name="connsiteX2" fmla="*/ 5548046 w 5548046"/>
              <a:gd name="connsiteY2" fmla="*/ 3421294 h 6858000"/>
              <a:gd name="connsiteX3" fmla="*/ 2229492 w 5548046"/>
              <a:gd name="connsiteY3" fmla="*/ 6858000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548046"/>
              <a:gd name="connsiteY0" fmla="*/ 198768 h 7056768"/>
              <a:gd name="connsiteX1" fmla="*/ 2249291 w 5548046"/>
              <a:gd name="connsiteY1" fmla="*/ 241 h 7056768"/>
              <a:gd name="connsiteX2" fmla="*/ 5548046 w 5548046"/>
              <a:gd name="connsiteY2" fmla="*/ 3620062 h 7056768"/>
              <a:gd name="connsiteX3" fmla="*/ 2229492 w 5548046"/>
              <a:gd name="connsiteY3" fmla="*/ 7056768 h 7056768"/>
              <a:gd name="connsiteX4" fmla="*/ 0 w 5548046"/>
              <a:gd name="connsiteY4" fmla="*/ 7056768 h 7056768"/>
              <a:gd name="connsiteX5" fmla="*/ 0 w 5548046"/>
              <a:gd name="connsiteY5" fmla="*/ 198768 h 7056768"/>
              <a:gd name="connsiteX0" fmla="*/ 0 w 5548046"/>
              <a:gd name="connsiteY0" fmla="*/ 0 h 6858000"/>
              <a:gd name="connsiteX1" fmla="*/ 2220716 w 5548046"/>
              <a:gd name="connsiteY1" fmla="*/ 1498 h 6858000"/>
              <a:gd name="connsiteX2" fmla="*/ 5548046 w 5548046"/>
              <a:gd name="connsiteY2" fmla="*/ 3421294 h 6858000"/>
              <a:gd name="connsiteX3" fmla="*/ 2229492 w 5548046"/>
              <a:gd name="connsiteY3" fmla="*/ 6858000 h 6858000"/>
              <a:gd name="connsiteX4" fmla="*/ 0 w 5548046"/>
              <a:gd name="connsiteY4" fmla="*/ 6858000 h 6858000"/>
              <a:gd name="connsiteX5" fmla="*/ 0 w 5548046"/>
              <a:gd name="connsiteY5" fmla="*/ 0 h 6858000"/>
              <a:gd name="connsiteX0" fmla="*/ 0 w 5026687"/>
              <a:gd name="connsiteY0" fmla="*/ 0 h 6858000"/>
              <a:gd name="connsiteX1" fmla="*/ 2220716 w 5026687"/>
              <a:gd name="connsiteY1" fmla="*/ 1498 h 6858000"/>
              <a:gd name="connsiteX2" fmla="*/ 5026687 w 5026687"/>
              <a:gd name="connsiteY2" fmla="*/ 3373669 h 6858000"/>
              <a:gd name="connsiteX3" fmla="*/ 2229492 w 5026687"/>
              <a:gd name="connsiteY3" fmla="*/ 6858000 h 6858000"/>
              <a:gd name="connsiteX4" fmla="*/ 0 w 5026687"/>
              <a:gd name="connsiteY4" fmla="*/ 6858000 h 6858000"/>
              <a:gd name="connsiteX5" fmla="*/ 0 w 502668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6687" h="6858000">
                <a:moveTo>
                  <a:pt x="0" y="0"/>
                </a:moveTo>
                <a:lnTo>
                  <a:pt x="2220716" y="1498"/>
                </a:lnTo>
                <a:cubicBezTo>
                  <a:pt x="2203593" y="-32749"/>
                  <a:pt x="5002713" y="3346271"/>
                  <a:pt x="5026687" y="3373669"/>
                </a:cubicBezTo>
                <a:lnTo>
                  <a:pt x="222949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6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PH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P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8FB4F8-0720-4A99-ADC1-8865C33AD669}"/>
              </a:ext>
            </a:extLst>
          </p:cNvPr>
          <p:cNvSpPr/>
          <p:nvPr userDrawn="1"/>
        </p:nvSpPr>
        <p:spPr>
          <a:xfrm>
            <a:off x="765533" y="3783040"/>
            <a:ext cx="1600719" cy="1052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B8031F-B12D-4047-94BE-B0C2E343CDD8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36BE58-5926-4071-A529-7E33FCFB324D}"/>
              </a:ext>
            </a:extLst>
          </p:cNvPr>
          <p:cNvSpPr/>
          <p:nvPr userDrawn="1"/>
        </p:nvSpPr>
        <p:spPr>
          <a:xfrm>
            <a:off x="11117389" y="1402198"/>
            <a:ext cx="514350" cy="57150"/>
          </a:xfrm>
          <a:prstGeom prst="rect">
            <a:avLst/>
          </a:prstGeom>
          <a:solidFill>
            <a:srgbClr val="A18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E8D8E2-A2D6-41F1-AF3C-89EE99AE34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5533" y="2331411"/>
            <a:ext cx="3932555" cy="670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89CA65D-86A7-435E-AA96-84F9E591D1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532" y="3057225"/>
            <a:ext cx="3932555" cy="670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rgbClr val="97824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6630206-B5B7-4E7B-811E-4C78825999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43631" y="1894006"/>
            <a:ext cx="2830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FE8EDEA-E946-499F-AF0E-80748A3B6E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43632" y="880545"/>
            <a:ext cx="2830639" cy="52165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777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Case Resul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5A9F996F-03D3-4BE0-B2FA-CBECCAA8B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4974" r="14974"/>
          <a:stretch>
            <a:fillRect/>
          </a:stretch>
        </p:blipFill>
        <p:spPr>
          <a:xfrm>
            <a:off x="8420100" y="3429000"/>
            <a:ext cx="3759200" cy="3429000"/>
          </a:xfrm>
          <a:prstGeom prst="rect">
            <a:avLst/>
          </a:prstGeom>
        </p:spPr>
      </p:pic>
      <p:pic>
        <p:nvPicPr>
          <p:cNvPr id="4" name="Picture Placeholder 1">
            <a:extLst>
              <a:ext uri="{FF2B5EF4-FFF2-40B4-BE49-F238E27FC236}">
                <a16:creationId xmlns:a16="http://schemas.microsoft.com/office/drawing/2014/main" id="{B7490B00-0166-46C4-A50A-B05DCA2EB4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274" r="12274"/>
          <a:stretch>
            <a:fillRect/>
          </a:stretch>
        </p:blipFill>
        <p:spPr>
          <a:xfrm>
            <a:off x="4673600" y="0"/>
            <a:ext cx="3759200" cy="3429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3D586D-F6AA-4D8F-91DA-719EA44DD7BA}"/>
              </a:ext>
            </a:extLst>
          </p:cNvPr>
          <p:cNvSpPr/>
          <p:nvPr userDrawn="1"/>
        </p:nvSpPr>
        <p:spPr>
          <a:xfrm>
            <a:off x="4673600" y="0"/>
            <a:ext cx="3759200" cy="3444424"/>
          </a:xfrm>
          <a:prstGeom prst="rect">
            <a:avLst/>
          </a:prstGeom>
          <a:solidFill>
            <a:srgbClr val="333333">
              <a:alpha val="8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2461F-5B65-4727-B9F5-48CCE9A067EA}"/>
              </a:ext>
            </a:extLst>
          </p:cNvPr>
          <p:cNvSpPr/>
          <p:nvPr userDrawn="1"/>
        </p:nvSpPr>
        <p:spPr>
          <a:xfrm>
            <a:off x="8432800" y="3429000"/>
            <a:ext cx="3759200" cy="3429000"/>
          </a:xfrm>
          <a:prstGeom prst="rect">
            <a:avLst/>
          </a:prstGeom>
          <a:solidFill>
            <a:srgbClr val="333333">
              <a:alpha val="8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AA16D5D3-ADC7-4812-9F54-674FCB93BA2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5766" r="15766"/>
          <a:stretch>
            <a:fillRect/>
          </a:stretch>
        </p:blipFill>
        <p:spPr>
          <a:xfrm>
            <a:off x="4673600" y="3429000"/>
            <a:ext cx="3759200" cy="3429000"/>
          </a:xfrm>
          <a:prstGeom prst="rect">
            <a:avLst/>
          </a:prstGeom>
        </p:spPr>
      </p:pic>
      <p:pic>
        <p:nvPicPr>
          <p:cNvPr id="9" name="Picture Placeholder 3">
            <a:extLst>
              <a:ext uri="{FF2B5EF4-FFF2-40B4-BE49-F238E27FC236}">
                <a16:creationId xmlns:a16="http://schemas.microsoft.com/office/drawing/2014/main" id="{74D8B9BA-A856-4DE4-B1D7-2EB882BEC38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 l="13770" r="13770"/>
          <a:stretch>
            <a:fillRect/>
          </a:stretch>
        </p:blipFill>
        <p:spPr>
          <a:xfrm>
            <a:off x="8432800" y="0"/>
            <a:ext cx="3759200" cy="3429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63F908-D017-40EC-9F71-0E05E27A8234}"/>
              </a:ext>
            </a:extLst>
          </p:cNvPr>
          <p:cNvSpPr/>
          <p:nvPr userDrawn="1"/>
        </p:nvSpPr>
        <p:spPr>
          <a:xfrm>
            <a:off x="8426695" y="15424"/>
            <a:ext cx="3759200" cy="3429000"/>
          </a:xfrm>
          <a:prstGeom prst="rect">
            <a:avLst/>
          </a:prstGeom>
          <a:solidFill>
            <a:srgbClr val="333333">
              <a:alpha val="8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0114F3-734E-4C4B-A848-FDF3C91C6AA3}"/>
              </a:ext>
            </a:extLst>
          </p:cNvPr>
          <p:cNvSpPr/>
          <p:nvPr userDrawn="1"/>
        </p:nvSpPr>
        <p:spPr>
          <a:xfrm>
            <a:off x="4673600" y="3398152"/>
            <a:ext cx="3759200" cy="3459848"/>
          </a:xfrm>
          <a:prstGeom prst="rect">
            <a:avLst/>
          </a:prstGeom>
          <a:solidFill>
            <a:srgbClr val="333333">
              <a:alpha val="84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9B2381-C488-4B60-B32A-9186EB7E0C50}"/>
              </a:ext>
            </a:extLst>
          </p:cNvPr>
          <p:cNvCxnSpPr/>
          <p:nvPr userDrawn="1"/>
        </p:nvCxnSpPr>
        <p:spPr>
          <a:xfrm>
            <a:off x="4673600" y="3429000"/>
            <a:ext cx="75184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F081CF5-2667-4183-B0AC-4DFDB136D838}"/>
              </a:ext>
            </a:extLst>
          </p:cNvPr>
          <p:cNvCxnSpPr/>
          <p:nvPr userDrawn="1"/>
        </p:nvCxnSpPr>
        <p:spPr>
          <a:xfrm>
            <a:off x="8420100" y="15424"/>
            <a:ext cx="0" cy="6842576"/>
          </a:xfrm>
          <a:prstGeom prst="line">
            <a:avLst/>
          </a:prstGeom>
          <a:ln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E9A3CE63-56B3-42F5-8724-FAA2FC00340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F9571CC-F4AA-40DE-82A4-9BCF5B6535EE}"/>
              </a:ext>
            </a:extLst>
          </p:cNvPr>
          <p:cNvSpPr/>
          <p:nvPr userDrawn="1"/>
        </p:nvSpPr>
        <p:spPr>
          <a:xfrm>
            <a:off x="641867" y="2036499"/>
            <a:ext cx="514350" cy="57150"/>
          </a:xfrm>
          <a:prstGeom prst="rect">
            <a:avLst/>
          </a:prstGeom>
          <a:solidFill>
            <a:srgbClr val="A18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6897D2C4-889F-40E4-A3F0-553D6F16D9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629" y="2528307"/>
            <a:ext cx="2830639" cy="914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37" name="Text Placeholder 16">
            <a:extLst>
              <a:ext uri="{FF2B5EF4-FFF2-40B4-BE49-F238E27FC236}">
                <a16:creationId xmlns:a16="http://schemas.microsoft.com/office/drawing/2014/main" id="{A8F3E204-5FD5-4861-AED6-CE18C8A412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630" y="1514846"/>
            <a:ext cx="2830639" cy="5216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DBC54CB6-7EF1-4015-B17F-D22130FCC2A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43631" y="1894006"/>
            <a:ext cx="2830639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A17AA58F-917D-4AF5-B4D4-97D69EA1AA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37881" y="1894006"/>
            <a:ext cx="2830639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4E3D370-1DA1-45FD-AAD3-5FEF43F92D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9378" y="5262355"/>
            <a:ext cx="2830639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66F15785-A585-40BB-9125-6769D6A8E5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33628" y="5262355"/>
            <a:ext cx="2830639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47702529-6B8E-4986-8DDA-8076C6A787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065520" y="585022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5" name="Picture Placeholder 43">
            <a:extLst>
              <a:ext uri="{FF2B5EF4-FFF2-40B4-BE49-F238E27FC236}">
                <a16:creationId xmlns:a16="http://schemas.microsoft.com/office/drawing/2014/main" id="{C6DBE598-5141-48C0-A784-2DEBB604908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027920" y="631154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6" name="Picture Placeholder 43">
            <a:extLst>
              <a:ext uri="{FF2B5EF4-FFF2-40B4-BE49-F238E27FC236}">
                <a16:creationId xmlns:a16="http://schemas.microsoft.com/office/drawing/2014/main" id="{1EEA881C-C511-4E26-A4B5-4EC596E5D07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65520" y="4060154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7" name="Picture Placeholder 43">
            <a:extLst>
              <a:ext uri="{FF2B5EF4-FFF2-40B4-BE49-F238E27FC236}">
                <a16:creationId xmlns:a16="http://schemas.microsoft.com/office/drawing/2014/main" id="{C4FE94D1-1BA3-4638-94D8-DB36F9F3A4E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027920" y="4106286"/>
            <a:ext cx="914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443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4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64098C-0360-4067-9F07-7CFB2D828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069E-696D-42CD-AC94-611BFE2BB0D5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2988CA-A462-4DCB-914F-B14E61E9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3703E-9762-4D16-A20E-012A86EB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0F944-4867-4ACB-B753-123D078EF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56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5F33E-9E8C-47E1-B7B6-3F0E52C5C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7C127-131F-44AA-A333-4A36D68ED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20916-5BB8-45E6-8BCD-84DEA9BCE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A4A26-DFB3-4439-BEFB-D47C08716784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707CF-F069-48BE-BCE5-BBA42523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162F1-094C-4112-B713-DBB56EE2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2DF8E-322D-4183-8403-98350445F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120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33B4239-6C53-454D-83AF-1093214C84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07745" y="2077157"/>
            <a:ext cx="2027445" cy="2404533"/>
          </a:xfrm>
          <a:custGeom>
            <a:avLst/>
            <a:gdLst>
              <a:gd name="connsiteX0" fmla="*/ 0 w 2027445"/>
              <a:gd name="connsiteY0" fmla="*/ 0 h 2404533"/>
              <a:gd name="connsiteX1" fmla="*/ 2027445 w 2027445"/>
              <a:gd name="connsiteY1" fmla="*/ 0 h 2404533"/>
              <a:gd name="connsiteX2" fmla="*/ 2027445 w 2027445"/>
              <a:gd name="connsiteY2" fmla="*/ 2404533 h 2404533"/>
              <a:gd name="connsiteX3" fmla="*/ 0 w 2027445"/>
              <a:gd name="connsiteY3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7445" h="2404533">
                <a:moveTo>
                  <a:pt x="0" y="0"/>
                </a:moveTo>
                <a:lnTo>
                  <a:pt x="2027445" y="0"/>
                </a:lnTo>
                <a:lnTo>
                  <a:pt x="2027445" y="2404533"/>
                </a:lnTo>
                <a:lnTo>
                  <a:pt x="0" y="24045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283831E-DE77-46E8-80FB-4EBA0350F4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0634" y="2077156"/>
            <a:ext cx="2027445" cy="2404533"/>
          </a:xfrm>
          <a:custGeom>
            <a:avLst/>
            <a:gdLst>
              <a:gd name="connsiteX0" fmla="*/ 0 w 2027445"/>
              <a:gd name="connsiteY0" fmla="*/ 0 h 2404533"/>
              <a:gd name="connsiteX1" fmla="*/ 2027445 w 2027445"/>
              <a:gd name="connsiteY1" fmla="*/ 0 h 2404533"/>
              <a:gd name="connsiteX2" fmla="*/ 2027445 w 2027445"/>
              <a:gd name="connsiteY2" fmla="*/ 2404533 h 2404533"/>
              <a:gd name="connsiteX3" fmla="*/ 0 w 2027445"/>
              <a:gd name="connsiteY3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7445" h="2404533">
                <a:moveTo>
                  <a:pt x="0" y="0"/>
                </a:moveTo>
                <a:lnTo>
                  <a:pt x="2027445" y="0"/>
                </a:lnTo>
                <a:lnTo>
                  <a:pt x="2027445" y="2404533"/>
                </a:lnTo>
                <a:lnTo>
                  <a:pt x="0" y="24045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FF5672-2805-4ACD-974A-6C25406C3D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07746" y="5086554"/>
            <a:ext cx="4680334" cy="1345598"/>
          </a:xfrm>
          <a:custGeom>
            <a:avLst/>
            <a:gdLst>
              <a:gd name="connsiteX0" fmla="*/ 0 w 4680334"/>
              <a:gd name="connsiteY0" fmla="*/ 0 h 1345598"/>
              <a:gd name="connsiteX1" fmla="*/ 4680334 w 4680334"/>
              <a:gd name="connsiteY1" fmla="*/ 0 h 1345598"/>
              <a:gd name="connsiteX2" fmla="*/ 4680334 w 4680334"/>
              <a:gd name="connsiteY2" fmla="*/ 1345598 h 1345598"/>
              <a:gd name="connsiteX3" fmla="*/ 0 w 4680334"/>
              <a:gd name="connsiteY3" fmla="*/ 1345598 h 134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0334" h="1345598">
                <a:moveTo>
                  <a:pt x="0" y="0"/>
                </a:moveTo>
                <a:lnTo>
                  <a:pt x="4680334" y="0"/>
                </a:lnTo>
                <a:lnTo>
                  <a:pt x="4680334" y="1345598"/>
                </a:lnTo>
                <a:lnTo>
                  <a:pt x="0" y="13455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E6805A7-8676-46A0-AB5C-15C6D2F781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31545" y="2077155"/>
            <a:ext cx="4052711" cy="4354996"/>
          </a:xfrm>
          <a:custGeom>
            <a:avLst/>
            <a:gdLst>
              <a:gd name="connsiteX0" fmla="*/ 0 w 4052711"/>
              <a:gd name="connsiteY0" fmla="*/ 0 h 4354996"/>
              <a:gd name="connsiteX1" fmla="*/ 4052711 w 4052711"/>
              <a:gd name="connsiteY1" fmla="*/ 0 h 4354996"/>
              <a:gd name="connsiteX2" fmla="*/ 4052711 w 4052711"/>
              <a:gd name="connsiteY2" fmla="*/ 4354996 h 4354996"/>
              <a:gd name="connsiteX3" fmla="*/ 0 w 4052711"/>
              <a:gd name="connsiteY3" fmla="*/ 4354996 h 435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711" h="4354996">
                <a:moveTo>
                  <a:pt x="0" y="0"/>
                </a:moveTo>
                <a:lnTo>
                  <a:pt x="4052711" y="0"/>
                </a:lnTo>
                <a:lnTo>
                  <a:pt x="4052711" y="4354996"/>
                </a:lnTo>
                <a:lnTo>
                  <a:pt x="0" y="435499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24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973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15"/>
            <a:ext cx="12192000" cy="4065588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baseline="0"/>
            </a:lvl1pPr>
          </a:lstStyle>
          <a:p>
            <a:r>
              <a:rPr lang="en-PH" dirty="0"/>
              <a:t>Place desired photo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387600" y="4724400"/>
            <a:ext cx="76454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/>
              <a:t>Title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221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15"/>
            <a:ext cx="12192000" cy="4065588"/>
          </a:xfrm>
          <a:prstGeom prst="rect">
            <a:avLst/>
          </a:prstGeom>
          <a:pattFill prst="pct5">
            <a:fgClr>
              <a:schemeClr val="bg1">
                <a:lumMod val="50000"/>
              </a:schemeClr>
            </a:fgClr>
            <a:bgClr>
              <a:schemeClr val="bg1"/>
            </a:bgClr>
          </a:pattFill>
        </p:spPr>
        <p:txBody>
          <a:bodyPr/>
          <a:lstStyle>
            <a:lvl1pPr>
              <a:defRPr baseline="0"/>
            </a:lvl1pPr>
          </a:lstStyle>
          <a:p>
            <a:r>
              <a:rPr lang="en-PH" dirty="0"/>
              <a:t>Place desired photo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B77B9F-5DBD-4AE0-B8BF-8711A8964C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30040" y="4724400"/>
            <a:ext cx="5902960" cy="1538556"/>
          </a:xfrm>
          <a:prstGeom prst="rect">
            <a:avLst/>
          </a:prstGeom>
        </p:spPr>
        <p:txBody>
          <a:bodyPr/>
          <a:lstStyle>
            <a:lvl1pPr marL="742950" indent="-742950" algn="l">
              <a:buFont typeface="+mj-lt"/>
              <a:buAutoNum type="arabicPeriod"/>
              <a:defRPr sz="2400"/>
            </a:lvl1pPr>
          </a:lstStyle>
          <a:p>
            <a:pPr lvl="0"/>
            <a:r>
              <a:rPr lang="en-US" dirty="0"/>
              <a:t>Agenda 1</a:t>
            </a:r>
          </a:p>
          <a:p>
            <a:pPr lvl="0"/>
            <a:r>
              <a:rPr lang="en-US" dirty="0"/>
              <a:t>Agenda 2</a:t>
            </a:r>
          </a:p>
          <a:p>
            <a:pPr lvl="0"/>
            <a:r>
              <a:rPr lang="en-US" dirty="0"/>
              <a:t>Agenda 3</a:t>
            </a:r>
            <a:endParaRPr lang="en-P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DF8BE6-4F46-4EDA-A008-3CB70CB1515D}"/>
              </a:ext>
            </a:extLst>
          </p:cNvPr>
          <p:cNvSpPr/>
          <p:nvPr userDrawn="1"/>
        </p:nvSpPr>
        <p:spPr>
          <a:xfrm>
            <a:off x="0" y="-215"/>
            <a:ext cx="12192000" cy="4065588"/>
          </a:xfrm>
          <a:prstGeom prst="rect">
            <a:avLst/>
          </a:prstGeom>
          <a:solidFill>
            <a:srgbClr val="333333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1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tern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E6775-7604-43E8-BC17-2FE990F08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F3E2F52-17A3-45BE-A592-DDFC9C699E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544" y="1014413"/>
            <a:ext cx="11722909" cy="333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97824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Sample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193D44-6A6A-4E1F-8F6A-FCDEE043FD62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758EC6-273B-4EE3-8AEF-3A30F4AB1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2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ttern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E6775-7604-43E8-BC17-2FE990F08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545" y="244475"/>
            <a:ext cx="11722910" cy="687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F3E2F52-17A3-45BE-A592-DDFC9C699E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544" y="1014413"/>
            <a:ext cx="11722909" cy="3336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978246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Sample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193D44-6A6A-4E1F-8F6A-FCDEE043FD62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758EC6-273B-4EE3-8AEF-3A30F4AB15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95" y="6262956"/>
            <a:ext cx="1681260" cy="52285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C100D3EF-B7C4-4BDC-A895-23B9DC50DFE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82675" y="1921608"/>
            <a:ext cx="10164763" cy="38623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eberg Slide with 91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618288" y="0"/>
            <a:ext cx="5573712" cy="6858000"/>
          </a:xfrm>
          <a:prstGeom prst="rect">
            <a:avLst/>
          </a:prstGeom>
          <a:pattFill prst="pct5">
            <a:fgClr>
              <a:srgbClr val="333333"/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530350"/>
            <a:ext cx="6611938" cy="5327650"/>
          </a:xfrm>
          <a:prstGeom prst="rect">
            <a:avLst/>
          </a:prstGeom>
          <a:pattFill prst="pct5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en-P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B10F0B-BBCE-45AC-B126-D60922F9A557}"/>
              </a:ext>
            </a:extLst>
          </p:cNvPr>
          <p:cNvSpPr/>
          <p:nvPr userDrawn="1"/>
        </p:nvSpPr>
        <p:spPr>
          <a:xfrm>
            <a:off x="234545" y="6357574"/>
            <a:ext cx="1673278" cy="33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dnabehavior.com</a:t>
            </a:r>
          </a:p>
        </p:txBody>
      </p:sp>
      <p:sp>
        <p:nvSpPr>
          <p:cNvPr id="9" name="Freeform: Shape 35">
            <a:extLst>
              <a:ext uri="{FF2B5EF4-FFF2-40B4-BE49-F238E27FC236}">
                <a16:creationId xmlns:a16="http://schemas.microsoft.com/office/drawing/2014/main" id="{BEEC1D10-2A71-459C-8EDA-5345930AB818}"/>
              </a:ext>
            </a:extLst>
          </p:cNvPr>
          <p:cNvSpPr/>
          <p:nvPr userDrawn="1"/>
        </p:nvSpPr>
        <p:spPr>
          <a:xfrm>
            <a:off x="6612218" y="-11033"/>
            <a:ext cx="5579782" cy="6869033"/>
          </a:xfrm>
          <a:custGeom>
            <a:avLst/>
            <a:gdLst/>
            <a:ahLst/>
            <a:cxnLst/>
            <a:rect l="l" t="t" r="r" b="b"/>
            <a:pathLst>
              <a:path w="5579782" h="6857998">
                <a:moveTo>
                  <a:pt x="4721069" y="3850392"/>
                </a:moveTo>
                <a:cubicBezTo>
                  <a:pt x="4764820" y="3851496"/>
                  <a:pt x="4800368" y="3870112"/>
                  <a:pt x="4827714" y="3906238"/>
                </a:cubicBezTo>
                <a:cubicBezTo>
                  <a:pt x="4855058" y="3942365"/>
                  <a:pt x="4869151" y="3989377"/>
                  <a:pt x="4869992" y="4047274"/>
                </a:cubicBezTo>
                <a:lnTo>
                  <a:pt x="4869992" y="4052322"/>
                </a:lnTo>
                <a:cubicBezTo>
                  <a:pt x="4869256" y="4109010"/>
                  <a:pt x="4855584" y="4155285"/>
                  <a:pt x="4828976" y="4191149"/>
                </a:cubicBezTo>
                <a:cubicBezTo>
                  <a:pt x="4802367" y="4227013"/>
                  <a:pt x="4767240" y="4245523"/>
                  <a:pt x="4723594" y="4246680"/>
                </a:cubicBezTo>
                <a:cubicBezTo>
                  <a:pt x="4680946" y="4245418"/>
                  <a:pt x="4645714" y="4226487"/>
                  <a:pt x="4617896" y="4189887"/>
                </a:cubicBezTo>
                <a:cubicBezTo>
                  <a:pt x="4590078" y="4153287"/>
                  <a:pt x="4575669" y="4106591"/>
                  <a:pt x="4574670" y="4049798"/>
                </a:cubicBezTo>
                <a:lnTo>
                  <a:pt x="4574670" y="4044750"/>
                </a:lnTo>
                <a:cubicBezTo>
                  <a:pt x="4575090" y="3986958"/>
                  <a:pt x="4588132" y="3940367"/>
                  <a:pt x="4613794" y="3904976"/>
                </a:cubicBezTo>
                <a:cubicBezTo>
                  <a:pt x="4639456" y="3869586"/>
                  <a:pt x="4675214" y="3851391"/>
                  <a:pt x="4721069" y="3850392"/>
                </a:cubicBezTo>
                <a:close/>
                <a:moveTo>
                  <a:pt x="4723594" y="3572738"/>
                </a:moveTo>
                <a:cubicBezTo>
                  <a:pt x="4583084" y="3576262"/>
                  <a:pt x="4472232" y="3622853"/>
                  <a:pt x="4391040" y="3712512"/>
                </a:cubicBezTo>
                <a:cubicBezTo>
                  <a:pt x="4309847" y="3802171"/>
                  <a:pt x="4268410" y="3913758"/>
                  <a:pt x="4266727" y="4047274"/>
                </a:cubicBezTo>
                <a:lnTo>
                  <a:pt x="4266727" y="4052322"/>
                </a:lnTo>
                <a:cubicBezTo>
                  <a:pt x="4268620" y="4184628"/>
                  <a:pt x="4310268" y="4295479"/>
                  <a:pt x="4391671" y="4384875"/>
                </a:cubicBezTo>
                <a:cubicBezTo>
                  <a:pt x="4473074" y="4474271"/>
                  <a:pt x="4582874" y="4520758"/>
                  <a:pt x="4721069" y="4524333"/>
                </a:cubicBezTo>
                <a:cubicBezTo>
                  <a:pt x="4859370" y="4520652"/>
                  <a:pt x="4969590" y="4473746"/>
                  <a:pt x="5051730" y="4383613"/>
                </a:cubicBezTo>
                <a:cubicBezTo>
                  <a:pt x="5133869" y="4293481"/>
                  <a:pt x="5175938" y="4182209"/>
                  <a:pt x="5177936" y="4049798"/>
                </a:cubicBezTo>
                <a:lnTo>
                  <a:pt x="5177936" y="4044750"/>
                </a:lnTo>
                <a:cubicBezTo>
                  <a:pt x="5176200" y="3911339"/>
                  <a:pt x="5134868" y="3800173"/>
                  <a:pt x="5053938" y="3711250"/>
                </a:cubicBezTo>
                <a:cubicBezTo>
                  <a:pt x="4973008" y="3622327"/>
                  <a:pt x="4862894" y="3576156"/>
                  <a:pt x="4723594" y="3572738"/>
                </a:cubicBezTo>
                <a:close/>
                <a:moveTo>
                  <a:pt x="1179579" y="3078010"/>
                </a:moveTo>
                <a:cubicBezTo>
                  <a:pt x="1257459" y="3079482"/>
                  <a:pt x="1318774" y="3102410"/>
                  <a:pt x="1363525" y="3146792"/>
                </a:cubicBezTo>
                <a:cubicBezTo>
                  <a:pt x="1408276" y="3191175"/>
                  <a:pt x="1431098" y="3248178"/>
                  <a:pt x="1431992" y="3317802"/>
                </a:cubicBezTo>
                <a:lnTo>
                  <a:pt x="1431992" y="3322850"/>
                </a:lnTo>
                <a:cubicBezTo>
                  <a:pt x="1431308" y="3388740"/>
                  <a:pt x="1409327" y="3443114"/>
                  <a:pt x="1366049" y="3485971"/>
                </a:cubicBezTo>
                <a:cubicBezTo>
                  <a:pt x="1322771" y="3528829"/>
                  <a:pt x="1262297" y="3551020"/>
                  <a:pt x="1184628" y="3552545"/>
                </a:cubicBezTo>
                <a:cubicBezTo>
                  <a:pt x="1106748" y="3551231"/>
                  <a:pt x="1045433" y="3529250"/>
                  <a:pt x="1000682" y="3486603"/>
                </a:cubicBezTo>
                <a:cubicBezTo>
                  <a:pt x="955931" y="3443955"/>
                  <a:pt x="933109" y="3388530"/>
                  <a:pt x="932215" y="3320326"/>
                </a:cubicBezTo>
                <a:lnTo>
                  <a:pt x="932215" y="3315278"/>
                </a:lnTo>
                <a:cubicBezTo>
                  <a:pt x="932899" y="3245759"/>
                  <a:pt x="954880" y="3189177"/>
                  <a:pt x="998158" y="3145530"/>
                </a:cubicBezTo>
                <a:cubicBezTo>
                  <a:pt x="1041436" y="3101884"/>
                  <a:pt x="1101910" y="3079377"/>
                  <a:pt x="1179579" y="3078010"/>
                </a:cubicBezTo>
                <a:close/>
                <a:moveTo>
                  <a:pt x="3539779" y="2984617"/>
                </a:moveTo>
                <a:cubicBezTo>
                  <a:pt x="3583530" y="2985879"/>
                  <a:pt x="3619078" y="3004810"/>
                  <a:pt x="3646423" y="3041410"/>
                </a:cubicBezTo>
                <a:cubicBezTo>
                  <a:pt x="3673768" y="3078010"/>
                  <a:pt x="3687861" y="3124706"/>
                  <a:pt x="3688702" y="3181499"/>
                </a:cubicBezTo>
                <a:lnTo>
                  <a:pt x="3688702" y="3186547"/>
                </a:lnTo>
                <a:cubicBezTo>
                  <a:pt x="3687966" y="3243235"/>
                  <a:pt x="3674294" y="3289511"/>
                  <a:pt x="3647685" y="3325374"/>
                </a:cubicBezTo>
                <a:cubicBezTo>
                  <a:pt x="3621076" y="3361238"/>
                  <a:pt x="3585949" y="3379748"/>
                  <a:pt x="3542303" y="3380905"/>
                </a:cubicBezTo>
                <a:cubicBezTo>
                  <a:pt x="3499656" y="3379801"/>
                  <a:pt x="3464423" y="3361185"/>
                  <a:pt x="3436605" y="3325059"/>
                </a:cubicBezTo>
                <a:cubicBezTo>
                  <a:pt x="3408787" y="3288932"/>
                  <a:pt x="3394378" y="3241920"/>
                  <a:pt x="3393380" y="3184023"/>
                </a:cubicBezTo>
                <a:lnTo>
                  <a:pt x="3393380" y="3178975"/>
                </a:lnTo>
                <a:cubicBezTo>
                  <a:pt x="3393958" y="3122287"/>
                  <a:pt x="3407315" y="3076011"/>
                  <a:pt x="3433450" y="3040148"/>
                </a:cubicBezTo>
                <a:cubicBezTo>
                  <a:pt x="3459585" y="3004284"/>
                  <a:pt x="3495028" y="2985774"/>
                  <a:pt x="3539779" y="2984617"/>
                </a:cubicBezTo>
                <a:close/>
                <a:moveTo>
                  <a:pt x="4642822" y="2732205"/>
                </a:moveTo>
                <a:lnTo>
                  <a:pt x="3279794" y="4499092"/>
                </a:lnTo>
                <a:lnTo>
                  <a:pt x="3620551" y="4499092"/>
                </a:lnTo>
                <a:lnTo>
                  <a:pt x="4983579" y="2732205"/>
                </a:lnTo>
                <a:close/>
                <a:moveTo>
                  <a:pt x="2506030" y="2719584"/>
                </a:moveTo>
                <a:lnTo>
                  <a:pt x="1988585" y="2865983"/>
                </a:lnTo>
                <a:lnTo>
                  <a:pt x="2081978" y="3244602"/>
                </a:lnTo>
                <a:lnTo>
                  <a:pt x="2379825" y="3176451"/>
                </a:lnTo>
                <a:lnTo>
                  <a:pt x="2379825" y="4499092"/>
                </a:lnTo>
                <a:lnTo>
                  <a:pt x="2861932" y="4499092"/>
                </a:lnTo>
                <a:lnTo>
                  <a:pt x="2861932" y="2719584"/>
                </a:lnTo>
                <a:close/>
                <a:moveTo>
                  <a:pt x="3542303" y="2706963"/>
                </a:moveTo>
                <a:cubicBezTo>
                  <a:pt x="3401793" y="2710487"/>
                  <a:pt x="3290942" y="2757078"/>
                  <a:pt x="3209750" y="2846737"/>
                </a:cubicBezTo>
                <a:cubicBezTo>
                  <a:pt x="3128556" y="2936396"/>
                  <a:pt x="3087119" y="3047983"/>
                  <a:pt x="3085436" y="3181499"/>
                </a:cubicBezTo>
                <a:lnTo>
                  <a:pt x="3085436" y="3186547"/>
                </a:lnTo>
                <a:cubicBezTo>
                  <a:pt x="3087330" y="3319958"/>
                  <a:pt x="3128978" y="3431124"/>
                  <a:pt x="3210380" y="3520047"/>
                </a:cubicBezTo>
                <a:cubicBezTo>
                  <a:pt x="3291784" y="3608970"/>
                  <a:pt x="3401583" y="3655141"/>
                  <a:pt x="3539779" y="3658558"/>
                </a:cubicBezTo>
                <a:cubicBezTo>
                  <a:pt x="3678080" y="3655035"/>
                  <a:pt x="3788300" y="3608444"/>
                  <a:pt x="3870439" y="3518785"/>
                </a:cubicBezTo>
                <a:cubicBezTo>
                  <a:pt x="3952578" y="3429126"/>
                  <a:pt x="3994647" y="3317539"/>
                  <a:pt x="3996646" y="3184023"/>
                </a:cubicBezTo>
                <a:lnTo>
                  <a:pt x="3996646" y="3178975"/>
                </a:lnTo>
                <a:cubicBezTo>
                  <a:pt x="3994910" y="3046669"/>
                  <a:pt x="3953578" y="2935818"/>
                  <a:pt x="3872648" y="2846421"/>
                </a:cubicBezTo>
                <a:cubicBezTo>
                  <a:pt x="3791718" y="2757025"/>
                  <a:pt x="3681603" y="2710539"/>
                  <a:pt x="3542303" y="2706963"/>
                </a:cubicBezTo>
                <a:close/>
                <a:moveTo>
                  <a:pt x="1161910" y="2696867"/>
                </a:moveTo>
                <a:cubicBezTo>
                  <a:pt x="955879" y="2699233"/>
                  <a:pt x="788024" y="2757604"/>
                  <a:pt x="658348" y="2871978"/>
                </a:cubicBezTo>
                <a:cubicBezTo>
                  <a:pt x="528671" y="2986353"/>
                  <a:pt x="461781" y="3142533"/>
                  <a:pt x="457680" y="3340519"/>
                </a:cubicBezTo>
                <a:lnTo>
                  <a:pt x="457680" y="3345567"/>
                </a:lnTo>
                <a:cubicBezTo>
                  <a:pt x="460940" y="3520100"/>
                  <a:pt x="516891" y="3656297"/>
                  <a:pt x="625534" y="3754160"/>
                </a:cubicBezTo>
                <a:cubicBezTo>
                  <a:pt x="734177" y="3852022"/>
                  <a:pt x="875948" y="3901769"/>
                  <a:pt x="1050849" y="3903399"/>
                </a:cubicBezTo>
                <a:cubicBezTo>
                  <a:pt x="1129202" y="3902768"/>
                  <a:pt x="1199667" y="3889516"/>
                  <a:pt x="1262244" y="3863644"/>
                </a:cubicBezTo>
                <a:cubicBezTo>
                  <a:pt x="1324822" y="3837771"/>
                  <a:pt x="1378880" y="3803065"/>
                  <a:pt x="1424419" y="3759524"/>
                </a:cubicBezTo>
                <a:cubicBezTo>
                  <a:pt x="1413219" y="3874266"/>
                  <a:pt x="1380090" y="3964083"/>
                  <a:pt x="1325032" y="4028974"/>
                </a:cubicBezTo>
                <a:cubicBezTo>
                  <a:pt x="1269975" y="4093865"/>
                  <a:pt x="1192042" y="4126889"/>
                  <a:pt x="1091235" y="4128046"/>
                </a:cubicBezTo>
                <a:cubicBezTo>
                  <a:pt x="1021191" y="4128151"/>
                  <a:pt x="955563" y="4116582"/>
                  <a:pt x="894353" y="4093339"/>
                </a:cubicBezTo>
                <a:cubicBezTo>
                  <a:pt x="833143" y="4070096"/>
                  <a:pt x="772564" y="4034548"/>
                  <a:pt x="712616" y="3986695"/>
                </a:cubicBezTo>
                <a:lnTo>
                  <a:pt x="482921" y="4324927"/>
                </a:lnTo>
                <a:cubicBezTo>
                  <a:pt x="562851" y="4388872"/>
                  <a:pt x="652879" y="4439565"/>
                  <a:pt x="753002" y="4477006"/>
                </a:cubicBezTo>
                <a:cubicBezTo>
                  <a:pt x="853126" y="4514447"/>
                  <a:pt x="968394" y="4533588"/>
                  <a:pt x="1098807" y="4534430"/>
                </a:cubicBezTo>
                <a:cubicBezTo>
                  <a:pt x="1275777" y="4533137"/>
                  <a:pt x="1424980" y="4491972"/>
                  <a:pt x="1546419" y="4410935"/>
                </a:cubicBezTo>
                <a:cubicBezTo>
                  <a:pt x="1667857" y="4329898"/>
                  <a:pt x="1759848" y="4216748"/>
                  <a:pt x="1822390" y="4071487"/>
                </a:cubicBezTo>
                <a:cubicBezTo>
                  <a:pt x="1884932" y="3926225"/>
                  <a:pt x="1916344" y="3756610"/>
                  <a:pt x="1916624" y="3562642"/>
                </a:cubicBezTo>
                <a:lnTo>
                  <a:pt x="1916624" y="3557594"/>
                </a:lnTo>
                <a:cubicBezTo>
                  <a:pt x="1915835" y="3395787"/>
                  <a:pt x="1896588" y="3261903"/>
                  <a:pt x="1858884" y="3155942"/>
                </a:cubicBezTo>
                <a:cubicBezTo>
                  <a:pt x="1821180" y="3049982"/>
                  <a:pt x="1769751" y="2965949"/>
                  <a:pt x="1704597" y="2903845"/>
                </a:cubicBezTo>
                <a:cubicBezTo>
                  <a:pt x="1639549" y="2836693"/>
                  <a:pt x="1564561" y="2785474"/>
                  <a:pt x="1479635" y="2750189"/>
                </a:cubicBezTo>
                <a:cubicBezTo>
                  <a:pt x="1394708" y="2714904"/>
                  <a:pt x="1288800" y="2697130"/>
                  <a:pt x="1161910" y="2696867"/>
                </a:cubicBezTo>
                <a:close/>
                <a:moveTo>
                  <a:pt x="0" y="0"/>
                </a:moveTo>
                <a:lnTo>
                  <a:pt x="5579782" y="0"/>
                </a:lnTo>
                <a:lnTo>
                  <a:pt x="5579782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5FA1EF-EFFC-46EE-A8B9-0960ACDA0B8C}"/>
              </a:ext>
            </a:extLst>
          </p:cNvPr>
          <p:cNvSpPr/>
          <p:nvPr userDrawn="1"/>
        </p:nvSpPr>
        <p:spPr>
          <a:xfrm>
            <a:off x="7106946" y="4604104"/>
            <a:ext cx="4581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08BAC"/>
                </a:solidFill>
              </a:rPr>
              <a:t>Subtitle Text</a:t>
            </a:r>
            <a:endParaRPr lang="en-US" dirty="0">
              <a:solidFill>
                <a:srgbClr val="208BA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-11046"/>
            <a:ext cx="6612218" cy="15350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/>
            </a:lvl1pPr>
          </a:lstStyle>
          <a:p>
            <a:pPr lvl="0"/>
            <a:r>
              <a:rPr lang="en-US" dirty="0"/>
              <a:t>Text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22536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loor, next&#10;&#10;Description automatically generated">
            <a:extLst>
              <a:ext uri="{FF2B5EF4-FFF2-40B4-BE49-F238E27FC236}">
                <a16:creationId xmlns:a16="http://schemas.microsoft.com/office/drawing/2014/main" id="{5B0097F0-FD28-4120-93DF-DFCB90A162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47"/>
          <a:stretch/>
        </p:blipFill>
        <p:spPr>
          <a:xfrm>
            <a:off x="6858000" y="0"/>
            <a:ext cx="5339148" cy="6858000"/>
          </a:xfrm>
          <a:prstGeom prst="rect">
            <a:avLst/>
          </a:prstGeom>
        </p:spPr>
      </p:pic>
      <p:pic>
        <p:nvPicPr>
          <p:cNvPr id="3" name="Picture 2" descr="A picture containing floor, next&#10;&#10;Description automatically generated">
            <a:extLst>
              <a:ext uri="{FF2B5EF4-FFF2-40B4-BE49-F238E27FC236}">
                <a16:creationId xmlns:a16="http://schemas.microsoft.com/office/drawing/2014/main" id="{2C206DCB-1841-443F-AA1F-0C34C095DE8E}"/>
              </a:ext>
            </a:extLst>
          </p:cNvPr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25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F3F79C-0771-4B21-8480-E06EFD10F2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Welcome to DNA Behavior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A744C-57DD-4E5E-A5E4-7757655355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Use the START SMART process to get going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7DBF9-A38A-414E-9837-2AAF9BE6970F}"/>
              </a:ext>
            </a:extLst>
          </p:cNvPr>
          <p:cNvSpPr txBox="1"/>
          <p:nvPr/>
        </p:nvSpPr>
        <p:spPr>
          <a:xfrm>
            <a:off x="585989" y="1970468"/>
            <a:ext cx="57954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you get started with DNA Behavior, you will want to be sure you START SMART – follow the steps in the next two slides to get started on your Behaviorally SMART journey using DNA insights.  </a:t>
            </a:r>
          </a:p>
          <a:p>
            <a:endParaRPr lang="en-US" dirty="0"/>
          </a:p>
          <a:p>
            <a:r>
              <a:rPr lang="en-US" dirty="0"/>
              <a:t>The START process helps you ensure you have taken steps to get you started on the path to becoming an expert with our tools.</a:t>
            </a:r>
          </a:p>
          <a:p>
            <a:endParaRPr lang="en-US" dirty="0"/>
          </a:p>
          <a:p>
            <a:r>
              <a:rPr lang="en-US" dirty="0"/>
              <a:t>The SMART model helps you create great client experiences and conversation each time you work with a client.  Use the SMART model for all your client conversations.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4EE940-6856-40C0-9E36-D5D12F211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5575" y="1227689"/>
            <a:ext cx="4901878" cy="49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1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95252E18-2FFA-1545-83AF-546F43669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070" y="146277"/>
            <a:ext cx="1271016" cy="1271640"/>
          </a:xfrm>
          <a:custGeom>
            <a:avLst/>
            <a:gdLst>
              <a:gd name="T0" fmla="*/ 1377 w 2753"/>
              <a:gd name="T1" fmla="*/ 0 h 2752"/>
              <a:gd name="T2" fmla="*/ 1377 w 2753"/>
              <a:gd name="T3" fmla="*/ 0 h 2752"/>
              <a:gd name="T4" fmla="*/ 2752 w 2753"/>
              <a:gd name="T5" fmla="*/ 1376 h 2752"/>
              <a:gd name="T6" fmla="*/ 2752 w 2753"/>
              <a:gd name="T7" fmla="*/ 1376 h 2752"/>
              <a:gd name="T8" fmla="*/ 1377 w 2753"/>
              <a:gd name="T9" fmla="*/ 2751 h 2752"/>
              <a:gd name="T10" fmla="*/ 1377 w 2753"/>
              <a:gd name="T11" fmla="*/ 2751 h 2752"/>
              <a:gd name="T12" fmla="*/ 0 w 2753"/>
              <a:gd name="T13" fmla="*/ 1376 h 2752"/>
              <a:gd name="T14" fmla="*/ 0 w 2753"/>
              <a:gd name="T15" fmla="*/ 1376 h 2752"/>
              <a:gd name="T16" fmla="*/ 1377 w 2753"/>
              <a:gd name="T17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53" h="2752">
                <a:moveTo>
                  <a:pt x="1377" y="0"/>
                </a:moveTo>
                <a:lnTo>
                  <a:pt x="1377" y="0"/>
                </a:lnTo>
                <a:cubicBezTo>
                  <a:pt x="2137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7" y="2751"/>
                  <a:pt x="1377" y="2751"/>
                </a:cubicBezTo>
                <a:lnTo>
                  <a:pt x="1377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7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EE42CFB1-F16A-684C-BEA0-BA35C483C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759" y="288929"/>
            <a:ext cx="865675" cy="988375"/>
          </a:xfrm>
          <a:custGeom>
            <a:avLst/>
            <a:gdLst>
              <a:gd name="T0" fmla="*/ 885 w 1872"/>
              <a:gd name="T1" fmla="*/ 18 h 2138"/>
              <a:gd name="T2" fmla="*/ 885 w 1872"/>
              <a:gd name="T3" fmla="*/ 18 h 2138"/>
              <a:gd name="T4" fmla="*/ 986 w 1872"/>
              <a:gd name="T5" fmla="*/ 18 h 2138"/>
              <a:gd name="T6" fmla="*/ 1820 w 1872"/>
              <a:gd name="T7" fmla="*/ 500 h 2138"/>
              <a:gd name="T8" fmla="*/ 1820 w 1872"/>
              <a:gd name="T9" fmla="*/ 500 h 2138"/>
              <a:gd name="T10" fmla="*/ 1871 w 1872"/>
              <a:gd name="T11" fmla="*/ 588 h 2138"/>
              <a:gd name="T12" fmla="*/ 1871 w 1872"/>
              <a:gd name="T13" fmla="*/ 1549 h 2138"/>
              <a:gd name="T14" fmla="*/ 1871 w 1872"/>
              <a:gd name="T15" fmla="*/ 1549 h 2138"/>
              <a:gd name="T16" fmla="*/ 1820 w 1872"/>
              <a:gd name="T17" fmla="*/ 1637 h 2138"/>
              <a:gd name="T18" fmla="*/ 986 w 1872"/>
              <a:gd name="T19" fmla="*/ 2119 h 2138"/>
              <a:gd name="T20" fmla="*/ 986 w 1872"/>
              <a:gd name="T21" fmla="*/ 2119 h 2138"/>
              <a:gd name="T22" fmla="*/ 885 w 1872"/>
              <a:gd name="T23" fmla="*/ 2119 h 2138"/>
              <a:gd name="T24" fmla="*/ 50 w 1872"/>
              <a:gd name="T25" fmla="*/ 1637 h 2138"/>
              <a:gd name="T26" fmla="*/ 50 w 1872"/>
              <a:gd name="T27" fmla="*/ 1637 h 2138"/>
              <a:gd name="T28" fmla="*/ 0 w 1872"/>
              <a:gd name="T29" fmla="*/ 1549 h 2138"/>
              <a:gd name="T30" fmla="*/ 0 w 1872"/>
              <a:gd name="T31" fmla="*/ 588 h 2138"/>
              <a:gd name="T32" fmla="*/ 0 w 1872"/>
              <a:gd name="T33" fmla="*/ 588 h 2138"/>
              <a:gd name="T34" fmla="*/ 50 w 1872"/>
              <a:gd name="T35" fmla="*/ 500 h 2138"/>
              <a:gd name="T36" fmla="*/ 885 w 1872"/>
              <a:gd name="T37" fmla="*/ 18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72" h="2138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5" y="0"/>
                  <a:pt x="986" y="18"/>
                </a:cubicBezTo>
                <a:lnTo>
                  <a:pt x="1820" y="500"/>
                </a:lnTo>
                <a:lnTo>
                  <a:pt x="1820" y="500"/>
                </a:lnTo>
                <a:cubicBezTo>
                  <a:pt x="1851" y="517"/>
                  <a:pt x="1871" y="551"/>
                  <a:pt x="1871" y="588"/>
                </a:cubicBezTo>
                <a:lnTo>
                  <a:pt x="1871" y="1549"/>
                </a:lnTo>
                <a:lnTo>
                  <a:pt x="1871" y="1549"/>
                </a:lnTo>
                <a:cubicBezTo>
                  <a:pt x="1871" y="1586"/>
                  <a:pt x="1851" y="1620"/>
                  <a:pt x="1820" y="1637"/>
                </a:cubicBezTo>
                <a:lnTo>
                  <a:pt x="986" y="2119"/>
                </a:lnTo>
                <a:lnTo>
                  <a:pt x="986" y="2119"/>
                </a:lnTo>
                <a:cubicBezTo>
                  <a:pt x="955" y="2137"/>
                  <a:pt x="916" y="2137"/>
                  <a:pt x="885" y="2119"/>
                </a:cubicBezTo>
                <a:lnTo>
                  <a:pt x="50" y="1637"/>
                </a:lnTo>
                <a:lnTo>
                  <a:pt x="50" y="1637"/>
                </a:lnTo>
                <a:cubicBezTo>
                  <a:pt x="19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19" y="517"/>
                  <a:pt x="50" y="500"/>
                </a:cubicBezTo>
                <a:lnTo>
                  <a:pt x="885" y="1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263EC8-4275-1949-885F-6547AB96824F}"/>
              </a:ext>
            </a:extLst>
          </p:cNvPr>
          <p:cNvSpPr txBox="1"/>
          <p:nvPr/>
        </p:nvSpPr>
        <p:spPr>
          <a:xfrm>
            <a:off x="3788739" y="389683"/>
            <a:ext cx="229675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ECB0E47-80BF-9B46-95D3-E7B730656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070" y="1474904"/>
            <a:ext cx="1271016" cy="1271640"/>
          </a:xfrm>
          <a:custGeom>
            <a:avLst/>
            <a:gdLst>
              <a:gd name="T0" fmla="*/ 1376 w 2753"/>
              <a:gd name="T1" fmla="*/ 0 h 2752"/>
              <a:gd name="T2" fmla="*/ 1376 w 2753"/>
              <a:gd name="T3" fmla="*/ 0 h 2752"/>
              <a:gd name="T4" fmla="*/ 2752 w 2753"/>
              <a:gd name="T5" fmla="*/ 1376 h 2752"/>
              <a:gd name="T6" fmla="*/ 2752 w 2753"/>
              <a:gd name="T7" fmla="*/ 1376 h 2752"/>
              <a:gd name="T8" fmla="*/ 1376 w 2753"/>
              <a:gd name="T9" fmla="*/ 2751 h 2752"/>
              <a:gd name="T10" fmla="*/ 1376 w 2753"/>
              <a:gd name="T11" fmla="*/ 2751 h 2752"/>
              <a:gd name="T12" fmla="*/ 0 w 2753"/>
              <a:gd name="T13" fmla="*/ 1376 h 2752"/>
              <a:gd name="T14" fmla="*/ 0 w 2753"/>
              <a:gd name="T15" fmla="*/ 1376 h 2752"/>
              <a:gd name="T16" fmla="*/ 1376 w 2753"/>
              <a:gd name="T17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53" h="2752">
                <a:moveTo>
                  <a:pt x="1376" y="0"/>
                </a:moveTo>
                <a:lnTo>
                  <a:pt x="1376" y="0"/>
                </a:lnTo>
                <a:cubicBezTo>
                  <a:pt x="2137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7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5B99970B-C8F9-FB4A-A844-15053A2F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759" y="1617556"/>
            <a:ext cx="865676" cy="988375"/>
          </a:xfrm>
          <a:custGeom>
            <a:avLst/>
            <a:gdLst>
              <a:gd name="T0" fmla="*/ 885 w 1873"/>
              <a:gd name="T1" fmla="*/ 18 h 2138"/>
              <a:gd name="T2" fmla="*/ 885 w 1873"/>
              <a:gd name="T3" fmla="*/ 18 h 2138"/>
              <a:gd name="T4" fmla="*/ 987 w 1873"/>
              <a:gd name="T5" fmla="*/ 18 h 2138"/>
              <a:gd name="T6" fmla="*/ 1821 w 1873"/>
              <a:gd name="T7" fmla="*/ 500 h 2138"/>
              <a:gd name="T8" fmla="*/ 1821 w 1873"/>
              <a:gd name="T9" fmla="*/ 500 h 2138"/>
              <a:gd name="T10" fmla="*/ 1872 w 1873"/>
              <a:gd name="T11" fmla="*/ 588 h 2138"/>
              <a:gd name="T12" fmla="*/ 1872 w 1873"/>
              <a:gd name="T13" fmla="*/ 1549 h 2138"/>
              <a:gd name="T14" fmla="*/ 1872 w 1873"/>
              <a:gd name="T15" fmla="*/ 1549 h 2138"/>
              <a:gd name="T16" fmla="*/ 1821 w 1873"/>
              <a:gd name="T17" fmla="*/ 1637 h 2138"/>
              <a:gd name="T18" fmla="*/ 987 w 1873"/>
              <a:gd name="T19" fmla="*/ 2119 h 2138"/>
              <a:gd name="T20" fmla="*/ 987 w 1873"/>
              <a:gd name="T21" fmla="*/ 2119 h 2138"/>
              <a:gd name="T22" fmla="*/ 885 w 1873"/>
              <a:gd name="T23" fmla="*/ 2119 h 2138"/>
              <a:gd name="T24" fmla="*/ 51 w 1873"/>
              <a:gd name="T25" fmla="*/ 1637 h 2138"/>
              <a:gd name="T26" fmla="*/ 51 w 1873"/>
              <a:gd name="T27" fmla="*/ 1637 h 2138"/>
              <a:gd name="T28" fmla="*/ 0 w 1873"/>
              <a:gd name="T29" fmla="*/ 1549 h 2138"/>
              <a:gd name="T30" fmla="*/ 0 w 1873"/>
              <a:gd name="T31" fmla="*/ 588 h 2138"/>
              <a:gd name="T32" fmla="*/ 0 w 1873"/>
              <a:gd name="T33" fmla="*/ 588 h 2138"/>
              <a:gd name="T34" fmla="*/ 51 w 1873"/>
              <a:gd name="T35" fmla="*/ 500 h 2138"/>
              <a:gd name="T36" fmla="*/ 885 w 1873"/>
              <a:gd name="T37" fmla="*/ 18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73" h="2138">
                <a:moveTo>
                  <a:pt x="885" y="18"/>
                </a:moveTo>
                <a:lnTo>
                  <a:pt x="885" y="18"/>
                </a:lnTo>
                <a:cubicBezTo>
                  <a:pt x="917" y="0"/>
                  <a:pt x="956" y="0"/>
                  <a:pt x="987" y="18"/>
                </a:cubicBezTo>
                <a:lnTo>
                  <a:pt x="1821" y="500"/>
                </a:lnTo>
                <a:lnTo>
                  <a:pt x="1821" y="500"/>
                </a:lnTo>
                <a:cubicBezTo>
                  <a:pt x="1852" y="517"/>
                  <a:pt x="1872" y="551"/>
                  <a:pt x="1872" y="588"/>
                </a:cubicBezTo>
                <a:lnTo>
                  <a:pt x="1872" y="1549"/>
                </a:lnTo>
                <a:lnTo>
                  <a:pt x="1872" y="1549"/>
                </a:lnTo>
                <a:cubicBezTo>
                  <a:pt x="1872" y="1586"/>
                  <a:pt x="1852" y="1620"/>
                  <a:pt x="1821" y="1637"/>
                </a:cubicBezTo>
                <a:lnTo>
                  <a:pt x="987" y="2119"/>
                </a:lnTo>
                <a:lnTo>
                  <a:pt x="987" y="2119"/>
                </a:lnTo>
                <a:cubicBezTo>
                  <a:pt x="956" y="2137"/>
                  <a:pt x="917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3632D9-9A43-7C44-85D9-E8EB941F0862}"/>
              </a:ext>
            </a:extLst>
          </p:cNvPr>
          <p:cNvSpPr txBox="1"/>
          <p:nvPr/>
        </p:nvSpPr>
        <p:spPr>
          <a:xfrm>
            <a:off x="3668577" y="1718310"/>
            <a:ext cx="47000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123A7FA7-121E-9042-8277-B581CAF1E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070" y="2803531"/>
            <a:ext cx="1271016" cy="1271640"/>
          </a:xfrm>
          <a:custGeom>
            <a:avLst/>
            <a:gdLst>
              <a:gd name="T0" fmla="*/ 1376 w 2752"/>
              <a:gd name="T1" fmla="*/ 0 h 2752"/>
              <a:gd name="T2" fmla="*/ 1376 w 2752"/>
              <a:gd name="T3" fmla="*/ 0 h 2752"/>
              <a:gd name="T4" fmla="*/ 2751 w 2752"/>
              <a:gd name="T5" fmla="*/ 1376 h 2752"/>
              <a:gd name="T6" fmla="*/ 2751 w 2752"/>
              <a:gd name="T7" fmla="*/ 1376 h 2752"/>
              <a:gd name="T8" fmla="*/ 1376 w 2752"/>
              <a:gd name="T9" fmla="*/ 2751 h 2752"/>
              <a:gd name="T10" fmla="*/ 1376 w 2752"/>
              <a:gd name="T11" fmla="*/ 2751 h 2752"/>
              <a:gd name="T12" fmla="*/ 0 w 2752"/>
              <a:gd name="T13" fmla="*/ 1376 h 2752"/>
              <a:gd name="T14" fmla="*/ 0 w 2752"/>
              <a:gd name="T15" fmla="*/ 1376 h 2752"/>
              <a:gd name="T16" fmla="*/ 1376 w 2752"/>
              <a:gd name="T17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52" h="2752">
                <a:moveTo>
                  <a:pt x="1376" y="0"/>
                </a:moveTo>
                <a:lnTo>
                  <a:pt x="1376" y="0"/>
                </a:lnTo>
                <a:cubicBezTo>
                  <a:pt x="2135" y="0"/>
                  <a:pt x="2751" y="616"/>
                  <a:pt x="2751" y="1376"/>
                </a:cubicBezTo>
                <a:lnTo>
                  <a:pt x="2751" y="1376"/>
                </a:lnTo>
                <a:cubicBezTo>
                  <a:pt x="2751" y="2135"/>
                  <a:pt x="2135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A7AAA737-FB9E-FB40-9220-4B2092657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759" y="2946183"/>
            <a:ext cx="865676" cy="988375"/>
          </a:xfrm>
          <a:custGeom>
            <a:avLst/>
            <a:gdLst>
              <a:gd name="T0" fmla="*/ 885 w 1872"/>
              <a:gd name="T1" fmla="*/ 18 h 2138"/>
              <a:gd name="T2" fmla="*/ 885 w 1872"/>
              <a:gd name="T3" fmla="*/ 18 h 2138"/>
              <a:gd name="T4" fmla="*/ 986 w 1872"/>
              <a:gd name="T5" fmla="*/ 18 h 2138"/>
              <a:gd name="T6" fmla="*/ 1820 w 1872"/>
              <a:gd name="T7" fmla="*/ 500 h 2138"/>
              <a:gd name="T8" fmla="*/ 1820 w 1872"/>
              <a:gd name="T9" fmla="*/ 500 h 2138"/>
              <a:gd name="T10" fmla="*/ 1871 w 1872"/>
              <a:gd name="T11" fmla="*/ 588 h 2138"/>
              <a:gd name="T12" fmla="*/ 1871 w 1872"/>
              <a:gd name="T13" fmla="*/ 1549 h 2138"/>
              <a:gd name="T14" fmla="*/ 1871 w 1872"/>
              <a:gd name="T15" fmla="*/ 1549 h 2138"/>
              <a:gd name="T16" fmla="*/ 1820 w 1872"/>
              <a:gd name="T17" fmla="*/ 1637 h 2138"/>
              <a:gd name="T18" fmla="*/ 986 w 1872"/>
              <a:gd name="T19" fmla="*/ 2119 h 2138"/>
              <a:gd name="T20" fmla="*/ 986 w 1872"/>
              <a:gd name="T21" fmla="*/ 2119 h 2138"/>
              <a:gd name="T22" fmla="*/ 885 w 1872"/>
              <a:gd name="T23" fmla="*/ 2119 h 2138"/>
              <a:gd name="T24" fmla="*/ 51 w 1872"/>
              <a:gd name="T25" fmla="*/ 1637 h 2138"/>
              <a:gd name="T26" fmla="*/ 51 w 1872"/>
              <a:gd name="T27" fmla="*/ 1637 h 2138"/>
              <a:gd name="T28" fmla="*/ 0 w 1872"/>
              <a:gd name="T29" fmla="*/ 1549 h 2138"/>
              <a:gd name="T30" fmla="*/ 0 w 1872"/>
              <a:gd name="T31" fmla="*/ 588 h 2138"/>
              <a:gd name="T32" fmla="*/ 0 w 1872"/>
              <a:gd name="T33" fmla="*/ 588 h 2138"/>
              <a:gd name="T34" fmla="*/ 51 w 1872"/>
              <a:gd name="T35" fmla="*/ 500 h 2138"/>
              <a:gd name="T36" fmla="*/ 885 w 1872"/>
              <a:gd name="T37" fmla="*/ 18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72" h="2138">
                <a:moveTo>
                  <a:pt x="885" y="18"/>
                </a:moveTo>
                <a:lnTo>
                  <a:pt x="885" y="18"/>
                </a:lnTo>
                <a:cubicBezTo>
                  <a:pt x="917" y="0"/>
                  <a:pt x="955" y="0"/>
                  <a:pt x="986" y="18"/>
                </a:cubicBezTo>
                <a:lnTo>
                  <a:pt x="1820" y="500"/>
                </a:lnTo>
                <a:lnTo>
                  <a:pt x="1820" y="500"/>
                </a:lnTo>
                <a:cubicBezTo>
                  <a:pt x="1851" y="517"/>
                  <a:pt x="1871" y="551"/>
                  <a:pt x="1871" y="588"/>
                </a:cubicBezTo>
                <a:lnTo>
                  <a:pt x="1871" y="1549"/>
                </a:lnTo>
                <a:lnTo>
                  <a:pt x="1871" y="1549"/>
                </a:lnTo>
                <a:cubicBezTo>
                  <a:pt x="1871" y="1586"/>
                  <a:pt x="1851" y="1620"/>
                  <a:pt x="1820" y="1637"/>
                </a:cubicBezTo>
                <a:lnTo>
                  <a:pt x="986" y="2119"/>
                </a:lnTo>
                <a:lnTo>
                  <a:pt x="986" y="2119"/>
                </a:lnTo>
                <a:cubicBezTo>
                  <a:pt x="955" y="2137"/>
                  <a:pt x="917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227C68-24C5-034B-ACE2-A59D3D7B20C2}"/>
              </a:ext>
            </a:extLst>
          </p:cNvPr>
          <p:cNvSpPr txBox="1"/>
          <p:nvPr/>
        </p:nvSpPr>
        <p:spPr>
          <a:xfrm>
            <a:off x="3636517" y="3046937"/>
            <a:ext cx="53412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D4D8D2FC-2F50-514B-A51A-8DD75EB18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070" y="4132158"/>
            <a:ext cx="1271016" cy="1271640"/>
          </a:xfrm>
          <a:custGeom>
            <a:avLst/>
            <a:gdLst>
              <a:gd name="T0" fmla="*/ 1376 w 2753"/>
              <a:gd name="T1" fmla="*/ 0 h 2752"/>
              <a:gd name="T2" fmla="*/ 1376 w 2753"/>
              <a:gd name="T3" fmla="*/ 0 h 2752"/>
              <a:gd name="T4" fmla="*/ 2752 w 2753"/>
              <a:gd name="T5" fmla="*/ 1376 h 2752"/>
              <a:gd name="T6" fmla="*/ 2752 w 2753"/>
              <a:gd name="T7" fmla="*/ 1376 h 2752"/>
              <a:gd name="T8" fmla="*/ 1376 w 2753"/>
              <a:gd name="T9" fmla="*/ 2751 h 2752"/>
              <a:gd name="T10" fmla="*/ 1376 w 2753"/>
              <a:gd name="T11" fmla="*/ 2751 h 2752"/>
              <a:gd name="T12" fmla="*/ 0 w 2753"/>
              <a:gd name="T13" fmla="*/ 1376 h 2752"/>
              <a:gd name="T14" fmla="*/ 0 w 2753"/>
              <a:gd name="T15" fmla="*/ 1376 h 2752"/>
              <a:gd name="T16" fmla="*/ 1376 w 2753"/>
              <a:gd name="T17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53" h="2752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6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128E5D26-B124-4548-892F-0B0F4BF4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759" y="4274810"/>
            <a:ext cx="865675" cy="988375"/>
          </a:xfrm>
          <a:custGeom>
            <a:avLst/>
            <a:gdLst>
              <a:gd name="T0" fmla="*/ 885 w 1873"/>
              <a:gd name="T1" fmla="*/ 18 h 2138"/>
              <a:gd name="T2" fmla="*/ 885 w 1873"/>
              <a:gd name="T3" fmla="*/ 18 h 2138"/>
              <a:gd name="T4" fmla="*/ 987 w 1873"/>
              <a:gd name="T5" fmla="*/ 18 h 2138"/>
              <a:gd name="T6" fmla="*/ 1821 w 1873"/>
              <a:gd name="T7" fmla="*/ 500 h 2138"/>
              <a:gd name="T8" fmla="*/ 1821 w 1873"/>
              <a:gd name="T9" fmla="*/ 500 h 2138"/>
              <a:gd name="T10" fmla="*/ 1872 w 1873"/>
              <a:gd name="T11" fmla="*/ 588 h 2138"/>
              <a:gd name="T12" fmla="*/ 1872 w 1873"/>
              <a:gd name="T13" fmla="*/ 1549 h 2138"/>
              <a:gd name="T14" fmla="*/ 1872 w 1873"/>
              <a:gd name="T15" fmla="*/ 1549 h 2138"/>
              <a:gd name="T16" fmla="*/ 1821 w 1873"/>
              <a:gd name="T17" fmla="*/ 1637 h 2138"/>
              <a:gd name="T18" fmla="*/ 987 w 1873"/>
              <a:gd name="T19" fmla="*/ 2119 h 2138"/>
              <a:gd name="T20" fmla="*/ 987 w 1873"/>
              <a:gd name="T21" fmla="*/ 2119 h 2138"/>
              <a:gd name="T22" fmla="*/ 885 w 1873"/>
              <a:gd name="T23" fmla="*/ 2119 h 2138"/>
              <a:gd name="T24" fmla="*/ 51 w 1873"/>
              <a:gd name="T25" fmla="*/ 1637 h 2138"/>
              <a:gd name="T26" fmla="*/ 51 w 1873"/>
              <a:gd name="T27" fmla="*/ 1637 h 2138"/>
              <a:gd name="T28" fmla="*/ 0 w 1873"/>
              <a:gd name="T29" fmla="*/ 1549 h 2138"/>
              <a:gd name="T30" fmla="*/ 0 w 1873"/>
              <a:gd name="T31" fmla="*/ 588 h 2138"/>
              <a:gd name="T32" fmla="*/ 0 w 1873"/>
              <a:gd name="T33" fmla="*/ 588 h 2138"/>
              <a:gd name="T34" fmla="*/ 51 w 1873"/>
              <a:gd name="T35" fmla="*/ 500 h 2138"/>
              <a:gd name="T36" fmla="*/ 885 w 1873"/>
              <a:gd name="T37" fmla="*/ 18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73" h="2138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6" y="0"/>
                  <a:pt x="987" y="18"/>
                </a:cubicBezTo>
                <a:lnTo>
                  <a:pt x="1821" y="500"/>
                </a:lnTo>
                <a:lnTo>
                  <a:pt x="1821" y="500"/>
                </a:lnTo>
                <a:cubicBezTo>
                  <a:pt x="1852" y="517"/>
                  <a:pt x="1872" y="551"/>
                  <a:pt x="1872" y="588"/>
                </a:cubicBezTo>
                <a:lnTo>
                  <a:pt x="1872" y="1549"/>
                </a:lnTo>
                <a:lnTo>
                  <a:pt x="1872" y="1549"/>
                </a:lnTo>
                <a:cubicBezTo>
                  <a:pt x="1872" y="1586"/>
                  <a:pt x="1852" y="1620"/>
                  <a:pt x="1821" y="1637"/>
                </a:cubicBezTo>
                <a:lnTo>
                  <a:pt x="987" y="2119"/>
                </a:lnTo>
                <a:lnTo>
                  <a:pt x="987" y="2119"/>
                </a:lnTo>
                <a:cubicBezTo>
                  <a:pt x="956" y="2137"/>
                  <a:pt x="916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822AC58-2E61-D648-8E73-58718E921C8E}"/>
              </a:ext>
            </a:extLst>
          </p:cNvPr>
          <p:cNvSpPr txBox="1"/>
          <p:nvPr/>
        </p:nvSpPr>
        <p:spPr>
          <a:xfrm>
            <a:off x="3648540" y="4375564"/>
            <a:ext cx="51007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id="{8F81EE76-86C6-3B4C-A8C2-828BA4B8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070" y="5460785"/>
            <a:ext cx="1271016" cy="1271640"/>
          </a:xfrm>
          <a:custGeom>
            <a:avLst/>
            <a:gdLst>
              <a:gd name="T0" fmla="*/ 1376 w 2753"/>
              <a:gd name="T1" fmla="*/ 0 h 2752"/>
              <a:gd name="T2" fmla="*/ 1376 w 2753"/>
              <a:gd name="T3" fmla="*/ 0 h 2752"/>
              <a:gd name="T4" fmla="*/ 2752 w 2753"/>
              <a:gd name="T5" fmla="*/ 1376 h 2752"/>
              <a:gd name="T6" fmla="*/ 2752 w 2753"/>
              <a:gd name="T7" fmla="*/ 1376 h 2752"/>
              <a:gd name="T8" fmla="*/ 1376 w 2753"/>
              <a:gd name="T9" fmla="*/ 2751 h 2752"/>
              <a:gd name="T10" fmla="*/ 1376 w 2753"/>
              <a:gd name="T11" fmla="*/ 2751 h 2752"/>
              <a:gd name="T12" fmla="*/ 0 w 2753"/>
              <a:gd name="T13" fmla="*/ 1376 h 2752"/>
              <a:gd name="T14" fmla="*/ 0 w 2753"/>
              <a:gd name="T15" fmla="*/ 1376 h 2752"/>
              <a:gd name="T16" fmla="*/ 1376 w 2753"/>
              <a:gd name="T17" fmla="*/ 0 h 2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53" h="2752">
                <a:moveTo>
                  <a:pt x="1376" y="0"/>
                </a:moveTo>
                <a:lnTo>
                  <a:pt x="1376" y="0"/>
                </a:lnTo>
                <a:cubicBezTo>
                  <a:pt x="2136" y="0"/>
                  <a:pt x="2752" y="616"/>
                  <a:pt x="2752" y="1376"/>
                </a:cubicBezTo>
                <a:lnTo>
                  <a:pt x="2752" y="1376"/>
                </a:lnTo>
                <a:cubicBezTo>
                  <a:pt x="2752" y="2135"/>
                  <a:pt x="2136" y="2751"/>
                  <a:pt x="1376" y="2751"/>
                </a:cubicBezTo>
                <a:lnTo>
                  <a:pt x="1376" y="2751"/>
                </a:lnTo>
                <a:cubicBezTo>
                  <a:pt x="616" y="2751"/>
                  <a:pt x="0" y="2135"/>
                  <a:pt x="0" y="1376"/>
                </a:cubicBezTo>
                <a:lnTo>
                  <a:pt x="0" y="1376"/>
                </a:lnTo>
                <a:cubicBezTo>
                  <a:pt x="0" y="616"/>
                  <a:pt x="616" y="0"/>
                  <a:pt x="1376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EFAC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0DF31F41-186F-D741-9748-F0C2FE546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722" y="5603437"/>
            <a:ext cx="865676" cy="988375"/>
          </a:xfrm>
          <a:custGeom>
            <a:avLst/>
            <a:gdLst>
              <a:gd name="T0" fmla="*/ 885 w 1872"/>
              <a:gd name="T1" fmla="*/ 18 h 2138"/>
              <a:gd name="T2" fmla="*/ 885 w 1872"/>
              <a:gd name="T3" fmla="*/ 18 h 2138"/>
              <a:gd name="T4" fmla="*/ 987 w 1872"/>
              <a:gd name="T5" fmla="*/ 18 h 2138"/>
              <a:gd name="T6" fmla="*/ 1821 w 1872"/>
              <a:gd name="T7" fmla="*/ 500 h 2138"/>
              <a:gd name="T8" fmla="*/ 1821 w 1872"/>
              <a:gd name="T9" fmla="*/ 500 h 2138"/>
              <a:gd name="T10" fmla="*/ 1871 w 1872"/>
              <a:gd name="T11" fmla="*/ 588 h 2138"/>
              <a:gd name="T12" fmla="*/ 1871 w 1872"/>
              <a:gd name="T13" fmla="*/ 1549 h 2138"/>
              <a:gd name="T14" fmla="*/ 1871 w 1872"/>
              <a:gd name="T15" fmla="*/ 1549 h 2138"/>
              <a:gd name="T16" fmla="*/ 1821 w 1872"/>
              <a:gd name="T17" fmla="*/ 1637 h 2138"/>
              <a:gd name="T18" fmla="*/ 987 w 1872"/>
              <a:gd name="T19" fmla="*/ 2119 h 2138"/>
              <a:gd name="T20" fmla="*/ 987 w 1872"/>
              <a:gd name="T21" fmla="*/ 2119 h 2138"/>
              <a:gd name="T22" fmla="*/ 885 w 1872"/>
              <a:gd name="T23" fmla="*/ 2119 h 2138"/>
              <a:gd name="T24" fmla="*/ 51 w 1872"/>
              <a:gd name="T25" fmla="*/ 1637 h 2138"/>
              <a:gd name="T26" fmla="*/ 51 w 1872"/>
              <a:gd name="T27" fmla="*/ 1637 h 2138"/>
              <a:gd name="T28" fmla="*/ 0 w 1872"/>
              <a:gd name="T29" fmla="*/ 1549 h 2138"/>
              <a:gd name="T30" fmla="*/ 0 w 1872"/>
              <a:gd name="T31" fmla="*/ 588 h 2138"/>
              <a:gd name="T32" fmla="*/ 0 w 1872"/>
              <a:gd name="T33" fmla="*/ 588 h 2138"/>
              <a:gd name="T34" fmla="*/ 51 w 1872"/>
              <a:gd name="T35" fmla="*/ 500 h 2138"/>
              <a:gd name="T36" fmla="*/ 885 w 1872"/>
              <a:gd name="T37" fmla="*/ 18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72" h="2138">
                <a:moveTo>
                  <a:pt x="885" y="18"/>
                </a:moveTo>
                <a:lnTo>
                  <a:pt x="885" y="18"/>
                </a:lnTo>
                <a:cubicBezTo>
                  <a:pt x="916" y="0"/>
                  <a:pt x="955" y="0"/>
                  <a:pt x="987" y="18"/>
                </a:cubicBezTo>
                <a:lnTo>
                  <a:pt x="1821" y="500"/>
                </a:lnTo>
                <a:lnTo>
                  <a:pt x="1821" y="500"/>
                </a:lnTo>
                <a:cubicBezTo>
                  <a:pt x="1852" y="517"/>
                  <a:pt x="1871" y="551"/>
                  <a:pt x="1871" y="588"/>
                </a:cubicBezTo>
                <a:lnTo>
                  <a:pt x="1871" y="1549"/>
                </a:lnTo>
                <a:lnTo>
                  <a:pt x="1871" y="1549"/>
                </a:lnTo>
                <a:cubicBezTo>
                  <a:pt x="1871" y="1586"/>
                  <a:pt x="1852" y="1620"/>
                  <a:pt x="1821" y="1637"/>
                </a:cubicBezTo>
                <a:lnTo>
                  <a:pt x="987" y="2119"/>
                </a:lnTo>
                <a:lnTo>
                  <a:pt x="987" y="2119"/>
                </a:lnTo>
                <a:cubicBezTo>
                  <a:pt x="955" y="2137"/>
                  <a:pt x="916" y="2137"/>
                  <a:pt x="885" y="2119"/>
                </a:cubicBezTo>
                <a:lnTo>
                  <a:pt x="51" y="1637"/>
                </a:lnTo>
                <a:lnTo>
                  <a:pt x="51" y="1637"/>
                </a:lnTo>
                <a:cubicBezTo>
                  <a:pt x="20" y="1620"/>
                  <a:pt x="0" y="1586"/>
                  <a:pt x="0" y="1549"/>
                </a:cubicBezTo>
                <a:lnTo>
                  <a:pt x="0" y="588"/>
                </a:lnTo>
                <a:lnTo>
                  <a:pt x="0" y="588"/>
                </a:lnTo>
                <a:cubicBezTo>
                  <a:pt x="0" y="551"/>
                  <a:pt x="20" y="517"/>
                  <a:pt x="51" y="500"/>
                </a:cubicBezTo>
                <a:lnTo>
                  <a:pt x="885" y="1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66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0A2F037-BB1F-AD46-90CB-416F4EB61D7B}"/>
              </a:ext>
            </a:extLst>
          </p:cNvPr>
          <p:cNvSpPr txBox="1"/>
          <p:nvPr/>
        </p:nvSpPr>
        <p:spPr>
          <a:xfrm>
            <a:off x="3668578" y="5704191"/>
            <a:ext cx="47000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232450-7BA6-4AB8-9593-A12728103D00}"/>
              </a:ext>
            </a:extLst>
          </p:cNvPr>
          <p:cNvSpPr/>
          <p:nvPr/>
        </p:nvSpPr>
        <p:spPr>
          <a:xfrm>
            <a:off x="4722080" y="170200"/>
            <a:ext cx="6893169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Set up your admin system by uploading your logo for co-branding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DC9A67-BFA6-4495-92CF-FBE89ADA33C9}"/>
              </a:ext>
            </a:extLst>
          </p:cNvPr>
          <p:cNvSpPr/>
          <p:nvPr/>
        </p:nvSpPr>
        <p:spPr>
          <a:xfrm>
            <a:off x="4722080" y="1503919"/>
            <a:ext cx="6893169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Tailor your Financial DNA discovery invitations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F1E8AA5-213B-4D16-8421-460C63D9A4FC}"/>
              </a:ext>
            </a:extLst>
          </p:cNvPr>
          <p:cNvSpPr/>
          <p:nvPr/>
        </p:nvSpPr>
        <p:spPr>
          <a:xfrm>
            <a:off x="4703844" y="2801578"/>
            <a:ext cx="6893169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Ask 5 friends and family members to complete the discovery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34B43FE-09A2-4DCF-B1FE-ECC2718DB4EF}"/>
              </a:ext>
            </a:extLst>
          </p:cNvPr>
          <p:cNvSpPr/>
          <p:nvPr/>
        </p:nvSpPr>
        <p:spPr>
          <a:xfrm>
            <a:off x="4737942" y="4159220"/>
            <a:ext cx="6893169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 results of friends and family to start to connect DNA insights with how people behave in real life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941D56-B8AB-4B61-899A-FD7EA968DE9C}"/>
              </a:ext>
            </a:extLst>
          </p:cNvPr>
          <p:cNvSpPr/>
          <p:nvPr/>
        </p:nvSpPr>
        <p:spPr>
          <a:xfrm>
            <a:off x="4737942" y="5516862"/>
            <a:ext cx="6893169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Talk to our trainer to get any questions answered as you start using DNA with your clients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99CD5E-AC05-458D-9E03-78FD85C8ED20}"/>
              </a:ext>
            </a:extLst>
          </p:cNvPr>
          <p:cNvSpPr/>
          <p:nvPr/>
        </p:nvSpPr>
        <p:spPr>
          <a:xfrm>
            <a:off x="334435" y="1959478"/>
            <a:ext cx="2724265" cy="29597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Five Steps to Successful Onboarding</a:t>
            </a:r>
          </a:p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DNA Behavior</a:t>
            </a:r>
          </a:p>
        </p:txBody>
      </p:sp>
    </p:spTree>
    <p:extLst>
      <p:ext uri="{BB962C8B-B14F-4D97-AF65-F5344CB8AC3E}">
        <p14:creationId xmlns:p14="http://schemas.microsoft.com/office/powerpoint/2010/main" val="366889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458C6E-31CD-4CDC-B7FD-C5EC02B80894}"/>
              </a:ext>
            </a:extLst>
          </p:cNvPr>
          <p:cNvSpPr/>
          <p:nvPr/>
        </p:nvSpPr>
        <p:spPr>
          <a:xfrm>
            <a:off x="4722080" y="170200"/>
            <a:ext cx="6702133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tyle Review of Self and Client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D98B27-C3ED-4DD7-B9F0-3C1161849D9F}"/>
              </a:ext>
            </a:extLst>
          </p:cNvPr>
          <p:cNvSpPr/>
          <p:nvPr/>
        </p:nvSpPr>
        <p:spPr>
          <a:xfrm>
            <a:off x="4722080" y="1503919"/>
            <a:ext cx="6702133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68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odify to Match Client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122CA4-6951-4CF3-9022-CE2BC5340E88}"/>
              </a:ext>
            </a:extLst>
          </p:cNvPr>
          <p:cNvSpPr/>
          <p:nvPr/>
        </p:nvSpPr>
        <p:spPr>
          <a:xfrm>
            <a:off x="4703844" y="2801578"/>
            <a:ext cx="6720369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FAC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 Client About Their DNA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06AB57-F009-43DA-8C17-95E340683410}"/>
              </a:ext>
            </a:extLst>
          </p:cNvPr>
          <p:cNvSpPr/>
          <p:nvPr/>
        </p:nvSpPr>
        <p:spPr>
          <a:xfrm>
            <a:off x="4737942" y="4099237"/>
            <a:ext cx="6702133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FAC3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eview DNA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EBE438-E9A2-459D-845E-665EE0CF2CB9}"/>
              </a:ext>
            </a:extLst>
          </p:cNvPr>
          <p:cNvSpPr/>
          <p:nvPr/>
        </p:nvSpPr>
        <p:spPr>
          <a:xfrm>
            <a:off x="4737942" y="5516862"/>
            <a:ext cx="6702133" cy="1131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FAC35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alk About Next Steps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2E848D-BE7D-4725-812F-6814BB4B7865}"/>
              </a:ext>
            </a:extLst>
          </p:cNvPr>
          <p:cNvSpPr/>
          <p:nvPr/>
        </p:nvSpPr>
        <p:spPr>
          <a:xfrm>
            <a:off x="201296" y="4068522"/>
            <a:ext cx="4231808" cy="19040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Behaviorally Smart Meetings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 your meetings with Financial DNA by connecting Science, Methodology, and ART.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EC5D99-E54F-4994-90BD-BBC99A8DA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355" y="-381507"/>
            <a:ext cx="4901878" cy="49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14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NA Brand">
      <a:dk1>
        <a:srgbClr val="000000"/>
      </a:dk1>
      <a:lt1>
        <a:sysClr val="window" lastClr="FFFFFF"/>
      </a:lt1>
      <a:dk2>
        <a:srgbClr val="333333"/>
      </a:dk2>
      <a:lt2>
        <a:srgbClr val="A18B4B"/>
      </a:lt2>
      <a:accent1>
        <a:srgbClr val="F2F2F2"/>
      </a:accent1>
      <a:accent2>
        <a:srgbClr val="A6A5A5"/>
      </a:accent2>
      <a:accent3>
        <a:srgbClr val="EFAC35"/>
      </a:accent3>
      <a:accent4>
        <a:srgbClr val="003366"/>
      </a:accent4>
      <a:accent5>
        <a:srgbClr val="226895"/>
      </a:accent5>
      <a:accent6>
        <a:srgbClr val="339966"/>
      </a:accent6>
      <a:hlink>
        <a:srgbClr val="6ED088"/>
      </a:hlink>
      <a:folHlink>
        <a:srgbClr val="4F1F6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33333">
            <a:alpha val="86000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222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Ridgeline Coaching</dc:creator>
  <cp:lastModifiedBy>Ridgeline Coaching</cp:lastModifiedBy>
  <cp:revision>5</cp:revision>
  <dcterms:created xsi:type="dcterms:W3CDTF">2021-01-04T18:39:27Z</dcterms:created>
  <dcterms:modified xsi:type="dcterms:W3CDTF">2021-01-29T18:45:50Z</dcterms:modified>
</cp:coreProperties>
</file>