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03" r:id="rId2"/>
    <p:sldId id="1119" r:id="rId3"/>
    <p:sldId id="1142" r:id="rId4"/>
    <p:sldId id="1146" r:id="rId5"/>
    <p:sldId id="1144" r:id="rId6"/>
    <p:sldId id="1140" r:id="rId7"/>
    <p:sldId id="808" r:id="rId8"/>
    <p:sldId id="1147" r:id="rId9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03/08/2020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8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06" r:id="rId3"/>
    <p:sldLayoutId id="2147483685" r:id="rId4"/>
    <p:sldLayoutId id="2147483661" r:id="rId5"/>
    <p:sldLayoutId id="2147483655" r:id="rId6"/>
    <p:sldLayoutId id="2147483707" r:id="rId7"/>
    <p:sldLayoutId id="2147483670" r:id="rId8"/>
    <p:sldLayoutId id="2147483711" r:id="rId9"/>
    <p:sldLayoutId id="2147483681" r:id="rId10"/>
    <p:sldLayoutId id="2147483686" r:id="rId11"/>
    <p:sldLayoutId id="2147483687" r:id="rId12"/>
    <p:sldLayoutId id="2147483676" r:id="rId13"/>
    <p:sldLayoutId id="2147483671" r:id="rId14"/>
    <p:sldLayoutId id="2147483688" r:id="rId15"/>
    <p:sldLayoutId id="2147483680" r:id="rId16"/>
    <p:sldLayoutId id="2147483673" r:id="rId17"/>
    <p:sldLayoutId id="2147483672" r:id="rId18"/>
    <p:sldLayoutId id="2147483677" r:id="rId19"/>
    <p:sldLayoutId id="2147483678" r:id="rId20"/>
    <p:sldLayoutId id="2147483679" r:id="rId21"/>
    <p:sldLayoutId id="2147483674" r:id="rId22"/>
    <p:sldLayoutId id="2147483675" r:id="rId23"/>
    <p:sldLayoutId id="2147483682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2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Find Roles that Match Your Talents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1731133" y="4842710"/>
            <a:ext cx="9048484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Career Progression</a:t>
            </a: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You Are Doing Work That Matches Natural Talent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How would you rate yourself on these statements?</a:t>
            </a:r>
          </a:p>
          <a:p>
            <a:r>
              <a:rPr lang="en-US" dirty="0"/>
              <a:t>,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321492" y="1835178"/>
            <a:ext cx="49722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I enjoy the work I do each day.</a:t>
            </a:r>
          </a:p>
          <a:p>
            <a:pPr marL="342900" indent="-342900">
              <a:buAutoNum type="arabicPeriod"/>
            </a:pPr>
            <a:r>
              <a:rPr lang="en-US" sz="2400" dirty="0"/>
              <a:t>I get “In the Zone” doing my job.</a:t>
            </a:r>
          </a:p>
          <a:p>
            <a:pPr marL="342900" indent="-342900">
              <a:buAutoNum type="arabicPeriod"/>
            </a:pPr>
            <a:r>
              <a:rPr lang="en-US" sz="2400" dirty="0"/>
              <a:t>Time sometimes flies at work.</a:t>
            </a:r>
          </a:p>
          <a:p>
            <a:pPr marL="342900" indent="-342900">
              <a:buAutoNum type="arabicPeriod"/>
            </a:pPr>
            <a:r>
              <a:rPr lang="en-US" sz="2400" dirty="0"/>
              <a:t>People often depend on me for certain things that come easy to </a:t>
            </a:r>
            <a:r>
              <a:rPr lang="en-US" sz="2400"/>
              <a:t>me.</a:t>
            </a:r>
          </a:p>
          <a:p>
            <a:pPr marL="342900" indent="-342900">
              <a:buAutoNum type="arabicPeriod"/>
            </a:pPr>
            <a:r>
              <a:rPr lang="en-US" sz="2400"/>
              <a:t>I </a:t>
            </a:r>
            <a:r>
              <a:rPr lang="en-US" sz="2400" dirty="0"/>
              <a:t>feel appreciated and recognized for my contributions at work.</a:t>
            </a:r>
          </a:p>
        </p:txBody>
      </p:sp>
      <p:pic>
        <p:nvPicPr>
          <p:cNvPr id="6" name="Picture 5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8B73C563-825D-4759-98C8-0F51A312A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10" y="1619157"/>
            <a:ext cx="6404259" cy="42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Ideal Team Player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Recognize And Cultivate The Three Essential Virtues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4A69F-ADC3-49BD-8195-46929544C0FC}"/>
              </a:ext>
            </a:extLst>
          </p:cNvPr>
          <p:cNvSpPr txBox="1"/>
          <p:nvPr/>
        </p:nvSpPr>
        <p:spPr>
          <a:xfrm>
            <a:off x="978794" y="1777083"/>
            <a:ext cx="53189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/>
              <a:t>Learn: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The three essential virtues of team players.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How to determine if you have all three virtues or where to work to improve.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How living these virtues helps avoid the 5 Dysfunctions of a Team.</a:t>
            </a:r>
          </a:p>
        </p:txBody>
      </p:sp>
      <p:pic>
        <p:nvPicPr>
          <p:cNvPr id="1026" name="Picture 2" descr="Hardcover The Ideal Team Player: How to Recognize and Cultivate The Three Essential Virtues Book">
            <a:extLst>
              <a:ext uri="{FF2B5EF4-FFF2-40B4-BE49-F238E27FC236}">
                <a16:creationId xmlns:a16="http://schemas.microsoft.com/office/drawing/2014/main" id="{76BF4160-CEA5-479E-8763-DE983AB63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26" y="1632645"/>
            <a:ext cx="2823559" cy="436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0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Review The Ideal Environment For </a:t>
            </a:r>
            <a:r>
              <a:rPr lang="en-US" dirty="0"/>
              <a:t>Your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What Tasks, Roles, Rewards and Environments are Key for You?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221BA46-2C2D-4554-9B86-3EED9F468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3023" y="1906530"/>
            <a:ext cx="6065949" cy="460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9A4A5-0342-48BA-887C-7DBC9C66B59C}"/>
              </a:ext>
            </a:extLst>
          </p:cNvPr>
          <p:cNvSpPr txBox="1"/>
          <p:nvPr/>
        </p:nvSpPr>
        <p:spPr>
          <a:xfrm>
            <a:off x="373488" y="3233997"/>
            <a:ext cx="1964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be a good fit for Outside Sales Role</a:t>
            </a:r>
          </a:p>
          <a:p>
            <a:endParaRPr lang="en-US" dirty="0"/>
          </a:p>
          <a:p>
            <a:r>
              <a:rPr lang="en-US" dirty="0"/>
              <a:t>Probably bad fit for Tech Support</a:t>
            </a:r>
          </a:p>
        </p:txBody>
      </p:sp>
    </p:spTree>
    <p:extLst>
      <p:ext uri="{BB962C8B-B14F-4D97-AF65-F5344CB8AC3E}">
        <p14:creationId xmlns:p14="http://schemas.microsoft.com/office/powerpoint/2010/main" val="444795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Identifying Benchmark for Your Next Role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What Talents are Required for the Role You Want?</a:t>
            </a:r>
          </a:p>
          <a:p>
            <a:r>
              <a:rPr lang="en-US" sz="2000" b="1" dirty="0"/>
              <a:t>Benchmarks for Sales / Service Team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4787E-9A82-48F7-AA35-2CB470C0390E}"/>
              </a:ext>
            </a:extLst>
          </p:cNvPr>
          <p:cNvSpPr/>
          <p:nvPr/>
        </p:nvSpPr>
        <p:spPr>
          <a:xfrm>
            <a:off x="1764405" y="2086378"/>
            <a:ext cx="8056122" cy="4423893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Group 114">
            <a:extLst>
              <a:ext uri="{FF2B5EF4-FFF2-40B4-BE49-F238E27FC236}">
                <a16:creationId xmlns:a16="http://schemas.microsoft.com/office/drawing/2014/main" id="{2D7EC68C-D9AF-4503-800F-86802A67E0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944880"/>
              </p:ext>
            </p:extLst>
          </p:nvPr>
        </p:nvGraphicFramePr>
        <p:xfrm>
          <a:off x="1764405" y="2155011"/>
          <a:ext cx="8035692" cy="4279944"/>
        </p:xfrm>
        <a:graphic>
          <a:graphicData uri="http://schemas.openxmlformats.org/drawingml/2006/table">
            <a:tbl>
              <a:tblPr/>
              <a:tblGrid>
                <a:gridCol w="1237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7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DNA Behavior Factor</a:t>
                      </a:r>
                      <a:endParaRPr kumimoji="0" lang="en-A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Talents  - Activity</a:t>
                      </a:r>
                      <a:endParaRPr kumimoji="0" lang="en-A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Outside Sales 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Inside Sales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Customer Service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Take Charge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Visionary/Decisive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Cooperative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Listens/Collaborates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Outgoing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Networks/ Communicates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Reserved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Task Focused/ Researches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Patient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Friendly/Supportive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Fast Paced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Handles Objections/ Rejection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Planned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Detailed/ Structured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Spontaneous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Flexible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Trust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Receptive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Skeptical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Asks Questions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Pioneer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Goal Driven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Content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Balanced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Risk Taker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Takes Bold Action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&gt;55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&gt;45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Cautious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Manages Risk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Creative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Problem Solves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8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Anchored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Implements/ Executes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  <a:endParaRPr kumimoji="0" lang="en-A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&lt;50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itchFamily="34" charset="0"/>
                          <a:sym typeface="Symbol" pitchFamily="18" charset="2"/>
                        </a:rPr>
                        <a:t>&lt;45</a:t>
                      </a:r>
                    </a:p>
                  </a:txBody>
                  <a:tcPr marL="68993" marR="68993" marT="33962" marB="3396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54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Career Progression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3608" y="3589348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Career Fit and Create Benchmarks for Roles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7522714" y="405685"/>
            <a:ext cx="3926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Identify Your Career Goal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7281302" y="2951460"/>
            <a:ext cx="37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Be Excellent at Current Role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6941209" y="4837138"/>
            <a:ext cx="512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Find a Role that Leverages Your Talents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14499</TotalTime>
  <Words>392</Words>
  <Application>Microsoft Office PowerPoint</Application>
  <PresentationFormat>Widescreen</PresentationFormat>
  <Paragraphs>102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Support.Representative@dnabehavior.com</cp:lastModifiedBy>
  <cp:revision>436</cp:revision>
  <dcterms:created xsi:type="dcterms:W3CDTF">2018-10-14T12:07:14Z</dcterms:created>
  <dcterms:modified xsi:type="dcterms:W3CDTF">2020-08-03T23:36:56Z</dcterms:modified>
</cp:coreProperties>
</file>