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03" r:id="rId2"/>
    <p:sldId id="1119" r:id="rId3"/>
    <p:sldId id="1142" r:id="rId4"/>
    <p:sldId id="1145" r:id="rId5"/>
    <p:sldId id="1146" r:id="rId6"/>
    <p:sldId id="1144" r:id="rId7"/>
    <p:sldId id="1008" r:id="rId8"/>
    <p:sldId id="1140" r:id="rId9"/>
    <p:sldId id="808" r:id="rId10"/>
    <p:sldId id="1147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8D39-21AE-4C34-B245-17AFF6B1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3798-8137-4A75-A209-2CB6DD973F38}" type="datetime1">
              <a:rPr lang="en-PH" smtClean="0"/>
              <a:t>03/08/2020</a:t>
            </a:fld>
            <a:endParaRPr lang="en-P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1C06E-AE82-4400-900A-B4B1D45D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PH" dirty="0"/>
              <a:t>Copyright ® 2001-2019 DNA Behavior International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D6AF8-818B-497E-9FE4-48B61376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41CF-3DB1-4997-AF9B-B41EE0F94143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73534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7" r:id="rId31"/>
    <p:sldLayoutId id="214748372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Leading Without Direct Authority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731133" y="4842710"/>
            <a:ext cx="9048484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Building Influence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of Influential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How Would You Rate Your Influence in these key areas:</a:t>
            </a:r>
          </a:p>
          <a:p>
            <a:r>
              <a:rPr lang="en-US" dirty="0"/>
              <a:t>,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21492" y="1835178"/>
            <a:ext cx="4972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You are able to find Win/Win solutions to issues frequently?</a:t>
            </a:r>
          </a:p>
          <a:p>
            <a:pPr marL="342900" indent="-342900">
              <a:buAutoNum type="arabicPeriod"/>
            </a:pPr>
            <a:r>
              <a:rPr lang="en-US" sz="2400" dirty="0"/>
              <a:t>You often flex your style when working with others?</a:t>
            </a:r>
          </a:p>
          <a:p>
            <a:pPr marL="342900" indent="-342900">
              <a:buAutoNum type="arabicPeriod"/>
            </a:pPr>
            <a:r>
              <a:rPr lang="en-US" sz="2400" dirty="0"/>
              <a:t>You are willing to give without a guarantee of reciprocation?</a:t>
            </a:r>
          </a:p>
          <a:p>
            <a:r>
              <a:rPr lang="en-US" sz="2400" dirty="0"/>
              <a:t>4. You inspire others to action?</a:t>
            </a:r>
          </a:p>
        </p:txBody>
      </p:sp>
      <p:pic>
        <p:nvPicPr>
          <p:cNvPr id="29" name="Picture 2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4F799F5-730D-45DF-93D9-D539D8559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22" y="1564793"/>
            <a:ext cx="6442009" cy="46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Give and Take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Why Helping Others Drives Our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978794" y="1777083"/>
            <a:ext cx="53189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Learn: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What effective networking, collaboration, influence, negotiation and leadership skills have in common. 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Surprising forces that shape why some people rise to top of the success ladder while others sink to the bottom.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Principles that drive effectiveness at every level of an organization and can immediately be put into action.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C7FB07-EEA0-4494-95FA-2C9F039D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72" y="1586289"/>
            <a:ext cx="30384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Getting To Yes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Negotiating Agreement Without Giving 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6716332" y="1892993"/>
            <a:ext cx="53189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Getting to Yes tells</a:t>
            </a:r>
            <a:r>
              <a:rPr lang="en-US" sz="2800" dirty="0"/>
              <a:t> you how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Separate the people from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Focus on interests, not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Work together to create opinions that will satisfy both parties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Negotiate successfully with people who are more powerful, refuse to play by the rules, or resort to "dirty tricks"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E0E4D62-EE9A-4162-A5D4-3D97B6CA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45" y="1604695"/>
            <a:ext cx="382905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8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How To Win Friends &amp; Influence People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6716332" y="1892993"/>
            <a:ext cx="53189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Learn:</a:t>
            </a:r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six ways to make people like you.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twelve ways to win people to your way of thinking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nine ways to change people without arousing resentment</a:t>
            </a:r>
          </a:p>
          <a:p>
            <a:endParaRPr lang="en-US" sz="2800" i="1" dirty="0"/>
          </a:p>
          <a:p>
            <a:endParaRPr lang="en-US" sz="2800" dirty="0"/>
          </a:p>
        </p:txBody>
      </p:sp>
      <p:pic>
        <p:nvPicPr>
          <p:cNvPr id="4" name="Picture 4" descr="How to Win Friends &amp; Influence People">
            <a:extLst>
              <a:ext uri="{FF2B5EF4-FFF2-40B4-BE49-F238E27FC236}">
                <a16:creationId xmlns:a16="http://schemas.microsoft.com/office/drawing/2014/main" id="{E41D079B-2367-4D35-9774-99350446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9" y="143058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13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Your Natural Starting Place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the Talents You Bring to Negotiation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828" y="1810467"/>
            <a:ext cx="4391696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29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  <a:sym typeface="Symbol" pitchFamily="18" charset="2"/>
              </a:rPr>
              <a:t>Chris Coddington - Strategist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60" y="2356833"/>
            <a:ext cx="2399619" cy="2031259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Influence Strengths</a:t>
            </a: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Goal orientated and ambitious 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Able to ask difficult questions for better understanding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4951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F56C2436-650A-4567-88FB-2276C2CF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747" y="2356834"/>
            <a:ext cx="2399619" cy="2246702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Influence Struggles</a:t>
            </a: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Reserved: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appear too withdrawn, quiet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Fast-Paced: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lack empathy or patience to connect with others</a:t>
            </a:r>
          </a:p>
        </p:txBody>
      </p:sp>
    </p:spTree>
    <p:extLst>
      <p:ext uri="{BB962C8B-B14F-4D97-AF65-F5344CB8AC3E}">
        <p14:creationId xmlns:p14="http://schemas.microsoft.com/office/powerpoint/2010/main" val="65954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Working with Differences To Build Influence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4" y="851186"/>
            <a:ext cx="11722909" cy="333617"/>
          </a:xfrm>
        </p:spPr>
        <p:txBody>
          <a:bodyPr/>
          <a:lstStyle/>
          <a:p>
            <a:r>
              <a:rPr lang="en-US" sz="2000" dirty="0"/>
              <a:t>Adaptable and Fixed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C7E2C-EA0D-4D79-8A37-1F4E83FA4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9"/>
          <a:stretch/>
        </p:blipFill>
        <p:spPr>
          <a:xfrm>
            <a:off x="3449339" y="1437745"/>
            <a:ext cx="5293321" cy="502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B1F81E-B94C-485B-B5B4-1A536E401737}"/>
              </a:ext>
            </a:extLst>
          </p:cNvPr>
          <p:cNvSpPr txBox="1"/>
          <p:nvPr/>
        </p:nvSpPr>
        <p:spPr>
          <a:xfrm>
            <a:off x="9242345" y="2452516"/>
            <a:ext cx="2067340" cy="1200329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Engager – Highly Adaptable: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Creative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FAFBF-3C6C-4DC7-A8D9-332720A823FE}"/>
              </a:ext>
            </a:extLst>
          </p:cNvPr>
          <p:cNvSpPr txBox="1"/>
          <p:nvPr/>
        </p:nvSpPr>
        <p:spPr>
          <a:xfrm>
            <a:off x="234544" y="2452516"/>
            <a:ext cx="2551852" cy="1477328"/>
          </a:xfrm>
          <a:prstGeom prst="rect">
            <a:avLst/>
          </a:prstGeom>
          <a:solidFill>
            <a:srgbClr val="346F54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Reflective Thinker – Very </a:t>
            </a:r>
          </a:p>
          <a:p>
            <a:r>
              <a:rPr lang="en-US" dirty="0">
                <a:solidFill>
                  <a:schemeClr val="bg1"/>
                </a:solidFill>
              </a:rPr>
              <a:t>Fixed: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Anchored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77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Building Influence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608" y="3589348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Business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7522714" y="405685"/>
            <a:ext cx="31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Look for Win/Win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7281302" y="2951460"/>
            <a:ext cx="414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 Aware Of Your Natural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91682" y="4837138"/>
            <a:ext cx="4967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Manage Differences to Create Results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14315</TotalTime>
  <Words>395</Words>
  <Application>Microsoft Office PowerPoint</Application>
  <PresentationFormat>Widescreen</PresentationFormat>
  <Paragraphs>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431</cp:revision>
  <dcterms:created xsi:type="dcterms:W3CDTF">2018-10-14T12:07:14Z</dcterms:created>
  <dcterms:modified xsi:type="dcterms:W3CDTF">2020-08-03T23:34:55Z</dcterms:modified>
</cp:coreProperties>
</file>