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1135" r:id="rId2"/>
    <p:sldId id="1136" r:id="rId3"/>
    <p:sldId id="1137" r:id="rId4"/>
    <p:sldId id="1138" r:id="rId5"/>
    <p:sldId id="1139" r:id="rId6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64E209-972A-44A8-8FFD-4EC9605ED1D4}">
          <p14:sldIdLst/>
        </p14:section>
        <p14:section name="Brain Breaks" id="{CB1E86BD-C319-465F-87E2-9EEF428546F7}">
          <p14:sldIdLst>
            <p14:sldId id="1135"/>
            <p14:sldId id="1136"/>
            <p14:sldId id="1137"/>
            <p14:sldId id="1138"/>
            <p14:sldId id="11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NA Legal" initials="DNAL" lastIdx="1" clrIdx="0">
    <p:extLst>
      <p:ext uri="{19B8F6BF-5375-455C-9EA6-DF929625EA0E}">
        <p15:presenceInfo xmlns:p15="http://schemas.microsoft.com/office/powerpoint/2012/main" userId="DNA Legal" providerId="None"/>
      </p:ext>
    </p:extLst>
  </p:cmAuthor>
  <p:cmAuthor id="2" name="Ryan Scott" initials="RS" lastIdx="3" clrIdx="1">
    <p:extLst>
      <p:ext uri="{19B8F6BF-5375-455C-9EA6-DF929625EA0E}">
        <p15:presenceInfo xmlns:p15="http://schemas.microsoft.com/office/powerpoint/2012/main" userId="Ryan Scot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EDEDED"/>
    <a:srgbClr val="00264D"/>
    <a:srgbClr val="EFAC35"/>
    <a:srgbClr val="003366"/>
    <a:srgbClr val="D0B9E1"/>
    <a:srgbClr val="6ED088"/>
    <a:srgbClr val="FFFFFF"/>
    <a:srgbClr val="ED7D31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6" autoAdjust="0"/>
    <p:restoredTop sz="95722" autoAdjust="0"/>
  </p:normalViewPr>
  <p:slideViewPr>
    <p:cSldViewPr snapToGrid="0">
      <p:cViewPr varScale="1">
        <p:scale>
          <a:sx n="104" d="100"/>
          <a:sy n="104" d="100"/>
        </p:scale>
        <p:origin x="1128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588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13/10/2022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65540C-8EAE-4E35-91D6-FBC4E6A6B1BB}"/>
              </a:ext>
            </a:extLst>
          </p:cNvPr>
          <p:cNvSpPr/>
          <p:nvPr userDrawn="1"/>
        </p:nvSpPr>
        <p:spPr>
          <a:xfrm>
            <a:off x="3398048" y="449014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Customized Behavioral Experiences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Since 2001</a:t>
            </a:r>
            <a:endParaRPr lang="en-P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0F3F322-FB69-45A4-A2D7-8FBEE5AEA942}"/>
              </a:ext>
            </a:extLst>
          </p:cNvPr>
          <p:cNvSpPr/>
          <p:nvPr userDrawn="1"/>
        </p:nvSpPr>
        <p:spPr>
          <a:xfrm>
            <a:off x="3398048" y="4490146"/>
            <a:ext cx="5395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Customized Behavioral Experiences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Since 2001</a:t>
            </a:r>
            <a:endParaRPr lang="en-PH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48BF4-F73F-4D88-B131-CA27825E324F}"/>
              </a:ext>
            </a:extLst>
          </p:cNvPr>
          <p:cNvSpPr txBox="1"/>
          <p:nvPr userDrawn="1"/>
        </p:nvSpPr>
        <p:spPr>
          <a:xfrm>
            <a:off x="978666" y="3225446"/>
            <a:ext cx="462292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47632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49766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3926310" y="4904232"/>
            <a:ext cx="4370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The Behavior and Money Insights Company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FC467E-C026-468A-8908-41EDD45D6A69}"/>
              </a:ext>
            </a:extLst>
          </p:cNvPr>
          <p:cNvSpPr/>
          <p:nvPr userDrawn="1"/>
        </p:nvSpPr>
        <p:spPr>
          <a:xfrm>
            <a:off x="4391493" y="4490146"/>
            <a:ext cx="34090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333333"/>
                </a:solidFill>
              </a:rPr>
              <a:t>Understanding People</a:t>
            </a:r>
            <a:br>
              <a:rPr lang="en-US" sz="2800" dirty="0">
                <a:solidFill>
                  <a:srgbClr val="333333"/>
                </a:solidFill>
              </a:rPr>
            </a:br>
            <a:r>
              <a:rPr lang="en-US" sz="2800" dirty="0">
                <a:solidFill>
                  <a:srgbClr val="333333"/>
                </a:solidFill>
              </a:rPr>
              <a:t>Before Numbers™</a:t>
            </a:r>
          </a:p>
        </p:txBody>
      </p:sp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E99232-0314-4B4F-86F0-8444E593BA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685" r:id="rId3"/>
    <p:sldLayoutId id="2147483661" r:id="rId4"/>
    <p:sldLayoutId id="2147483655" r:id="rId5"/>
    <p:sldLayoutId id="2147483707" r:id="rId6"/>
    <p:sldLayoutId id="2147483670" r:id="rId7"/>
    <p:sldLayoutId id="2147483711" r:id="rId8"/>
    <p:sldLayoutId id="2147483681" r:id="rId9"/>
    <p:sldLayoutId id="2147483686" r:id="rId10"/>
    <p:sldLayoutId id="2147483687" r:id="rId11"/>
    <p:sldLayoutId id="2147483676" r:id="rId12"/>
    <p:sldLayoutId id="2147483671" r:id="rId13"/>
    <p:sldLayoutId id="2147483688" r:id="rId14"/>
    <p:sldLayoutId id="2147483680" r:id="rId15"/>
    <p:sldLayoutId id="2147483673" r:id="rId16"/>
    <p:sldLayoutId id="2147483672" r:id="rId17"/>
    <p:sldLayoutId id="2147483677" r:id="rId18"/>
    <p:sldLayoutId id="2147483678" r:id="rId19"/>
    <p:sldLayoutId id="2147483679" r:id="rId20"/>
    <p:sldLayoutId id="2147483674" r:id="rId21"/>
    <p:sldLayoutId id="2147483675" r:id="rId22"/>
    <p:sldLayoutId id="2147483682" r:id="rId23"/>
    <p:sldLayoutId id="2147483696" r:id="rId24"/>
    <p:sldLayoutId id="2147483712" r:id="rId25"/>
    <p:sldLayoutId id="2147483684" r:id="rId26"/>
    <p:sldLayoutId id="2147483690" r:id="rId27"/>
    <p:sldLayoutId id="2147483710" r:id="rId28"/>
    <p:sldLayoutId id="214748370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5EABCC-3A92-4162-9B6A-2FF405CF24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One-Minute Brain Break: Standing Knee Raise</a:t>
            </a:r>
          </a:p>
        </p:txBody>
      </p:sp>
      <p:pic>
        <p:nvPicPr>
          <p:cNvPr id="4" name="oct22-wo-knee-raise">
            <a:hlinkClick r:id="" action="ppaction://media"/>
            <a:extLst>
              <a:ext uri="{FF2B5EF4-FFF2-40B4-BE49-F238E27FC236}">
                <a16:creationId xmlns:a16="http://schemas.microsoft.com/office/drawing/2014/main" id="{8442C158-C4F9-4D55-99F9-406150206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8" y="101441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9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EF34AC-3EFC-45CE-8E09-1D2695D21C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One-Minute Brain Break: Bob and Weave</a:t>
            </a:r>
          </a:p>
        </p:txBody>
      </p:sp>
      <p:pic>
        <p:nvPicPr>
          <p:cNvPr id="4" name="oct22-brain-bob-and-weave">
            <a:hlinkClick r:id="" action="ppaction://media"/>
            <a:extLst>
              <a:ext uri="{FF2B5EF4-FFF2-40B4-BE49-F238E27FC236}">
                <a16:creationId xmlns:a16="http://schemas.microsoft.com/office/drawing/2014/main" id="{9AE9EDBA-940E-4520-83ED-A7495B611D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8" y="101441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7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01AD26-F009-4581-BFF7-F66AB8582A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One-Minute Brain Break: Alternating Lunge</a:t>
            </a:r>
          </a:p>
        </p:txBody>
      </p:sp>
      <p:pic>
        <p:nvPicPr>
          <p:cNvPr id="4" name="oct22-wo-alt-lunge">
            <a:hlinkClick r:id="" action="ppaction://media"/>
            <a:extLst>
              <a:ext uri="{FF2B5EF4-FFF2-40B4-BE49-F238E27FC236}">
                <a16:creationId xmlns:a16="http://schemas.microsoft.com/office/drawing/2014/main" id="{22473E39-6911-499B-B670-AF2E18FC0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8" y="101441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4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339112-9893-472E-B9EB-D85D578A7B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One-Minute Brain Break: Squat Jump</a:t>
            </a:r>
          </a:p>
        </p:txBody>
      </p:sp>
      <p:pic>
        <p:nvPicPr>
          <p:cNvPr id="5" name="oct22-wo-squat">
            <a:hlinkClick r:id="" action="ppaction://media"/>
            <a:extLst>
              <a:ext uri="{FF2B5EF4-FFF2-40B4-BE49-F238E27FC236}">
                <a16:creationId xmlns:a16="http://schemas.microsoft.com/office/drawing/2014/main" id="{14323F78-41CA-4880-AB8E-B4242256E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3B2771-DDCC-401C-980F-B847A82E16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One-Minute Brain Break: Jumping Jack</a:t>
            </a:r>
          </a:p>
          <a:p>
            <a:endParaRPr lang="en-US" dirty="0"/>
          </a:p>
        </p:txBody>
      </p:sp>
      <p:pic>
        <p:nvPicPr>
          <p:cNvPr id="4" name="oct22-wo-jumping-jack">
            <a:hlinkClick r:id="" action="ppaction://media"/>
            <a:extLst>
              <a:ext uri="{FF2B5EF4-FFF2-40B4-BE49-F238E27FC236}">
                <a16:creationId xmlns:a16="http://schemas.microsoft.com/office/drawing/2014/main" id="{F3E9BFD4-2292-4379-A369-9CD0549292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998" y="101441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1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rain Breaks" id="{07A413A0-A55D-4B6B-A2E5-F38A3A70AF4F}" vid="{3E7EDAB3-B399-4ADA-9525-4273A00EC8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45545</TotalTime>
  <Words>32</Words>
  <Application>Microsoft Office PowerPoint</Application>
  <PresentationFormat>Widescreen</PresentationFormat>
  <Paragraphs>5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Ryan Scott</cp:lastModifiedBy>
  <cp:revision>449</cp:revision>
  <dcterms:created xsi:type="dcterms:W3CDTF">2018-10-14T12:07:14Z</dcterms:created>
  <dcterms:modified xsi:type="dcterms:W3CDTF">2022-10-13T19:02:33Z</dcterms:modified>
</cp:coreProperties>
</file>