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1006" r:id="rId2"/>
    <p:sldId id="1105" r:id="rId3"/>
    <p:sldId id="1126" r:id="rId4"/>
    <p:sldId id="522" r:id="rId5"/>
    <p:sldId id="1142" r:id="rId6"/>
    <p:sldId id="517" r:id="rId7"/>
    <p:sldId id="1175" r:id="rId8"/>
    <p:sldId id="1152" r:id="rId9"/>
    <p:sldId id="1176" r:id="rId10"/>
    <p:sldId id="1177" r:id="rId11"/>
    <p:sldId id="1178" r:id="rId12"/>
    <p:sldId id="1182" r:id="rId13"/>
    <p:sldId id="1185" r:id="rId14"/>
    <p:sldId id="1183" r:id="rId15"/>
    <p:sldId id="520" r:id="rId16"/>
    <p:sldId id="1153" r:id="rId17"/>
    <p:sldId id="1204" r:id="rId18"/>
    <p:sldId id="1143" r:id="rId19"/>
    <p:sldId id="1186" r:id="rId20"/>
    <p:sldId id="1187" r:id="rId21"/>
    <p:sldId id="1164" r:id="rId22"/>
    <p:sldId id="1154" r:id="rId23"/>
    <p:sldId id="530" r:id="rId24"/>
    <p:sldId id="1203" r:id="rId25"/>
    <p:sldId id="507" r:id="rId26"/>
    <p:sldId id="521" r:id="rId27"/>
    <p:sldId id="1158" r:id="rId28"/>
    <p:sldId id="1144" r:id="rId29"/>
    <p:sldId id="1145" r:id="rId30"/>
    <p:sldId id="1146" r:id="rId31"/>
    <p:sldId id="1188" r:id="rId32"/>
    <p:sldId id="1179" r:id="rId33"/>
    <p:sldId id="1202" r:id="rId34"/>
    <p:sldId id="1180" r:id="rId35"/>
    <p:sldId id="480" r:id="rId36"/>
    <p:sldId id="1189" r:id="rId37"/>
    <p:sldId id="475" r:id="rId38"/>
    <p:sldId id="795" r:id="rId39"/>
    <p:sldId id="1160" r:id="rId40"/>
    <p:sldId id="477" r:id="rId41"/>
    <p:sldId id="1159" r:id="rId42"/>
    <p:sldId id="1161" r:id="rId43"/>
    <p:sldId id="1162" r:id="rId44"/>
    <p:sldId id="1163" r:id="rId45"/>
    <p:sldId id="808" r:id="rId46"/>
    <p:sldId id="350" r:id="rId47"/>
    <p:sldId id="1156" r:id="rId48"/>
  </p:sldIdLst>
  <p:sldSz cx="12192000" cy="6858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Gill Sans" charset="0"/>
      <p:regular r:id="rId57"/>
    </p:embeddedFont>
    <p:embeddedFont>
      <p:font typeface="Roboto Regular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8246"/>
    <a:srgbClr val="333333"/>
    <a:srgbClr val="4C216D"/>
    <a:srgbClr val="FF3300"/>
    <a:srgbClr val="000000"/>
    <a:srgbClr val="A18B4B"/>
    <a:srgbClr val="E6E6E6"/>
    <a:srgbClr val="FFFFFF"/>
    <a:srgbClr val="F2F2F2"/>
    <a:srgbClr val="313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256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212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0308614887745"/>
          <c:y val="0.11060502260082776"/>
          <c:w val="0.49039187180756405"/>
          <c:h val="0.800203141605710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FF">
                <a:alpha val="60000"/>
              </a:srgb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2E4-4930-AF3E-980859FB74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2E4-4930-AF3E-980859FB74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2E4-4930-AF3E-980859FB74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2E4-4930-AF3E-980859FB74C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2E4-4930-AF3E-980859FB74C7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2E4-4930-AF3E-980859FB74C7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22E4-4930-AF3E-980859FB74C7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22E4-4930-AF3E-980859FB74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22E4-4930-AF3E-980859FB74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22E4-4930-AF3E-980859FB74C7}"/>
              </c:ext>
            </c:extLst>
          </c:dPt>
          <c:cat>
            <c:strRef>
              <c:f>Sheet1!$A$2:$A$11</c:f>
              <c:strCache>
                <c:ptCount val="10"/>
                <c:pt idx="0">
                  <c:v>Influencer</c:v>
                </c:pt>
                <c:pt idx="1">
                  <c:v>Engager</c:v>
                </c:pt>
                <c:pt idx="2">
                  <c:v>Community Builder</c:v>
                </c:pt>
                <c:pt idx="3">
                  <c:v>Relationship Builder</c:v>
                </c:pt>
                <c:pt idx="4">
                  <c:v>Facilitator</c:v>
                </c:pt>
                <c:pt idx="5">
                  <c:v>Adapter</c:v>
                </c:pt>
                <c:pt idx="6">
                  <c:v>Stylish Thinker</c:v>
                </c:pt>
                <c:pt idx="7">
                  <c:v>Reflective Thinker</c:v>
                </c:pt>
                <c:pt idx="8">
                  <c:v>Strategist</c:v>
                </c:pt>
                <c:pt idx="9">
                  <c:v>Initiator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4-4930-AF3E-980859FB7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2"/>
      </c:pieChart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0308614887745"/>
          <c:y val="0.11060502260082776"/>
          <c:w val="0.49039187180756405"/>
          <c:h val="0.800203141605710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FF">
                <a:alpha val="60000"/>
              </a:srgb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2E4-4930-AF3E-980859FB74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2E4-4930-AF3E-980859FB74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2E4-4930-AF3E-980859FB74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2E4-4930-AF3E-980859FB74C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2E4-4930-AF3E-980859FB74C7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2E4-4930-AF3E-980859FB74C7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22E4-4930-AF3E-980859FB74C7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22E4-4930-AF3E-980859FB74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22E4-4930-AF3E-980859FB74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22E4-4930-AF3E-980859FB74C7}"/>
              </c:ext>
            </c:extLst>
          </c:dPt>
          <c:cat>
            <c:strRef>
              <c:f>Sheet1!$A$2:$A$11</c:f>
              <c:strCache>
                <c:ptCount val="10"/>
                <c:pt idx="0">
                  <c:v>Influencer</c:v>
                </c:pt>
                <c:pt idx="1">
                  <c:v>Engager</c:v>
                </c:pt>
                <c:pt idx="2">
                  <c:v>Community Builder</c:v>
                </c:pt>
                <c:pt idx="3">
                  <c:v>Relationship Builder</c:v>
                </c:pt>
                <c:pt idx="4">
                  <c:v>Facilitator</c:v>
                </c:pt>
                <c:pt idx="5">
                  <c:v>Adapter</c:v>
                </c:pt>
                <c:pt idx="6">
                  <c:v>Stylish Thinker</c:v>
                </c:pt>
                <c:pt idx="7">
                  <c:v>Reflective Thinker</c:v>
                </c:pt>
                <c:pt idx="8">
                  <c:v>Strategist</c:v>
                </c:pt>
                <c:pt idx="9">
                  <c:v>Initiator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4-4930-AF3E-980859FB7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2"/>
      </c:pieChart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0308614887745"/>
          <c:y val="0.11060502260082776"/>
          <c:w val="0.49039187180756405"/>
          <c:h val="0.800203141605710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FF">
                <a:alpha val="60000"/>
              </a:srgb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2E4-4930-AF3E-980859FB74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2E4-4930-AF3E-980859FB74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2E4-4930-AF3E-980859FB74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2E4-4930-AF3E-980859FB74C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2E4-4930-AF3E-980859FB74C7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2E4-4930-AF3E-980859FB74C7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22E4-4930-AF3E-980859FB74C7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22E4-4930-AF3E-980859FB74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22E4-4930-AF3E-980859FB74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22E4-4930-AF3E-980859FB74C7}"/>
              </c:ext>
            </c:extLst>
          </c:dPt>
          <c:cat>
            <c:strRef>
              <c:f>Sheet1!$A$2:$A$11</c:f>
              <c:strCache>
                <c:ptCount val="10"/>
                <c:pt idx="0">
                  <c:v>Influencer</c:v>
                </c:pt>
                <c:pt idx="1">
                  <c:v>Engager</c:v>
                </c:pt>
                <c:pt idx="2">
                  <c:v>Community Builder</c:v>
                </c:pt>
                <c:pt idx="3">
                  <c:v>Relationship Builder</c:v>
                </c:pt>
                <c:pt idx="4">
                  <c:v>Facilitator</c:v>
                </c:pt>
                <c:pt idx="5">
                  <c:v>Adapter</c:v>
                </c:pt>
                <c:pt idx="6">
                  <c:v>Stylish Thinker</c:v>
                </c:pt>
                <c:pt idx="7">
                  <c:v>Reflective Thinker</c:v>
                </c:pt>
                <c:pt idx="8">
                  <c:v>Strategist</c:v>
                </c:pt>
                <c:pt idx="9">
                  <c:v>Initiator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4-4930-AF3E-980859FB7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2"/>
      </c:pieChart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0308614887745"/>
          <c:y val="0.11060502260082776"/>
          <c:w val="0.49039187180756405"/>
          <c:h val="0.800203141605710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FF">
                <a:alpha val="60000"/>
              </a:srgb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2E4-4930-AF3E-980859FB74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2E4-4930-AF3E-980859FB74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2E4-4930-AF3E-980859FB74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2E4-4930-AF3E-980859FB74C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2E4-4930-AF3E-980859FB74C7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2E4-4930-AF3E-980859FB74C7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22E4-4930-AF3E-980859FB74C7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22E4-4930-AF3E-980859FB74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22E4-4930-AF3E-980859FB74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22E4-4930-AF3E-980859FB74C7}"/>
              </c:ext>
            </c:extLst>
          </c:dPt>
          <c:cat>
            <c:strRef>
              <c:f>Sheet1!$A$2:$A$11</c:f>
              <c:strCache>
                <c:ptCount val="10"/>
                <c:pt idx="0">
                  <c:v>Influencer</c:v>
                </c:pt>
                <c:pt idx="1">
                  <c:v>Engager</c:v>
                </c:pt>
                <c:pt idx="2">
                  <c:v>Community Builder</c:v>
                </c:pt>
                <c:pt idx="3">
                  <c:v>Relationship Builder</c:v>
                </c:pt>
                <c:pt idx="4">
                  <c:v>Facilitator</c:v>
                </c:pt>
                <c:pt idx="5">
                  <c:v>Adapter</c:v>
                </c:pt>
                <c:pt idx="6">
                  <c:v>Stylish Thinker</c:v>
                </c:pt>
                <c:pt idx="7">
                  <c:v>Reflective Thinker</c:v>
                </c:pt>
                <c:pt idx="8">
                  <c:v>Strategist</c:v>
                </c:pt>
                <c:pt idx="9">
                  <c:v>Initiator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4-4930-AF3E-980859FB7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2"/>
      </c:pieChart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0308614887745"/>
          <c:y val="0.11060502260082776"/>
          <c:w val="0.49039187180756405"/>
          <c:h val="0.800203141605710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FF">
                <a:alpha val="60000"/>
              </a:srgb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2E4-4930-AF3E-980859FB74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2E4-4930-AF3E-980859FB74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2E4-4930-AF3E-980859FB74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2E4-4930-AF3E-980859FB74C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2E4-4930-AF3E-980859FB74C7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2E4-4930-AF3E-980859FB74C7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22E4-4930-AF3E-980859FB74C7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22E4-4930-AF3E-980859FB74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22E4-4930-AF3E-980859FB74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22E4-4930-AF3E-980859FB74C7}"/>
              </c:ext>
            </c:extLst>
          </c:dPt>
          <c:cat>
            <c:strRef>
              <c:f>Sheet1!$A$2:$A$11</c:f>
              <c:strCache>
                <c:ptCount val="10"/>
                <c:pt idx="0">
                  <c:v>Influencer</c:v>
                </c:pt>
                <c:pt idx="1">
                  <c:v>Engager</c:v>
                </c:pt>
                <c:pt idx="2">
                  <c:v>Community Builder</c:v>
                </c:pt>
                <c:pt idx="3">
                  <c:v>Relationship Builder</c:v>
                </c:pt>
                <c:pt idx="4">
                  <c:v>Facilitator</c:v>
                </c:pt>
                <c:pt idx="5">
                  <c:v>Adapter</c:v>
                </c:pt>
                <c:pt idx="6">
                  <c:v>Stylish Thinker</c:v>
                </c:pt>
                <c:pt idx="7">
                  <c:v>Reflective Thinker</c:v>
                </c:pt>
                <c:pt idx="8">
                  <c:v>Strategist</c:v>
                </c:pt>
                <c:pt idx="9">
                  <c:v>Initiator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4-4930-AF3E-980859FB7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2"/>
      </c:pieChart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0308614887745"/>
          <c:y val="0.11060502260082776"/>
          <c:w val="0.49039187180756405"/>
          <c:h val="0.800203141605710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FF">
                <a:alpha val="60000"/>
              </a:srgb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2E4-4930-AF3E-980859FB74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2E4-4930-AF3E-980859FB74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2E4-4930-AF3E-980859FB74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2E4-4930-AF3E-980859FB74C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2E4-4930-AF3E-980859FB74C7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2E4-4930-AF3E-980859FB74C7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22E4-4930-AF3E-980859FB74C7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22E4-4930-AF3E-980859FB74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22E4-4930-AF3E-980859FB74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22E4-4930-AF3E-980859FB74C7}"/>
              </c:ext>
            </c:extLst>
          </c:dPt>
          <c:cat>
            <c:strRef>
              <c:f>Sheet1!$A$2:$A$11</c:f>
              <c:strCache>
                <c:ptCount val="10"/>
                <c:pt idx="0">
                  <c:v>Influencer</c:v>
                </c:pt>
                <c:pt idx="1">
                  <c:v>Engager</c:v>
                </c:pt>
                <c:pt idx="2">
                  <c:v>Community Builder</c:v>
                </c:pt>
                <c:pt idx="3">
                  <c:v>Relationship Builder</c:v>
                </c:pt>
                <c:pt idx="4">
                  <c:v>Facilitator</c:v>
                </c:pt>
                <c:pt idx="5">
                  <c:v>Adapter</c:v>
                </c:pt>
                <c:pt idx="6">
                  <c:v>Stylish Thinker</c:v>
                </c:pt>
                <c:pt idx="7">
                  <c:v>Reflective Thinker</c:v>
                </c:pt>
                <c:pt idx="8">
                  <c:v>Strategist</c:v>
                </c:pt>
                <c:pt idx="9">
                  <c:v>Initiator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4-4930-AF3E-980859FB7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2"/>
      </c:pieChart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6FEB19-E0C3-496F-B1A8-099C6CDC14E6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BEDCEB-0438-4A88-9CE4-F25F5FF0D251}">
      <dgm:prSet phldrT="[Text]"/>
      <dgm:spPr/>
      <dgm:t>
        <a:bodyPr/>
        <a:lstStyle/>
        <a:p>
          <a:r>
            <a:rPr lang="en-US" dirty="0"/>
            <a:t>Behavior</a:t>
          </a:r>
        </a:p>
      </dgm:t>
    </dgm:pt>
    <dgm:pt modelId="{111F1A14-2B33-4EEB-9772-2ED99FEA8950}" type="parTrans" cxnId="{39C6C815-0D52-45BE-B07E-F75BD02651FB}">
      <dgm:prSet/>
      <dgm:spPr/>
      <dgm:t>
        <a:bodyPr/>
        <a:lstStyle/>
        <a:p>
          <a:endParaRPr lang="en-US"/>
        </a:p>
      </dgm:t>
    </dgm:pt>
    <dgm:pt modelId="{6053DA98-D63D-4134-B76F-619931AF9DE0}" type="sibTrans" cxnId="{39C6C815-0D52-45BE-B07E-F75BD02651FB}">
      <dgm:prSet/>
      <dgm:spPr/>
      <dgm:t>
        <a:bodyPr/>
        <a:lstStyle/>
        <a:p>
          <a:endParaRPr lang="en-US"/>
        </a:p>
      </dgm:t>
    </dgm:pt>
    <dgm:pt modelId="{06E07AAF-91A0-46B5-8987-C16925936B08}">
      <dgm:prSet phldrT="[Text]"/>
      <dgm:spPr/>
      <dgm:t>
        <a:bodyPr/>
        <a:lstStyle/>
        <a:p>
          <a:r>
            <a:rPr lang="en-US" dirty="0"/>
            <a:t>Money Attitudes</a:t>
          </a:r>
        </a:p>
      </dgm:t>
    </dgm:pt>
    <dgm:pt modelId="{A2AB0FF5-8E4A-49C6-999B-F786CC3E072F}" type="parTrans" cxnId="{7F4558E5-3B95-424B-A386-8E96F856456D}">
      <dgm:prSet/>
      <dgm:spPr/>
      <dgm:t>
        <a:bodyPr/>
        <a:lstStyle/>
        <a:p>
          <a:endParaRPr lang="en-US"/>
        </a:p>
      </dgm:t>
    </dgm:pt>
    <dgm:pt modelId="{B7AAB6E6-08CE-4E33-A103-524381B3C5C8}" type="sibTrans" cxnId="{7F4558E5-3B95-424B-A386-8E96F856456D}">
      <dgm:prSet/>
      <dgm:spPr/>
      <dgm:t>
        <a:bodyPr/>
        <a:lstStyle/>
        <a:p>
          <a:endParaRPr lang="en-US"/>
        </a:p>
      </dgm:t>
    </dgm:pt>
    <dgm:pt modelId="{021C2E23-6273-4405-B51E-8A7F3A5BC5BD}">
      <dgm:prSet phldrT="[Text]"/>
      <dgm:spPr/>
      <dgm:t>
        <a:bodyPr/>
        <a:lstStyle/>
        <a:p>
          <a:r>
            <a:rPr lang="en-US" dirty="0"/>
            <a:t>Decisions</a:t>
          </a:r>
        </a:p>
      </dgm:t>
    </dgm:pt>
    <dgm:pt modelId="{2948CF44-4AEA-427E-A159-59787B498208}" type="parTrans" cxnId="{D11AAF83-4372-4BFE-BED6-09E3DE35708C}">
      <dgm:prSet/>
      <dgm:spPr/>
      <dgm:t>
        <a:bodyPr/>
        <a:lstStyle/>
        <a:p>
          <a:endParaRPr lang="en-US"/>
        </a:p>
      </dgm:t>
    </dgm:pt>
    <dgm:pt modelId="{26D2BE29-3720-4B1A-8744-BD35306806C5}" type="sibTrans" cxnId="{D11AAF83-4372-4BFE-BED6-09E3DE35708C}">
      <dgm:prSet/>
      <dgm:spPr/>
      <dgm:t>
        <a:bodyPr/>
        <a:lstStyle/>
        <a:p>
          <a:endParaRPr lang="en-US"/>
        </a:p>
      </dgm:t>
    </dgm:pt>
    <dgm:pt modelId="{BA6B0A55-EB45-48CE-80C4-C4B7B14E1983}" type="pres">
      <dgm:prSet presAssocID="{C36FEB19-E0C3-496F-B1A8-099C6CDC14E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D887057-ABC7-4EED-9C85-949B8920046E}" type="pres">
      <dgm:prSet presAssocID="{50BEDCEB-0438-4A88-9CE4-F25F5FF0D251}" presName="Accent1" presStyleCnt="0"/>
      <dgm:spPr/>
    </dgm:pt>
    <dgm:pt modelId="{45C183A7-268B-420A-A548-F3B7394B2B5A}" type="pres">
      <dgm:prSet presAssocID="{50BEDCEB-0438-4A88-9CE4-F25F5FF0D251}" presName="Accent" presStyleLbl="node1" presStyleIdx="0" presStyleCnt="3"/>
      <dgm:spPr>
        <a:solidFill>
          <a:schemeClr val="bg2"/>
        </a:solidFill>
      </dgm:spPr>
    </dgm:pt>
    <dgm:pt modelId="{9D6711AF-A69E-4400-B1ED-A1A531FE5FC4}" type="pres">
      <dgm:prSet presAssocID="{50BEDCEB-0438-4A88-9CE4-F25F5FF0D25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EE7DF0D-B423-4A16-A290-9BACF7C404DF}" type="pres">
      <dgm:prSet presAssocID="{06E07AAF-91A0-46B5-8987-C16925936B08}" presName="Accent2" presStyleCnt="0"/>
      <dgm:spPr/>
    </dgm:pt>
    <dgm:pt modelId="{B0AFF3A7-0950-4D99-A876-CCB6499D167A}" type="pres">
      <dgm:prSet presAssocID="{06E07AAF-91A0-46B5-8987-C16925936B08}" presName="Accent" presStyleLbl="node1" presStyleIdx="1" presStyleCnt="3"/>
      <dgm:spPr>
        <a:solidFill>
          <a:schemeClr val="bg2"/>
        </a:solidFill>
      </dgm:spPr>
    </dgm:pt>
    <dgm:pt modelId="{478EB37B-4024-4ABE-A4A0-D4A30EF4FB52}" type="pres">
      <dgm:prSet presAssocID="{06E07AAF-91A0-46B5-8987-C16925936B0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E8280817-4E68-49D9-8BA8-E51DCB5CAA70}" type="pres">
      <dgm:prSet presAssocID="{021C2E23-6273-4405-B51E-8A7F3A5BC5BD}" presName="Accent3" presStyleCnt="0"/>
      <dgm:spPr/>
    </dgm:pt>
    <dgm:pt modelId="{81274DA2-343D-4D28-96EC-3220357368B6}" type="pres">
      <dgm:prSet presAssocID="{021C2E23-6273-4405-B51E-8A7F3A5BC5BD}" presName="Accent" presStyleLbl="node1" presStyleIdx="2" presStyleCnt="3"/>
      <dgm:spPr>
        <a:solidFill>
          <a:schemeClr val="bg2"/>
        </a:solidFill>
      </dgm:spPr>
    </dgm:pt>
    <dgm:pt modelId="{9866305A-9A5B-4B6F-8230-A46D77187C52}" type="pres">
      <dgm:prSet presAssocID="{021C2E23-6273-4405-B51E-8A7F3A5BC5B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42D8A305-4AB1-454D-B2E0-A9A760394050}" type="presOf" srcId="{06E07AAF-91A0-46B5-8987-C16925936B08}" destId="{478EB37B-4024-4ABE-A4A0-D4A30EF4FB52}" srcOrd="0" destOrd="0" presId="urn:microsoft.com/office/officeart/2009/layout/CircleArrowProcess"/>
    <dgm:cxn modelId="{39C6C815-0D52-45BE-B07E-F75BD02651FB}" srcId="{C36FEB19-E0C3-496F-B1A8-099C6CDC14E6}" destId="{50BEDCEB-0438-4A88-9CE4-F25F5FF0D251}" srcOrd="0" destOrd="0" parTransId="{111F1A14-2B33-4EEB-9772-2ED99FEA8950}" sibTransId="{6053DA98-D63D-4134-B76F-619931AF9DE0}"/>
    <dgm:cxn modelId="{8EA3B425-2BD1-471D-92F2-2B0D1A65767B}" type="presOf" srcId="{C36FEB19-E0C3-496F-B1A8-099C6CDC14E6}" destId="{BA6B0A55-EB45-48CE-80C4-C4B7B14E1983}" srcOrd="0" destOrd="0" presId="urn:microsoft.com/office/officeart/2009/layout/CircleArrowProcess"/>
    <dgm:cxn modelId="{30F93A68-9922-46D3-B7DB-280343BEB7EC}" type="presOf" srcId="{50BEDCEB-0438-4A88-9CE4-F25F5FF0D251}" destId="{9D6711AF-A69E-4400-B1ED-A1A531FE5FC4}" srcOrd="0" destOrd="0" presId="urn:microsoft.com/office/officeart/2009/layout/CircleArrowProcess"/>
    <dgm:cxn modelId="{D11AAF83-4372-4BFE-BED6-09E3DE35708C}" srcId="{C36FEB19-E0C3-496F-B1A8-099C6CDC14E6}" destId="{021C2E23-6273-4405-B51E-8A7F3A5BC5BD}" srcOrd="2" destOrd="0" parTransId="{2948CF44-4AEA-427E-A159-59787B498208}" sibTransId="{26D2BE29-3720-4B1A-8744-BD35306806C5}"/>
    <dgm:cxn modelId="{7F4558E5-3B95-424B-A386-8E96F856456D}" srcId="{C36FEB19-E0C3-496F-B1A8-099C6CDC14E6}" destId="{06E07AAF-91A0-46B5-8987-C16925936B08}" srcOrd="1" destOrd="0" parTransId="{A2AB0FF5-8E4A-49C6-999B-F786CC3E072F}" sibTransId="{B7AAB6E6-08CE-4E33-A103-524381B3C5C8}"/>
    <dgm:cxn modelId="{74848DEE-EC05-4A89-A4B3-9663B4390E18}" type="presOf" srcId="{021C2E23-6273-4405-B51E-8A7F3A5BC5BD}" destId="{9866305A-9A5B-4B6F-8230-A46D77187C52}" srcOrd="0" destOrd="0" presId="urn:microsoft.com/office/officeart/2009/layout/CircleArrowProcess"/>
    <dgm:cxn modelId="{38D8FAB7-19E3-456C-B72D-71AA567531BC}" type="presParOf" srcId="{BA6B0A55-EB45-48CE-80C4-C4B7B14E1983}" destId="{CD887057-ABC7-4EED-9C85-949B8920046E}" srcOrd="0" destOrd="0" presId="urn:microsoft.com/office/officeart/2009/layout/CircleArrowProcess"/>
    <dgm:cxn modelId="{8A420283-E097-4202-8C35-EFBC5008476D}" type="presParOf" srcId="{CD887057-ABC7-4EED-9C85-949B8920046E}" destId="{45C183A7-268B-420A-A548-F3B7394B2B5A}" srcOrd="0" destOrd="0" presId="urn:microsoft.com/office/officeart/2009/layout/CircleArrowProcess"/>
    <dgm:cxn modelId="{16B6550D-E32D-4ECD-8991-6F72F8A24B55}" type="presParOf" srcId="{BA6B0A55-EB45-48CE-80C4-C4B7B14E1983}" destId="{9D6711AF-A69E-4400-B1ED-A1A531FE5FC4}" srcOrd="1" destOrd="0" presId="urn:microsoft.com/office/officeart/2009/layout/CircleArrowProcess"/>
    <dgm:cxn modelId="{21BDB330-5856-4458-BC00-2D5655A9BC38}" type="presParOf" srcId="{BA6B0A55-EB45-48CE-80C4-C4B7B14E1983}" destId="{8EE7DF0D-B423-4A16-A290-9BACF7C404DF}" srcOrd="2" destOrd="0" presId="urn:microsoft.com/office/officeart/2009/layout/CircleArrowProcess"/>
    <dgm:cxn modelId="{60EA9B42-8349-4A4A-BD62-9B9B71433720}" type="presParOf" srcId="{8EE7DF0D-B423-4A16-A290-9BACF7C404DF}" destId="{B0AFF3A7-0950-4D99-A876-CCB6499D167A}" srcOrd="0" destOrd="0" presId="urn:microsoft.com/office/officeart/2009/layout/CircleArrowProcess"/>
    <dgm:cxn modelId="{53154214-8AB3-4E9D-87DB-A01DF14643C8}" type="presParOf" srcId="{BA6B0A55-EB45-48CE-80C4-C4B7B14E1983}" destId="{478EB37B-4024-4ABE-A4A0-D4A30EF4FB52}" srcOrd="3" destOrd="0" presId="urn:microsoft.com/office/officeart/2009/layout/CircleArrowProcess"/>
    <dgm:cxn modelId="{02F9D3FB-5EFB-470E-A33A-70BE3B3B352E}" type="presParOf" srcId="{BA6B0A55-EB45-48CE-80C4-C4B7B14E1983}" destId="{E8280817-4E68-49D9-8BA8-E51DCB5CAA70}" srcOrd="4" destOrd="0" presId="urn:microsoft.com/office/officeart/2009/layout/CircleArrowProcess"/>
    <dgm:cxn modelId="{1E37B4B0-3EBE-4025-AC46-702F5C36D366}" type="presParOf" srcId="{E8280817-4E68-49D9-8BA8-E51DCB5CAA70}" destId="{81274DA2-343D-4D28-96EC-3220357368B6}" srcOrd="0" destOrd="0" presId="urn:microsoft.com/office/officeart/2009/layout/CircleArrowProcess"/>
    <dgm:cxn modelId="{68D71201-42F9-42E4-894E-0FE71B80D440}" type="presParOf" srcId="{BA6B0A55-EB45-48CE-80C4-C4B7B14E1983}" destId="{9866305A-9A5B-4B6F-8230-A46D77187C52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83A7-268B-420A-A548-F3B7394B2B5A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711AF-A69E-4400-B1ED-A1A531FE5FC4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Behavior</a:t>
          </a:r>
        </a:p>
      </dsp:txBody>
      <dsp:txXfrm>
        <a:off x="3698614" y="941764"/>
        <a:ext cx="1449298" cy="724475"/>
      </dsp:txXfrm>
    </dsp:sp>
    <dsp:sp modelId="{B0AFF3A7-0950-4D99-A876-CCB6499D167A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EB37B-4024-4ABE-A4A0-D4A30EF4FB52}">
      <dsp:nvSpPr>
        <dsp:cNvPr id="0" name=""/>
        <dsp:cNvSpPr/>
      </dsp:nvSpPr>
      <dsp:spPr>
        <a:xfrm>
          <a:off x="297714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Money Attitudes</a:t>
          </a:r>
        </a:p>
      </dsp:txBody>
      <dsp:txXfrm>
        <a:off x="2977148" y="2449237"/>
        <a:ext cx="1449298" cy="724475"/>
      </dsp:txXfrm>
    </dsp:sp>
    <dsp:sp modelId="{81274DA2-343D-4D28-96EC-3220357368B6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6305A-9A5B-4B6F-8230-A46D77187C52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Decisions</a:t>
          </a:r>
        </a:p>
      </dsp:txBody>
      <dsp:txXfrm>
        <a:off x="3702042" y="3958878"/>
        <a:ext cx="1449298" cy="724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0.54357</cdr:x>
      <cdr:y>0.75293</cdr:y>
    </cdr:from>
    <cdr:to>
      <cdr:x>0.67718</cdr:x>
      <cdr:y>0.90824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B521F0D-198B-4876-8F88-4768ADBCA768}"/>
            </a:ext>
          </a:extLst>
        </cdr:cNvPr>
        <cdr:cNvSpPr txBox="1"/>
      </cdr:nvSpPr>
      <cdr:spPr>
        <a:xfrm xmlns:a="http://schemas.openxmlformats.org/drawingml/2006/main">
          <a:off x="4582109" y="4018494"/>
          <a:ext cx="1126294" cy="8289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kern="1200" dirty="0">
              <a:solidFill>
                <a:schemeClr val="tx1"/>
              </a:solidFill>
            </a:rPr>
            <a:t>Advisor</a:t>
          </a:r>
          <a:r>
            <a:rPr lang="en-US" sz="1800" dirty="0"/>
            <a:t> 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0.52697</cdr:x>
      <cdr:y>0.69607</cdr:y>
    </cdr:from>
    <cdr:to>
      <cdr:x>0.63158</cdr:x>
      <cdr:y>0.76486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453A728-2780-42D9-8369-630C8147C6F9}"/>
            </a:ext>
          </a:extLst>
        </cdr:cNvPr>
        <cdr:cNvSpPr txBox="1"/>
      </cdr:nvSpPr>
      <cdr:spPr>
        <a:xfrm xmlns:a="http://schemas.openxmlformats.org/drawingml/2006/main">
          <a:off x="4442168" y="3715029"/>
          <a:ext cx="881784" cy="3671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effectLst/>
            </a:rPr>
            <a:t>Son 1 Wife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0.62591</cdr:x>
      <cdr:y>0.60171</cdr:y>
    </cdr:from>
    <cdr:to>
      <cdr:x>0.73438</cdr:x>
      <cdr:y>0.65386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A653A9E-B45A-4081-948A-03150EE8E15B}"/>
            </a:ext>
          </a:extLst>
        </cdr:cNvPr>
        <cdr:cNvSpPr txBox="1"/>
      </cdr:nvSpPr>
      <cdr:spPr>
        <a:xfrm xmlns:a="http://schemas.openxmlformats.org/drawingml/2006/main">
          <a:off x="5276158" y="3211435"/>
          <a:ext cx="914400" cy="278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Son 2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0.56701</cdr:x>
      <cdr:y>0.43092</cdr:y>
    </cdr:from>
    <cdr:to>
      <cdr:x>0.67162</cdr:x>
      <cdr:y>0.49971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453A728-2780-42D9-8369-630C8147C6F9}"/>
            </a:ext>
          </a:extLst>
        </cdr:cNvPr>
        <cdr:cNvSpPr txBox="1"/>
      </cdr:nvSpPr>
      <cdr:spPr>
        <a:xfrm xmlns:a="http://schemas.openxmlformats.org/drawingml/2006/main">
          <a:off x="4779685" y="2299874"/>
          <a:ext cx="881784" cy="3671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Brother 1 Wife </a:t>
          </a:r>
        </a:p>
      </cdr:txBody>
    </cdr:sp>
  </cdr:relSizeAnchor>
  <cdr:relSizeAnchor xmlns:cdr="http://schemas.openxmlformats.org/drawingml/2006/chartDrawing">
    <cdr:from>
      <cdr:x>0.25395</cdr:x>
      <cdr:y>0.385</cdr:y>
    </cdr:from>
    <cdr:to>
      <cdr:x>0.36243</cdr:x>
      <cdr:y>0.43714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A653A9E-B45A-4081-948A-03150EE8E15B}"/>
            </a:ext>
          </a:extLst>
        </cdr:cNvPr>
        <cdr:cNvSpPr txBox="1"/>
      </cdr:nvSpPr>
      <cdr:spPr>
        <a:xfrm xmlns:a="http://schemas.openxmlformats.org/drawingml/2006/main">
          <a:off x="2140707" y="2054791"/>
          <a:ext cx="914400" cy="278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Brother 2</a:t>
          </a:r>
        </a:p>
      </cdr:txBody>
    </cdr:sp>
  </cdr:relSizeAnchor>
  <cdr:relSizeAnchor xmlns:cdr="http://schemas.openxmlformats.org/drawingml/2006/chartDrawing">
    <cdr:from>
      <cdr:x>0.40746</cdr:x>
      <cdr:y>0.56079</cdr:y>
    </cdr:from>
    <cdr:to>
      <cdr:x>0.51593</cdr:x>
      <cdr:y>0.73212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5847674-2F2C-4FDB-861D-4310AABDAF86}"/>
            </a:ext>
          </a:extLst>
        </cdr:cNvPr>
        <cdr:cNvSpPr txBox="1"/>
      </cdr:nvSpPr>
      <cdr:spPr>
        <a:xfrm xmlns:a="http://schemas.openxmlformats.org/drawingml/2006/main">
          <a:off x="3434713" y="2993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0.3739</cdr:x>
      <cdr:y>0.53893</cdr:y>
    </cdr:from>
    <cdr:to>
      <cdr:x>0.48238</cdr:x>
      <cdr:y>0.71026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4F54BA63-0470-4E36-8E9C-50D9470CFBC6}"/>
            </a:ext>
          </a:extLst>
        </cdr:cNvPr>
        <cdr:cNvSpPr txBox="1"/>
      </cdr:nvSpPr>
      <cdr:spPr>
        <a:xfrm xmlns:a="http://schemas.openxmlformats.org/drawingml/2006/main">
          <a:off x="3151854" y="28763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0.26072</cdr:x>
      <cdr:y>0.58936</cdr:y>
    </cdr:from>
    <cdr:to>
      <cdr:x>0.36919</cdr:x>
      <cdr:y>0.64365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424A677B-CAFF-49ED-AF51-EC65384AA9DD}"/>
            </a:ext>
          </a:extLst>
        </cdr:cNvPr>
        <cdr:cNvSpPr txBox="1"/>
      </cdr:nvSpPr>
      <cdr:spPr>
        <a:xfrm xmlns:a="http://schemas.openxmlformats.org/drawingml/2006/main">
          <a:off x="2197769" y="3145507"/>
          <a:ext cx="914400" cy="289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Sister 1 Husband 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0.60869</cdr:x>
      <cdr:y>0.58211</cdr:y>
    </cdr:from>
    <cdr:to>
      <cdr:x>0.71329</cdr:x>
      <cdr:y>0.6509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453A728-2780-42D9-8369-630C8147C6F9}"/>
            </a:ext>
          </a:extLst>
        </cdr:cNvPr>
        <cdr:cNvSpPr txBox="1"/>
      </cdr:nvSpPr>
      <cdr:spPr>
        <a:xfrm xmlns:a="http://schemas.openxmlformats.org/drawingml/2006/main">
          <a:off x="5130998" y="3106811"/>
          <a:ext cx="881784" cy="3671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Matriarch</a:t>
          </a:r>
        </a:p>
      </cdr:txBody>
    </cdr:sp>
  </cdr:relSizeAnchor>
  <cdr:relSizeAnchor xmlns:cdr="http://schemas.openxmlformats.org/drawingml/2006/chartDrawing">
    <cdr:from>
      <cdr:x>0.28266</cdr:x>
      <cdr:y>0.42762</cdr:y>
    </cdr:from>
    <cdr:to>
      <cdr:x>0.39114</cdr:x>
      <cdr:y>0.47977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A653A9E-B45A-4081-948A-03150EE8E15B}"/>
            </a:ext>
          </a:extLst>
        </cdr:cNvPr>
        <cdr:cNvSpPr txBox="1"/>
      </cdr:nvSpPr>
      <cdr:spPr>
        <a:xfrm xmlns:a="http://schemas.openxmlformats.org/drawingml/2006/main">
          <a:off x="2382745" y="2282289"/>
          <a:ext cx="914400" cy="278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Son 2 </a:t>
          </a:r>
        </a:p>
      </cdr:txBody>
    </cdr:sp>
  </cdr:relSizeAnchor>
  <cdr:relSizeAnchor xmlns:cdr="http://schemas.openxmlformats.org/drawingml/2006/chartDrawing">
    <cdr:from>
      <cdr:x>0.40746</cdr:x>
      <cdr:y>0.56079</cdr:y>
    </cdr:from>
    <cdr:to>
      <cdr:x>0.51593</cdr:x>
      <cdr:y>0.73212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5847674-2F2C-4FDB-861D-4310AABDAF86}"/>
            </a:ext>
          </a:extLst>
        </cdr:cNvPr>
        <cdr:cNvSpPr txBox="1"/>
      </cdr:nvSpPr>
      <cdr:spPr>
        <a:xfrm xmlns:a="http://schemas.openxmlformats.org/drawingml/2006/main">
          <a:off x="3434713" y="2993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0.3739</cdr:x>
      <cdr:y>0.53893</cdr:y>
    </cdr:from>
    <cdr:to>
      <cdr:x>0.48238</cdr:x>
      <cdr:y>0.71026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4F54BA63-0470-4E36-8E9C-50D9470CFBC6}"/>
            </a:ext>
          </a:extLst>
        </cdr:cNvPr>
        <cdr:cNvSpPr txBox="1"/>
      </cdr:nvSpPr>
      <cdr:spPr>
        <a:xfrm xmlns:a="http://schemas.openxmlformats.org/drawingml/2006/main">
          <a:off x="3151854" y="28763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0.26947</cdr:x>
      <cdr:y>0.59416</cdr:y>
    </cdr:from>
    <cdr:to>
      <cdr:x>0.37794</cdr:x>
      <cdr:y>0.64845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424A677B-CAFF-49ED-AF51-EC65384AA9DD}"/>
            </a:ext>
          </a:extLst>
        </cdr:cNvPr>
        <cdr:cNvSpPr txBox="1"/>
      </cdr:nvSpPr>
      <cdr:spPr>
        <a:xfrm xmlns:a="http://schemas.openxmlformats.org/drawingml/2006/main">
          <a:off x="2271515" y="3171154"/>
          <a:ext cx="914400" cy="289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Daughter 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21/10/2020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Title Page</a:t>
            </a:r>
          </a:p>
          <a:p>
            <a:r>
              <a:rPr lang="en-US" dirty="0"/>
              <a:t>The presenter can change the images but must stick to brand guidelines: Images must encompass people, technology and behavior. </a:t>
            </a:r>
          </a:p>
          <a:p>
            <a:r>
              <a:rPr lang="en-US" dirty="0"/>
              <a:t>NOTE: Blank template is available in the master slides where the images can be swapped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9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behavior of each person</a:t>
            </a:r>
          </a:p>
          <a:p>
            <a:r>
              <a:rPr lang="en-US" dirty="0"/>
              <a:t>10 style groups for plotting: 4 quadrants</a:t>
            </a:r>
          </a:p>
          <a:p>
            <a:r>
              <a:rPr lang="en-US" dirty="0"/>
              <a:t>Detailed View in the Appendix – give you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5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behavior of each person</a:t>
            </a:r>
          </a:p>
          <a:p>
            <a:r>
              <a:rPr lang="en-US" dirty="0"/>
              <a:t>10 style groups for plotting: 4 quadrants</a:t>
            </a:r>
          </a:p>
          <a:p>
            <a:r>
              <a:rPr lang="en-US" dirty="0"/>
              <a:t>Detailed View in the Appendix – give you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99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behavior of each person</a:t>
            </a:r>
          </a:p>
          <a:p>
            <a:r>
              <a:rPr lang="en-US" dirty="0"/>
              <a:t>10 style groups for plotting: 4 quadrants</a:t>
            </a:r>
          </a:p>
          <a:p>
            <a:r>
              <a:rPr lang="en-US" dirty="0"/>
              <a:t>Detailed View in the Appendix – give you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E9CB1-200E-4CD2-A1CD-8342E616B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99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behavior of each person</a:t>
            </a:r>
          </a:p>
          <a:p>
            <a:r>
              <a:rPr lang="en-US" dirty="0"/>
              <a:t>10 style groups for plotting: 4 quadrants</a:t>
            </a:r>
          </a:p>
          <a:p>
            <a:r>
              <a:rPr lang="en-US" dirty="0"/>
              <a:t>Detailed View in the Appendix – give you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E9CB1-200E-4CD2-A1CD-8342E616B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137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behavior of each person</a:t>
            </a:r>
          </a:p>
          <a:p>
            <a:r>
              <a:rPr lang="en-US" dirty="0"/>
              <a:t>10 style groups for plotting: 4 quadrants</a:t>
            </a:r>
          </a:p>
          <a:p>
            <a:r>
              <a:rPr lang="en-US" dirty="0"/>
              <a:t>Detailed View in the Appendix – give you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E9CB1-200E-4CD2-A1CD-8342E616B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51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behavior of each person</a:t>
            </a:r>
          </a:p>
          <a:p>
            <a:r>
              <a:rPr lang="en-US" dirty="0"/>
              <a:t>10 style groups for plotting: 4 quadrants</a:t>
            </a:r>
          </a:p>
          <a:p>
            <a:r>
              <a:rPr lang="en-US" dirty="0"/>
              <a:t>Detailed View in the Appendix – give you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E9CB1-200E-4CD2-A1CD-8342E616B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2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65540C-8EAE-4E35-91D6-FBC4E6A6B1BB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Customized Behavioral Experiences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Since 2001</a:t>
            </a:r>
            <a:endParaRPr lang="en-P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0F3F322-FB69-45A4-A2D7-8FBEE5AEA942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Customized Behavioral Experiences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Since 2001</a:t>
            </a:r>
            <a:endParaRPr lang="en-P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79370" y="0"/>
            <a:ext cx="8512629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23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4D6AD19-226E-41A1-8315-480B9AC40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8175" y="244475"/>
            <a:ext cx="8059738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044289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31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4EF61D57-BA8E-48A0-B8EF-B76A617DA179}"/>
              </a:ext>
            </a:extLst>
          </p:cNvPr>
          <p:cNvSpPr/>
          <p:nvPr userDrawn="1"/>
        </p:nvSpPr>
        <p:spPr>
          <a:xfrm rot="5400000">
            <a:off x="4140200" y="2047240"/>
            <a:ext cx="6858000" cy="276352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17367-54C8-4891-B562-2CD44B4B0FF1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96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3398050" y="502273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Customized Behavioral Experiences </a:t>
            </a:r>
            <a:br>
              <a:rPr lang="en-US" sz="2800" dirty="0">
                <a:solidFill>
                  <a:srgbClr val="333333"/>
                </a:solidFill>
              </a:rPr>
            </a:br>
            <a:r>
              <a:rPr lang="en-US" sz="2800" dirty="0">
                <a:solidFill>
                  <a:srgbClr val="333333"/>
                </a:solidFill>
              </a:rPr>
              <a:t>Since 2001</a:t>
            </a:r>
            <a:endParaRPr lang="en-PH" sz="2800" dirty="0">
              <a:solidFill>
                <a:srgbClr val="333333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FC467E-C026-468A-8908-41EDD45D6A69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Customized Behavioral Experiences </a:t>
            </a:r>
            <a:br>
              <a:rPr lang="en-US" sz="2800" dirty="0">
                <a:solidFill>
                  <a:srgbClr val="333333"/>
                </a:solidFill>
              </a:rPr>
            </a:br>
            <a:r>
              <a:rPr lang="en-US" sz="2800" dirty="0">
                <a:solidFill>
                  <a:srgbClr val="333333"/>
                </a:solidFill>
              </a:rPr>
              <a:t>Since 2001</a:t>
            </a:r>
            <a:endParaRPr lang="en-PH" sz="28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069E-696D-42CD-AC94-611BFE2BB0D5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F944-4867-4ACB-B753-123D078EF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69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3B4239-6C53-454D-83AF-1093214C84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7745" y="2077157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283831E-DE77-46E8-80FB-4EBA0350F4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634" y="2077156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FF5672-2805-4ACD-974A-6C25406C3D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7746" y="5086554"/>
            <a:ext cx="4680334" cy="1345598"/>
          </a:xfrm>
          <a:custGeom>
            <a:avLst/>
            <a:gdLst>
              <a:gd name="connsiteX0" fmla="*/ 0 w 4680334"/>
              <a:gd name="connsiteY0" fmla="*/ 0 h 1345598"/>
              <a:gd name="connsiteX1" fmla="*/ 4680334 w 4680334"/>
              <a:gd name="connsiteY1" fmla="*/ 0 h 1345598"/>
              <a:gd name="connsiteX2" fmla="*/ 4680334 w 4680334"/>
              <a:gd name="connsiteY2" fmla="*/ 1345598 h 1345598"/>
              <a:gd name="connsiteX3" fmla="*/ 0 w 4680334"/>
              <a:gd name="connsiteY3" fmla="*/ 1345598 h 13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334" h="1345598">
                <a:moveTo>
                  <a:pt x="0" y="0"/>
                </a:moveTo>
                <a:lnTo>
                  <a:pt x="4680334" y="0"/>
                </a:lnTo>
                <a:lnTo>
                  <a:pt x="4680334" y="1345598"/>
                </a:lnTo>
                <a:lnTo>
                  <a:pt x="0" y="13455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6805A7-8676-46A0-AB5C-15C6D2F78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545" y="2077155"/>
            <a:ext cx="4052711" cy="4354996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91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73105"/>
            <a:ext cx="12192000" cy="3087781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05606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04541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988904" y="0"/>
            <a:ext cx="8203096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11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3B4239-6C53-454D-83AF-1093214C84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7745" y="2077157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283831E-DE77-46E8-80FB-4EBA0350F4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634" y="2077156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FF5672-2805-4ACD-974A-6C25406C3D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7746" y="5086554"/>
            <a:ext cx="4680334" cy="1345598"/>
          </a:xfrm>
          <a:custGeom>
            <a:avLst/>
            <a:gdLst>
              <a:gd name="connsiteX0" fmla="*/ 0 w 4680334"/>
              <a:gd name="connsiteY0" fmla="*/ 0 h 1345598"/>
              <a:gd name="connsiteX1" fmla="*/ 4680334 w 4680334"/>
              <a:gd name="connsiteY1" fmla="*/ 0 h 1345598"/>
              <a:gd name="connsiteX2" fmla="*/ 4680334 w 4680334"/>
              <a:gd name="connsiteY2" fmla="*/ 1345598 h 1345598"/>
              <a:gd name="connsiteX3" fmla="*/ 0 w 4680334"/>
              <a:gd name="connsiteY3" fmla="*/ 1345598 h 13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334" h="1345598">
                <a:moveTo>
                  <a:pt x="0" y="0"/>
                </a:moveTo>
                <a:lnTo>
                  <a:pt x="4680334" y="0"/>
                </a:lnTo>
                <a:lnTo>
                  <a:pt x="4680334" y="1345598"/>
                </a:lnTo>
                <a:lnTo>
                  <a:pt x="0" y="13455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6805A7-8676-46A0-AB5C-15C6D2F78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546" y="2077155"/>
            <a:ext cx="1824626" cy="2404533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B0E3BB08-3895-45D7-9509-CB4207816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1771" y="2077155"/>
            <a:ext cx="1824626" cy="2404533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5908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57262" y="1888330"/>
            <a:ext cx="2007393" cy="329829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159674" y="2312194"/>
            <a:ext cx="1671227" cy="274594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87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C58B1B-1563-4388-8517-539D12A46B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3971" y="0"/>
            <a:ext cx="5998029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0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bg>
      <p:bgPr>
        <a:solidFill>
          <a:srgbClr val="000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 userDrawn="1"/>
        </p:nvSpPr>
        <p:spPr>
          <a:xfrm rot="10800000">
            <a:off x="5340427" y="2"/>
            <a:ext cx="6851573" cy="685157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78667" y="1710547"/>
            <a:ext cx="4361760" cy="19484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000" b="0" spc="-1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Your Creative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9032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19350" cy="21816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19350" y="-1"/>
            <a:ext cx="2419350" cy="21816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38700" y="0"/>
            <a:ext cx="2514599" cy="21816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53300" y="0"/>
            <a:ext cx="2419350" cy="21816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72650" y="1"/>
            <a:ext cx="2419350" cy="21816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181678"/>
            <a:ext cx="2419350" cy="21816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19350" y="2181677"/>
            <a:ext cx="2419350" cy="21816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38700" y="2181678"/>
            <a:ext cx="2514599" cy="21816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53300" y="2181678"/>
            <a:ext cx="2419350" cy="21816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72650" y="2181679"/>
            <a:ext cx="2419350" cy="21816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27218" y="4627369"/>
            <a:ext cx="11537564" cy="55423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200" b="0" spc="-1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Your Creative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6150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21AA0-E63E-497C-BF50-913ADDBCE5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85" r:id="rId3"/>
    <p:sldLayoutId id="2147483661" r:id="rId4"/>
    <p:sldLayoutId id="2147483655" r:id="rId5"/>
    <p:sldLayoutId id="2147483707" r:id="rId6"/>
    <p:sldLayoutId id="2147483670" r:id="rId7"/>
    <p:sldLayoutId id="2147483711" r:id="rId8"/>
    <p:sldLayoutId id="2147483681" r:id="rId9"/>
    <p:sldLayoutId id="2147483686" r:id="rId10"/>
    <p:sldLayoutId id="2147483687" r:id="rId11"/>
    <p:sldLayoutId id="2147483676" r:id="rId12"/>
    <p:sldLayoutId id="2147483671" r:id="rId13"/>
    <p:sldLayoutId id="2147483688" r:id="rId14"/>
    <p:sldLayoutId id="2147483680" r:id="rId15"/>
    <p:sldLayoutId id="2147483673" r:id="rId16"/>
    <p:sldLayoutId id="2147483672" r:id="rId17"/>
    <p:sldLayoutId id="2147483677" r:id="rId18"/>
    <p:sldLayoutId id="2147483678" r:id="rId19"/>
    <p:sldLayoutId id="2147483679" r:id="rId20"/>
    <p:sldLayoutId id="2147483674" r:id="rId21"/>
    <p:sldLayoutId id="2147483675" r:id="rId22"/>
    <p:sldLayoutId id="2147483682" r:id="rId23"/>
    <p:sldLayoutId id="2147483694" r:id="rId24"/>
    <p:sldLayoutId id="2147483696" r:id="rId25"/>
    <p:sldLayoutId id="2147483700" r:id="rId26"/>
    <p:sldLayoutId id="2147483702" r:id="rId27"/>
    <p:sldLayoutId id="2147483704" r:id="rId28"/>
    <p:sldLayoutId id="2147483712" r:id="rId29"/>
    <p:sldLayoutId id="2147483684" r:id="rId30"/>
    <p:sldLayoutId id="2147483690" r:id="rId31"/>
    <p:sldLayoutId id="2147483710" r:id="rId32"/>
    <p:sldLayoutId id="2147483709" r:id="rId33"/>
    <p:sldLayoutId id="2147483719" r:id="rId34"/>
    <p:sldLayoutId id="2147483721" r:id="rId35"/>
    <p:sldLayoutId id="2147483723" r:id="rId36"/>
    <p:sldLayoutId id="2147483725" r:id="rId37"/>
    <p:sldLayoutId id="2147483726" r:id="rId38"/>
    <p:sldLayoutId id="2147483727" r:id="rId39"/>
    <p:sldLayoutId id="2147483728" r:id="rId40"/>
    <p:sldLayoutId id="2147483730" r:id="rId41"/>
    <p:sldLayoutId id="2147483731" r:id="rId42"/>
    <p:sldLayoutId id="2147483732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tiff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tiff"/><Relationship Id="rId5" Type="http://schemas.openxmlformats.org/officeDocument/2006/relationships/image" Target="../media/image59.jpe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10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tiff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chart" Target="../charts/chart2.xml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5.jpe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tiff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4.jpe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C69D56A-0EF0-4755-AE68-DB0F5B42E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3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645EA4A9-0C32-4125-A20B-D3CDAA95E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F05062D1-C4C2-4E30-8F39-373AAA29FC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5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140978B1-778D-4697-8159-5A70ECF1FC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E7825CBD-7AA5-4097-B349-6600B9F127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7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852640A2-F634-4F56-8D17-EF2CB0183E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295227"/>
            <a:ext cx="1718669" cy="1515845"/>
          </a:xfrm>
          <a:prstGeom prst="hexagon">
            <a:avLst/>
          </a:prstGeom>
        </p:spPr>
      </p:pic>
      <p:pic>
        <p:nvPicPr>
          <p:cNvPr id="18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9AA1527C-0EF4-4912-B85D-E3F3E4B407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19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598AE3-4D7D-49BD-9167-36C8A07EE32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23597B2-948C-48C3-872F-83D575940ADA}"/>
              </a:ext>
            </a:extLst>
          </p:cNvPr>
          <p:cNvSpPr/>
          <p:nvPr/>
        </p:nvSpPr>
        <p:spPr>
          <a:xfrm>
            <a:off x="3398048" y="4490146"/>
            <a:ext cx="5956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Behaviorally SMART™ Family Continuity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AB372-C8DD-47E8-934C-EA68362EF488}"/>
              </a:ext>
            </a:extLst>
          </p:cNvPr>
          <p:cNvSpPr/>
          <p:nvPr/>
        </p:nvSpPr>
        <p:spPr>
          <a:xfrm>
            <a:off x="4549330" y="4887302"/>
            <a:ext cx="3985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Closing the Relative Gap</a:t>
            </a:r>
          </a:p>
        </p:txBody>
      </p:sp>
    </p:spTree>
    <p:extLst>
      <p:ext uri="{BB962C8B-B14F-4D97-AF65-F5344CB8AC3E}">
        <p14:creationId xmlns:p14="http://schemas.microsoft.com/office/powerpoint/2010/main" val="412287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B1E59D1-77EC-47E1-961D-3BA3E1906C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20834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6908E9-762F-4806-B054-6FDE0E7F6B8B}"/>
              </a:ext>
            </a:extLst>
          </p:cNvPr>
          <p:cNvSpPr/>
          <p:nvPr/>
        </p:nvSpPr>
        <p:spPr>
          <a:xfrm>
            <a:off x="721360" y="1836605"/>
            <a:ext cx="4970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78246"/>
                </a:solidFill>
                <a:cs typeface="Segoe UI Light" panose="020B0502040204020203" pitchFamily="34" charset="0"/>
              </a:rPr>
              <a:t>Building a “Legal” Will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6893B-658E-4013-873A-A85D0AEEB002}"/>
              </a:ext>
            </a:extLst>
          </p:cNvPr>
          <p:cNvSpPr/>
          <p:nvPr/>
        </p:nvSpPr>
        <p:spPr>
          <a:xfrm>
            <a:off x="721358" y="770270"/>
            <a:ext cx="4348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336"/>
                </a:solidFill>
                <a:cs typeface="Segoe UI Light" panose="020B0502040204020203" pitchFamily="34" charset="0"/>
              </a:rPr>
              <a:t>John Williams Working With The Advisory Team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C9DB3DF6-9A6A-4876-AF2C-4A7E9612B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446369"/>
            <a:ext cx="4051299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Wealth Transfer is Private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John is a businessman who in the past has treated the making of a will as a private financial and legal process.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A5FBEE-E22F-45D7-A323-5CC47846C25E}"/>
              </a:ext>
            </a:extLst>
          </p:cNvPr>
          <p:cNvSpPr/>
          <p:nvPr/>
        </p:nvSpPr>
        <p:spPr>
          <a:xfrm>
            <a:off x="721358" y="3671684"/>
            <a:ext cx="4051299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Traditional Rational Approach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John’s current estate plan reflects his personal wishes for what he believes is the equitable transfer of his financial wealth on passing.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John does not have confidence in how his family will react to his choices and does not have the trust to reveal them.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But John is not aware of the impact his will may have on family members.</a:t>
            </a:r>
            <a:endParaRPr lang="en-A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D1DE37-57F1-4C7F-A99E-23AFA5D8D3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B5C7CC53-AFA6-435E-9DD2-37F1CAE5D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20834"/>
          <a:stretch>
            <a:fillRect/>
          </a:stretch>
        </p:blipFill>
        <p:spPr>
          <a:xfrm>
            <a:off x="6346371" y="152400"/>
            <a:ext cx="5998029" cy="6858000"/>
          </a:xfrm>
        </p:spPr>
      </p:pic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E36477EB-46BD-415B-9B1E-7386E9765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20834"/>
          <a:stretch>
            <a:fillRect/>
          </a:stretch>
        </p:blipFill>
        <p:spPr>
          <a:xfrm>
            <a:off x="6096000" y="435429"/>
            <a:ext cx="5998029" cy="6858000"/>
          </a:xfrm>
        </p:spPr>
      </p:pic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5B9AC5EE-B7FC-47A4-A602-FC882FEAE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20834"/>
          <a:stretch>
            <a:fillRect/>
          </a:stretch>
        </p:blipFill>
        <p:spPr>
          <a:xfrm>
            <a:off x="6248400" y="0"/>
            <a:ext cx="599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1E52893-9904-43AD-B43B-641AF6DC30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r="40191"/>
          <a:stretch/>
        </p:blipFill>
        <p:spPr>
          <a:xfrm>
            <a:off x="6193971" y="0"/>
            <a:ext cx="5998029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6908E9-762F-4806-B054-6FDE0E7F6B8B}"/>
              </a:ext>
            </a:extLst>
          </p:cNvPr>
          <p:cNvSpPr/>
          <p:nvPr/>
        </p:nvSpPr>
        <p:spPr>
          <a:xfrm>
            <a:off x="721360" y="1836605"/>
            <a:ext cx="4970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78246"/>
                </a:solidFill>
                <a:cs typeface="Segoe UI Light" panose="020B0502040204020203" pitchFamily="34" charset="0"/>
              </a:rPr>
              <a:t>The Ideal: Build a Customized Family Continuity Plan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6893B-658E-4013-873A-A85D0AEEB002}"/>
              </a:ext>
            </a:extLst>
          </p:cNvPr>
          <p:cNvSpPr/>
          <p:nvPr/>
        </p:nvSpPr>
        <p:spPr>
          <a:xfrm>
            <a:off x="721359" y="759387"/>
            <a:ext cx="4194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John, What Do Your  Children Think?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C9DB3DF6-9A6A-4876-AF2C-4A7E9612B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97" y="2620156"/>
            <a:ext cx="434297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000336"/>
                </a:solidFill>
                <a:latin typeface="+mj-lt"/>
              </a:rPr>
              <a:t>The Succession Reality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John’s children have to live with his choices and will have their own perceptions of their parents, family life and what their future should be.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Managing their emotions and expectations will be critical.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A5FBEE-E22F-45D7-A323-5CC47846C25E}"/>
              </a:ext>
            </a:extLst>
          </p:cNvPr>
          <p:cNvSpPr/>
          <p:nvPr/>
        </p:nvSpPr>
        <p:spPr>
          <a:xfrm>
            <a:off x="721359" y="4209141"/>
            <a:ext cx="458216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336"/>
                </a:solidFill>
              </a:rPr>
              <a:t>The Solution – Build a Family Continuity Plan: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Involve and educate family members in the Succession Planning Process in your life-time while recognizing different family emotions.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Family conversations will remove assumptions which are the big threat to Family Continuity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6B7A2-9929-4F04-978B-CCF28D2E9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F5262948-0AED-40A6-8D7D-34A4D61C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r="40191"/>
          <a:stretch/>
        </p:blipFill>
        <p:spPr>
          <a:xfrm>
            <a:off x="6193971" y="0"/>
            <a:ext cx="615042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37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31B4297-9689-4EC6-B373-5DF8EB975F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1195"/>
          <a:stretch>
            <a:fillRect/>
          </a:stretch>
        </p:blipFill>
        <p:spPr>
          <a:xfrm>
            <a:off x="2440960" y="0"/>
            <a:ext cx="10036175" cy="6858000"/>
          </a:xfrm>
          <a:custGeom>
            <a:avLst/>
            <a:gdLst>
              <a:gd name="connsiteX0" fmla="*/ 0 w 10034901"/>
              <a:gd name="connsiteY0" fmla="*/ 0 h 6857999"/>
              <a:gd name="connsiteX1" fmla="*/ 10034901 w 10034901"/>
              <a:gd name="connsiteY1" fmla="*/ 0 h 6857999"/>
              <a:gd name="connsiteX2" fmla="*/ 10034901 w 10034901"/>
              <a:gd name="connsiteY2" fmla="*/ 6857999 h 6857999"/>
              <a:gd name="connsiteX3" fmla="*/ 6857999 w 1003490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4901" h="6857999">
                <a:moveTo>
                  <a:pt x="0" y="0"/>
                </a:moveTo>
                <a:lnTo>
                  <a:pt x="10034901" y="0"/>
                </a:lnTo>
                <a:lnTo>
                  <a:pt x="10034901" y="6857999"/>
                </a:lnTo>
                <a:lnTo>
                  <a:pt x="6857999" y="6857999"/>
                </a:lnTo>
                <a:close/>
              </a:path>
            </a:pathLst>
          </a:custGeom>
        </p:spPr>
      </p:pic>
      <p:sp>
        <p:nvSpPr>
          <p:cNvPr id="17" name="Right Triangle 16"/>
          <p:cNvSpPr/>
          <p:nvPr/>
        </p:nvSpPr>
        <p:spPr>
          <a:xfrm rot="10800000">
            <a:off x="9485962" y="2"/>
            <a:ext cx="2991173" cy="2991173"/>
          </a:xfrm>
          <a:prstGeom prst="rtTriangle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D7BEE-74C1-42BB-BB58-73D4F0D32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680DA644-6E0B-47C0-A010-19E86D0E2547}"/>
              </a:ext>
            </a:extLst>
          </p:cNvPr>
          <p:cNvSpPr txBox="1">
            <a:spLocks/>
          </p:cNvSpPr>
          <p:nvPr/>
        </p:nvSpPr>
        <p:spPr>
          <a:xfrm>
            <a:off x="2440960" y="3774927"/>
            <a:ext cx="3913324" cy="22049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-150" dirty="0">
                <a:solidFill>
                  <a:srgbClr val="000336"/>
                </a:solidFill>
                <a:latin typeface="+mn-lt"/>
              </a:rPr>
              <a:t>Building a Behaviorally SMART™ Family Continuity Process</a:t>
            </a:r>
          </a:p>
        </p:txBody>
      </p:sp>
    </p:spTree>
    <p:extLst>
      <p:ext uri="{BB962C8B-B14F-4D97-AF65-F5344CB8AC3E}">
        <p14:creationId xmlns:p14="http://schemas.microsoft.com/office/powerpoint/2010/main" val="31376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randparent">
            <a:extLst>
              <a:ext uri="{FF2B5EF4-FFF2-40B4-BE49-F238E27FC236}">
                <a16:creationId xmlns:a16="http://schemas.microsoft.com/office/drawing/2014/main" id="{0603F0A9-BABE-4222-863D-A313B041CC3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 b="7747"/>
          <a:stretch>
            <a:fillRect/>
          </a:stretch>
        </p:blipFill>
        <p:spPr bwMode="auto">
          <a:xfrm>
            <a:off x="-18281" y="-762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8281" y="1866344"/>
            <a:ext cx="3429000" cy="3429000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16775" y="1880454"/>
            <a:ext cx="3429000" cy="3429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45820" y="2708835"/>
            <a:ext cx="1720304" cy="1590207"/>
          </a:xfrm>
          <a:prstGeom prst="rect">
            <a:avLst/>
          </a:prstGeom>
          <a:solidFill>
            <a:srgbClr val="BDDEE1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39718" y="1006549"/>
            <a:ext cx="1720304" cy="1720304"/>
          </a:xfrm>
          <a:prstGeom prst="rect">
            <a:avLst/>
          </a:prstGeom>
          <a:solidFill>
            <a:srgbClr val="00033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572135" y="1888343"/>
            <a:ext cx="3613697" cy="3407001"/>
          </a:xfrm>
          <a:prstGeom prst="rect">
            <a:avLst/>
          </a:prstGeom>
          <a:solidFill>
            <a:srgbClr val="BDDEE1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51831" y="4269328"/>
            <a:ext cx="1720304" cy="1720304"/>
          </a:xfrm>
          <a:prstGeom prst="rect">
            <a:avLst/>
          </a:prstGeom>
          <a:solidFill>
            <a:srgbClr val="00033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6668" y="2985664"/>
            <a:ext cx="291916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978246"/>
                </a:solidFill>
              </a:rPr>
              <a:t>What is Family Continuity?</a:t>
            </a:r>
            <a:endParaRPr lang="id-ID" sz="3200" b="1" dirty="0">
              <a:solidFill>
                <a:srgbClr val="978246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8885" y="2115323"/>
            <a:ext cx="35074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37928" y="3026045"/>
            <a:ext cx="3154437" cy="95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Building sustainable family relationships across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generations for: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89358" y="1369674"/>
            <a:ext cx="1003058" cy="247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800" b="1" dirty="0">
                <a:solidFill>
                  <a:srgbClr val="BDDEE1"/>
                </a:solidFill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0" name="AutoShape 117"/>
          <p:cNvSpPr>
            <a:spLocks/>
          </p:cNvSpPr>
          <p:nvPr/>
        </p:nvSpPr>
        <p:spPr bwMode="auto">
          <a:xfrm>
            <a:off x="10134283" y="2350279"/>
            <a:ext cx="511952" cy="384182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rgbClr val="00033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sym typeface="Gill Sans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822431" y="2958918"/>
            <a:ext cx="1708696" cy="520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000336"/>
                </a:solidFill>
                <a:cs typeface="Segoe UI Light" panose="020B0502040204020203" pitchFamily="34" charset="0"/>
              </a:rPr>
              <a:t>living an improved family life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795404" y="1212194"/>
            <a:ext cx="1708696" cy="520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leading the family business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211391" y="2922789"/>
            <a:ext cx="2425599" cy="140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000336"/>
                </a:solidFill>
                <a:cs typeface="Segoe UI Light" panose="020B0502040204020203" pitchFamily="34" charset="0"/>
              </a:rPr>
              <a:t>creating a legacy achieved with higher levels of confidence and personal commitment by having a greater understanding of your and those of family members and advisors.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875584" y="4302038"/>
            <a:ext cx="1708696" cy="520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building &amp; preserving wealth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5DA800-72B0-414F-B8A1-9C5A831D15A4}"/>
              </a:ext>
            </a:extLst>
          </p:cNvPr>
          <p:cNvGrpSpPr/>
          <p:nvPr/>
        </p:nvGrpSpPr>
        <p:grpSpPr>
          <a:xfrm>
            <a:off x="7497761" y="5109834"/>
            <a:ext cx="464342" cy="464342"/>
            <a:chOff x="8216107" y="2577307"/>
            <a:chExt cx="464344" cy="464344"/>
          </a:xfrm>
          <a:solidFill>
            <a:schemeClr val="bg1"/>
          </a:solidFill>
        </p:grpSpPr>
        <p:sp>
          <p:nvSpPr>
            <p:cNvPr id="48" name="AutoShape 52">
              <a:extLst>
                <a:ext uri="{FF2B5EF4-FFF2-40B4-BE49-F238E27FC236}">
                  <a16:creationId xmlns:a16="http://schemas.microsoft.com/office/drawing/2014/main" id="{15686B7C-AB2D-4BBF-9E31-0D620C0B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9" name="AutoShape 53">
              <a:extLst>
                <a:ext uri="{FF2B5EF4-FFF2-40B4-BE49-F238E27FC236}">
                  <a16:creationId xmlns:a16="http://schemas.microsoft.com/office/drawing/2014/main" id="{6CDAC406-E22E-4CC9-A4C1-63A4D2EBB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0" name="AutoShape 54">
              <a:extLst>
                <a:ext uri="{FF2B5EF4-FFF2-40B4-BE49-F238E27FC236}">
                  <a16:creationId xmlns:a16="http://schemas.microsoft.com/office/drawing/2014/main" id="{BC5FA341-8A6E-4CFD-82DF-F5568A490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1" name="AutoShape 55">
              <a:extLst>
                <a:ext uri="{FF2B5EF4-FFF2-40B4-BE49-F238E27FC236}">
                  <a16:creationId xmlns:a16="http://schemas.microsoft.com/office/drawing/2014/main" id="{F8F09469-DBD9-4FE8-A23C-8E70A54A6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52" name="AutoShape 4">
            <a:extLst>
              <a:ext uri="{FF2B5EF4-FFF2-40B4-BE49-F238E27FC236}">
                <a16:creationId xmlns:a16="http://schemas.microsoft.com/office/drawing/2014/main" id="{36835C5C-8BC2-46D8-B7CE-6F70ABA5E4D9}"/>
              </a:ext>
            </a:extLst>
          </p:cNvPr>
          <p:cNvSpPr>
            <a:spLocks/>
          </p:cNvSpPr>
          <p:nvPr/>
        </p:nvSpPr>
        <p:spPr bwMode="auto">
          <a:xfrm>
            <a:off x="7473755" y="1815258"/>
            <a:ext cx="351993" cy="35323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53" name="AutoShape 139">
            <a:extLst>
              <a:ext uri="{FF2B5EF4-FFF2-40B4-BE49-F238E27FC236}">
                <a16:creationId xmlns:a16="http://schemas.microsoft.com/office/drawing/2014/main" id="{B9E1B966-6B2E-4DEE-8FC1-53718C866643}"/>
              </a:ext>
            </a:extLst>
          </p:cNvPr>
          <p:cNvSpPr>
            <a:spLocks/>
          </p:cNvSpPr>
          <p:nvPr/>
        </p:nvSpPr>
        <p:spPr bwMode="auto">
          <a:xfrm flipH="1">
            <a:off x="7472885" y="3559431"/>
            <a:ext cx="489218" cy="404962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00033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6769BE-8097-4AE9-B0B0-2A47DC2487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/>
      <p:bldP spid="40" grpId="0" animBg="1"/>
      <p:bldP spid="42" grpId="0"/>
      <p:bldP spid="43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sset.barrons.com/public/resources/images/ON-CK607_family_B1280_20180208150151.jpg">
            <a:extLst>
              <a:ext uri="{FF2B5EF4-FFF2-40B4-BE49-F238E27FC236}">
                <a16:creationId xmlns:a16="http://schemas.microsoft.com/office/drawing/2014/main" id="{88DD3371-EDEC-4FCF-82F2-13560C0E65A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8209"/>
          <a:stretch/>
        </p:blipFill>
        <p:spPr bwMode="auto">
          <a:xfrm>
            <a:off x="0" y="-1"/>
            <a:ext cx="12192000" cy="46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29029"/>
            <a:ext cx="12191999" cy="4796176"/>
          </a:xfrm>
          <a:prstGeom prst="rect">
            <a:avLst/>
          </a:prstGeom>
          <a:solidFill>
            <a:srgbClr val="978246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659086"/>
            <a:ext cx="4066032" cy="2198914"/>
          </a:xfrm>
          <a:prstGeom prst="rect">
            <a:avLst/>
          </a:prstGeom>
          <a:solidFill>
            <a:srgbClr val="000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66032" y="4659086"/>
            <a:ext cx="8125968" cy="2198914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6384" y="5345667"/>
            <a:ext cx="2445910" cy="742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Shame about wealth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Fear of not being good enough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Different capabilities</a:t>
            </a:r>
          </a:p>
        </p:txBody>
      </p:sp>
      <p:sp>
        <p:nvSpPr>
          <p:cNvPr id="11" name="Title 22"/>
          <p:cNvSpPr txBox="1">
            <a:spLocks/>
          </p:cNvSpPr>
          <p:nvPr/>
        </p:nvSpPr>
        <p:spPr>
          <a:xfrm>
            <a:off x="1239047" y="4960214"/>
            <a:ext cx="1799921" cy="3432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spc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Emotional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6560" y="5345667"/>
            <a:ext cx="2512487" cy="520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Spoiled children without direction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Family missing cohesive bond</a:t>
            </a:r>
          </a:p>
        </p:txBody>
      </p:sp>
      <p:sp>
        <p:nvSpPr>
          <p:cNvPr id="13" name="Title 22"/>
          <p:cNvSpPr txBox="1">
            <a:spLocks/>
          </p:cNvSpPr>
          <p:nvPr/>
        </p:nvSpPr>
        <p:spPr>
          <a:xfrm>
            <a:off x="5079224" y="4960214"/>
            <a:ext cx="1799921" cy="3432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spc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Lack of Purpose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66296" y="5345667"/>
            <a:ext cx="3235417" cy="742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Wills, structures and plans not aligned to different family members lives and needs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Lack of communication between generations</a:t>
            </a:r>
          </a:p>
        </p:txBody>
      </p:sp>
      <p:sp>
        <p:nvSpPr>
          <p:cNvPr id="15" name="Title 22"/>
          <p:cNvSpPr txBox="1">
            <a:spLocks/>
          </p:cNvSpPr>
          <p:nvPr/>
        </p:nvSpPr>
        <p:spPr>
          <a:xfrm>
            <a:off x="8558959" y="4960214"/>
            <a:ext cx="2413511" cy="3432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spc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Financial Mis-Alignment</a:t>
            </a:r>
          </a:p>
        </p:txBody>
      </p:sp>
      <p:sp>
        <p:nvSpPr>
          <p:cNvPr id="16" name="Freeform 74"/>
          <p:cNvSpPr>
            <a:spLocks noChangeArrowheads="1"/>
          </p:cNvSpPr>
          <p:nvPr/>
        </p:nvSpPr>
        <p:spPr bwMode="auto">
          <a:xfrm>
            <a:off x="893709" y="4947514"/>
            <a:ext cx="337300" cy="298676"/>
          </a:xfrm>
          <a:custGeom>
            <a:avLst/>
            <a:gdLst>
              <a:gd name="T0" fmla="*/ 203452 w 461"/>
              <a:gd name="T1" fmla="*/ 95902 h 409"/>
              <a:gd name="T2" fmla="*/ 203452 w 461"/>
              <a:gd name="T3" fmla="*/ 95902 h 409"/>
              <a:gd name="T4" fmla="*/ 111425 w 461"/>
              <a:gd name="T5" fmla="*/ 7654 h 409"/>
              <a:gd name="T6" fmla="*/ 95636 w 461"/>
              <a:gd name="T7" fmla="*/ 7654 h 409"/>
              <a:gd name="T8" fmla="*/ 4060 w 461"/>
              <a:gd name="T9" fmla="*/ 95902 h 409"/>
              <a:gd name="T10" fmla="*/ 8120 w 461"/>
              <a:gd name="T11" fmla="*/ 103556 h 409"/>
              <a:gd name="T12" fmla="*/ 27969 w 461"/>
              <a:gd name="T13" fmla="*/ 103556 h 409"/>
              <a:gd name="T14" fmla="*/ 27969 w 461"/>
              <a:gd name="T15" fmla="*/ 175595 h 409"/>
              <a:gd name="T16" fmla="*/ 35638 w 461"/>
              <a:gd name="T17" fmla="*/ 183700 h 409"/>
              <a:gd name="T18" fmla="*/ 79847 w 461"/>
              <a:gd name="T19" fmla="*/ 183700 h 409"/>
              <a:gd name="T20" fmla="*/ 79847 w 461"/>
              <a:gd name="T21" fmla="*/ 111661 h 409"/>
              <a:gd name="T22" fmla="*/ 127665 w 461"/>
              <a:gd name="T23" fmla="*/ 111661 h 409"/>
              <a:gd name="T24" fmla="*/ 127665 w 461"/>
              <a:gd name="T25" fmla="*/ 183700 h 409"/>
              <a:gd name="T26" fmla="*/ 171874 w 461"/>
              <a:gd name="T27" fmla="*/ 183700 h 409"/>
              <a:gd name="T28" fmla="*/ 179543 w 461"/>
              <a:gd name="T29" fmla="*/ 175595 h 409"/>
              <a:gd name="T30" fmla="*/ 179543 w 461"/>
              <a:gd name="T31" fmla="*/ 103556 h 409"/>
              <a:gd name="T32" fmla="*/ 199843 w 461"/>
              <a:gd name="T33" fmla="*/ 103556 h 409"/>
              <a:gd name="T34" fmla="*/ 203452 w 461"/>
              <a:gd name="T35" fmla="*/ 95902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7" name="Freeform 79"/>
          <p:cNvSpPr>
            <a:spLocks noChangeArrowheads="1"/>
          </p:cNvSpPr>
          <p:nvPr/>
        </p:nvSpPr>
        <p:spPr bwMode="auto">
          <a:xfrm>
            <a:off x="8232701" y="4993398"/>
            <a:ext cx="295164" cy="297349"/>
          </a:xfrm>
          <a:custGeom>
            <a:avLst/>
            <a:gdLst>
              <a:gd name="T0" fmla="*/ 106933 w 479"/>
              <a:gd name="T1" fmla="*/ 0 h 479"/>
              <a:gd name="T2" fmla="*/ 106933 w 479"/>
              <a:gd name="T3" fmla="*/ 0 h 479"/>
              <a:gd name="T4" fmla="*/ 0 w 479"/>
              <a:gd name="T5" fmla="*/ 107725 h 479"/>
              <a:gd name="T6" fmla="*/ 106933 w 479"/>
              <a:gd name="T7" fmla="*/ 215449 h 479"/>
              <a:gd name="T8" fmla="*/ 213866 w 479"/>
              <a:gd name="T9" fmla="*/ 107725 h 479"/>
              <a:gd name="T10" fmla="*/ 106933 w 479"/>
              <a:gd name="T11" fmla="*/ 0 h 479"/>
              <a:gd name="T12" fmla="*/ 198206 w 479"/>
              <a:gd name="T13" fmla="*/ 107725 h 479"/>
              <a:gd name="T14" fmla="*/ 198206 w 479"/>
              <a:gd name="T15" fmla="*/ 107725 h 479"/>
              <a:gd name="T16" fmla="*/ 178520 w 479"/>
              <a:gd name="T17" fmla="*/ 163615 h 479"/>
              <a:gd name="T18" fmla="*/ 174493 w 479"/>
              <a:gd name="T19" fmla="*/ 147840 h 479"/>
              <a:gd name="T20" fmla="*/ 178520 w 479"/>
              <a:gd name="T21" fmla="*/ 115838 h 479"/>
              <a:gd name="T22" fmla="*/ 166439 w 479"/>
              <a:gd name="T23" fmla="*/ 91949 h 479"/>
              <a:gd name="T24" fmla="*/ 142726 w 479"/>
              <a:gd name="T25" fmla="*/ 80230 h 479"/>
              <a:gd name="T26" fmla="*/ 154806 w 479"/>
              <a:gd name="T27" fmla="*/ 39664 h 479"/>
              <a:gd name="T28" fmla="*/ 131093 w 479"/>
              <a:gd name="T29" fmla="*/ 27945 h 479"/>
              <a:gd name="T30" fmla="*/ 134673 w 479"/>
              <a:gd name="T31" fmla="*/ 23889 h 479"/>
              <a:gd name="T32" fmla="*/ 198206 w 479"/>
              <a:gd name="T33" fmla="*/ 107725 h 479"/>
              <a:gd name="T34" fmla="*/ 94853 w 479"/>
              <a:gd name="T35" fmla="*/ 19832 h 479"/>
              <a:gd name="T36" fmla="*/ 94853 w 479"/>
              <a:gd name="T37" fmla="*/ 19832 h 479"/>
              <a:gd name="T38" fmla="*/ 83220 w 479"/>
              <a:gd name="T39" fmla="*/ 27945 h 479"/>
              <a:gd name="T40" fmla="*/ 67113 w 479"/>
              <a:gd name="T41" fmla="*/ 39664 h 479"/>
              <a:gd name="T42" fmla="*/ 51453 w 479"/>
              <a:gd name="T43" fmla="*/ 59947 h 479"/>
              <a:gd name="T44" fmla="*/ 59507 w 479"/>
              <a:gd name="T45" fmla="*/ 71666 h 479"/>
              <a:gd name="T46" fmla="*/ 79193 w 479"/>
              <a:gd name="T47" fmla="*/ 71666 h 479"/>
              <a:gd name="T48" fmla="*/ 110960 w 479"/>
              <a:gd name="T49" fmla="*/ 107725 h 479"/>
              <a:gd name="T50" fmla="*/ 83220 w 479"/>
              <a:gd name="T51" fmla="*/ 131613 h 479"/>
              <a:gd name="T52" fmla="*/ 79193 w 479"/>
              <a:gd name="T53" fmla="*/ 151896 h 479"/>
              <a:gd name="T54" fmla="*/ 79193 w 479"/>
              <a:gd name="T55" fmla="*/ 175785 h 479"/>
              <a:gd name="T56" fmla="*/ 59507 w 479"/>
              <a:gd name="T57" fmla="*/ 155502 h 479"/>
              <a:gd name="T58" fmla="*/ 55480 w 479"/>
              <a:gd name="T59" fmla="*/ 128008 h 479"/>
              <a:gd name="T60" fmla="*/ 39373 w 479"/>
              <a:gd name="T61" fmla="*/ 107725 h 479"/>
              <a:gd name="T62" fmla="*/ 47426 w 479"/>
              <a:gd name="T63" fmla="*/ 83836 h 479"/>
              <a:gd name="T64" fmla="*/ 23713 w 479"/>
              <a:gd name="T65" fmla="*/ 76173 h 479"/>
              <a:gd name="T66" fmla="*/ 94853 w 479"/>
              <a:gd name="T67" fmla="*/ 19832 h 479"/>
              <a:gd name="T68" fmla="*/ 79193 w 479"/>
              <a:gd name="T69" fmla="*/ 195617 h 479"/>
              <a:gd name="T70" fmla="*/ 79193 w 479"/>
              <a:gd name="T71" fmla="*/ 195617 h 479"/>
              <a:gd name="T72" fmla="*/ 91273 w 479"/>
              <a:gd name="T73" fmla="*/ 187504 h 479"/>
              <a:gd name="T74" fmla="*/ 106933 w 479"/>
              <a:gd name="T75" fmla="*/ 183447 h 479"/>
              <a:gd name="T76" fmla="*/ 131093 w 479"/>
              <a:gd name="T77" fmla="*/ 175785 h 479"/>
              <a:gd name="T78" fmla="*/ 158386 w 479"/>
              <a:gd name="T79" fmla="*/ 183447 h 479"/>
              <a:gd name="T80" fmla="*/ 106933 w 479"/>
              <a:gd name="T81" fmla="*/ 199674 h 479"/>
              <a:gd name="T82" fmla="*/ 79193 w 479"/>
              <a:gd name="T83" fmla="*/ 19561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8" name="Freeform 123"/>
          <p:cNvSpPr>
            <a:spLocks noChangeArrowheads="1"/>
          </p:cNvSpPr>
          <p:nvPr/>
        </p:nvSpPr>
        <p:spPr bwMode="auto">
          <a:xfrm>
            <a:off x="4753867" y="4973584"/>
            <a:ext cx="322309" cy="329863"/>
          </a:xfrm>
          <a:custGeom>
            <a:avLst/>
            <a:gdLst>
              <a:gd name="T0" fmla="*/ 123628 w 452"/>
              <a:gd name="T1" fmla="*/ 135490 h 462"/>
              <a:gd name="T2" fmla="*/ 123628 w 452"/>
              <a:gd name="T3" fmla="*/ 135490 h 462"/>
              <a:gd name="T4" fmla="*/ 195108 w 452"/>
              <a:gd name="T5" fmla="*/ 11703 h 462"/>
              <a:gd name="T6" fmla="*/ 195108 w 452"/>
              <a:gd name="T7" fmla="*/ 8102 h 462"/>
              <a:gd name="T8" fmla="*/ 191062 w 452"/>
              <a:gd name="T9" fmla="*/ 8102 h 462"/>
              <a:gd name="T10" fmla="*/ 71480 w 452"/>
              <a:gd name="T11" fmla="*/ 80124 h 462"/>
              <a:gd name="T12" fmla="*/ 4046 w 452"/>
              <a:gd name="T13" fmla="*/ 135490 h 462"/>
              <a:gd name="T14" fmla="*/ 15735 w 452"/>
              <a:gd name="T15" fmla="*/ 147644 h 462"/>
              <a:gd name="T16" fmla="*/ 39561 w 452"/>
              <a:gd name="T17" fmla="*/ 139542 h 462"/>
              <a:gd name="T18" fmla="*/ 67883 w 452"/>
              <a:gd name="T19" fmla="*/ 167450 h 462"/>
              <a:gd name="T20" fmla="*/ 59791 w 452"/>
              <a:gd name="T21" fmla="*/ 191307 h 462"/>
              <a:gd name="T22" fmla="*/ 67883 w 452"/>
              <a:gd name="T23" fmla="*/ 203461 h 462"/>
              <a:gd name="T24" fmla="*/ 123628 w 452"/>
              <a:gd name="T25" fmla="*/ 135490 h 462"/>
              <a:gd name="T26" fmla="*/ 135317 w 452"/>
              <a:gd name="T27" fmla="*/ 67520 h 462"/>
              <a:gd name="T28" fmla="*/ 135317 w 452"/>
              <a:gd name="T29" fmla="*/ 67520 h 462"/>
              <a:gd name="T30" fmla="*/ 135317 w 452"/>
              <a:gd name="T31" fmla="*/ 43663 h 462"/>
              <a:gd name="T32" fmla="*/ 159143 w 452"/>
              <a:gd name="T33" fmla="*/ 43663 h 462"/>
              <a:gd name="T34" fmla="*/ 159143 w 452"/>
              <a:gd name="T35" fmla="*/ 67520 h 462"/>
              <a:gd name="T36" fmla="*/ 135317 w 452"/>
              <a:gd name="T37" fmla="*/ 67520 h 4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683263" y="2096336"/>
            <a:ext cx="68254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What Issues Get in the Way of Family Continuity? How Do They Get Managed?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36581" y="4262793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815072" y="887207"/>
            <a:ext cx="588976" cy="858556"/>
            <a:chOff x="3582988" y="3510757"/>
            <a:chExt cx="319088" cy="465138"/>
          </a:xfrm>
          <a:solidFill>
            <a:schemeClr val="bg1"/>
          </a:solidFill>
        </p:grpSpPr>
        <p:sp>
          <p:nvSpPr>
            <p:cNvPr id="27" name="AutoShape 113"/>
            <p:cNvSpPr>
              <a:spLocks/>
            </p:cNvSpPr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8" name="AutoShape 114"/>
            <p:cNvSpPr>
              <a:spLocks/>
            </p:cNvSpPr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5" name="AutoShape 4" descr="Image result for Father">
            <a:extLst>
              <a:ext uri="{FF2B5EF4-FFF2-40B4-BE49-F238E27FC236}">
                <a16:creationId xmlns:a16="http://schemas.microsoft.com/office/drawing/2014/main" id="{4BF4943E-67BA-4A7C-8155-2A66D83DBA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BC24E0-5CC9-4F1C-91D0-DC5247137A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ouples therapy">
            <a:extLst>
              <a:ext uri="{FF2B5EF4-FFF2-40B4-BE49-F238E27FC236}">
                <a16:creationId xmlns:a16="http://schemas.microsoft.com/office/drawing/2014/main" id="{50F83170-EC7C-4A15-9A44-3AD6EC090FE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13193" b="5547"/>
          <a:stretch/>
        </p:blipFill>
        <p:spPr bwMode="auto">
          <a:xfrm>
            <a:off x="2281238" y="0"/>
            <a:ext cx="9910762" cy="6858000"/>
          </a:xfrm>
          <a:prstGeom prst="rect">
            <a:avLst/>
          </a:prstGeom>
          <a:solidFill>
            <a:srgbClr val="978246"/>
          </a:solidFill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8A82E8D-B47B-4C15-BAAA-CEA54AD24DC9}"/>
              </a:ext>
            </a:extLst>
          </p:cNvPr>
          <p:cNvSpPr/>
          <p:nvPr/>
        </p:nvSpPr>
        <p:spPr>
          <a:xfrm>
            <a:off x="0" y="-2"/>
            <a:ext cx="6961415" cy="6858002"/>
          </a:xfrm>
          <a:custGeom>
            <a:avLst/>
            <a:gdLst>
              <a:gd name="connsiteX0" fmla="*/ 0 w 6961415"/>
              <a:gd name="connsiteY0" fmla="*/ 2 h 6858002"/>
              <a:gd name="connsiteX1" fmla="*/ 4098471 w 6961415"/>
              <a:gd name="connsiteY1" fmla="*/ 2 h 6858002"/>
              <a:gd name="connsiteX2" fmla="*/ 4098471 w 6961415"/>
              <a:gd name="connsiteY2" fmla="*/ 6858002 h 6858002"/>
              <a:gd name="connsiteX3" fmla="*/ 0 w 6961415"/>
              <a:gd name="connsiteY3" fmla="*/ 6858002 h 6858002"/>
              <a:gd name="connsiteX4" fmla="*/ 4098472 w 6961415"/>
              <a:gd name="connsiteY4" fmla="*/ 0 h 6858002"/>
              <a:gd name="connsiteX5" fmla="*/ 6961415 w 6961415"/>
              <a:gd name="connsiteY5" fmla="*/ 3429001 h 6858002"/>
              <a:gd name="connsiteX6" fmla="*/ 4098472 w 6961415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1415" h="6858002">
                <a:moveTo>
                  <a:pt x="0" y="2"/>
                </a:moveTo>
                <a:lnTo>
                  <a:pt x="4098471" y="2"/>
                </a:lnTo>
                <a:lnTo>
                  <a:pt x="4098471" y="6858002"/>
                </a:lnTo>
                <a:lnTo>
                  <a:pt x="0" y="6858002"/>
                </a:lnTo>
                <a:close/>
                <a:moveTo>
                  <a:pt x="4098472" y="0"/>
                </a:moveTo>
                <a:lnTo>
                  <a:pt x="6961415" y="3429001"/>
                </a:lnTo>
                <a:lnTo>
                  <a:pt x="4098472" y="6858002"/>
                </a:lnTo>
                <a:close/>
              </a:path>
            </a:pathLst>
          </a:custGeom>
          <a:solidFill>
            <a:srgbClr val="BDDEE1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B46F434-C497-4075-BEA7-28D691A35D88}"/>
              </a:ext>
            </a:extLst>
          </p:cNvPr>
          <p:cNvSpPr/>
          <p:nvPr/>
        </p:nvSpPr>
        <p:spPr>
          <a:xfrm rot="5400000">
            <a:off x="-381001" y="380999"/>
            <a:ext cx="6858003" cy="6095999"/>
          </a:xfrm>
          <a:custGeom>
            <a:avLst/>
            <a:gdLst>
              <a:gd name="connsiteX0" fmla="*/ 0 w 6858003"/>
              <a:gd name="connsiteY0" fmla="*/ 2862943 h 6095999"/>
              <a:gd name="connsiteX1" fmla="*/ 3429001 w 6858003"/>
              <a:gd name="connsiteY1" fmla="*/ 0 h 6095999"/>
              <a:gd name="connsiteX2" fmla="*/ 6858002 w 6858003"/>
              <a:gd name="connsiteY2" fmla="*/ 2862943 h 6095999"/>
              <a:gd name="connsiteX3" fmla="*/ 6858003 w 6858003"/>
              <a:gd name="connsiteY3" fmla="*/ 2862943 h 6095999"/>
              <a:gd name="connsiteX4" fmla="*/ 6858003 w 6858003"/>
              <a:gd name="connsiteY4" fmla="*/ 6095999 h 6095999"/>
              <a:gd name="connsiteX5" fmla="*/ 3 w 6858003"/>
              <a:gd name="connsiteY5" fmla="*/ 6095999 h 6095999"/>
              <a:gd name="connsiteX6" fmla="*/ 3 w 6858003"/>
              <a:gd name="connsiteY6" fmla="*/ 2862943 h 60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3" h="6095999">
                <a:moveTo>
                  <a:pt x="0" y="2862943"/>
                </a:moveTo>
                <a:lnTo>
                  <a:pt x="3429001" y="0"/>
                </a:lnTo>
                <a:lnTo>
                  <a:pt x="6858002" y="2862943"/>
                </a:lnTo>
                <a:lnTo>
                  <a:pt x="6858003" y="2862943"/>
                </a:lnTo>
                <a:lnTo>
                  <a:pt x="6858003" y="6095999"/>
                </a:lnTo>
                <a:lnTo>
                  <a:pt x="3" y="6095999"/>
                </a:lnTo>
                <a:lnTo>
                  <a:pt x="3" y="2862943"/>
                </a:lnTo>
                <a:close/>
              </a:path>
            </a:pathLst>
          </a:custGeom>
          <a:solidFill>
            <a:srgbClr val="000336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064C6C-0925-404B-AD60-903E0370F21D}"/>
              </a:ext>
            </a:extLst>
          </p:cNvPr>
          <p:cNvSpPr/>
          <p:nvPr/>
        </p:nvSpPr>
        <p:spPr>
          <a:xfrm>
            <a:off x="0" y="0"/>
            <a:ext cx="5225142" cy="6858011"/>
          </a:xfrm>
          <a:custGeom>
            <a:avLst/>
            <a:gdLst>
              <a:gd name="connsiteX0" fmla="*/ 2362199 w 5225142"/>
              <a:gd name="connsiteY0" fmla="*/ 9 h 6858011"/>
              <a:gd name="connsiteX1" fmla="*/ 5225142 w 5225142"/>
              <a:gd name="connsiteY1" fmla="*/ 3429010 h 6858011"/>
              <a:gd name="connsiteX2" fmla="*/ 2362199 w 5225142"/>
              <a:gd name="connsiteY2" fmla="*/ 6858011 h 6858011"/>
              <a:gd name="connsiteX3" fmla="*/ 0 w 5225142"/>
              <a:gd name="connsiteY3" fmla="*/ 0 h 6858011"/>
              <a:gd name="connsiteX4" fmla="*/ 2362197 w 5225142"/>
              <a:gd name="connsiteY4" fmla="*/ 0 h 6858011"/>
              <a:gd name="connsiteX5" fmla="*/ 2362197 w 5225142"/>
              <a:gd name="connsiteY5" fmla="*/ 6858000 h 6858011"/>
              <a:gd name="connsiteX6" fmla="*/ 0 w 5225142"/>
              <a:gd name="connsiteY6" fmla="*/ 6858000 h 685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5142" h="6858011">
                <a:moveTo>
                  <a:pt x="2362199" y="9"/>
                </a:moveTo>
                <a:lnTo>
                  <a:pt x="5225142" y="3429010"/>
                </a:lnTo>
                <a:lnTo>
                  <a:pt x="2362199" y="6858011"/>
                </a:lnTo>
                <a:close/>
                <a:moveTo>
                  <a:pt x="0" y="0"/>
                </a:moveTo>
                <a:lnTo>
                  <a:pt x="2362197" y="0"/>
                </a:lnTo>
                <a:lnTo>
                  <a:pt x="2362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336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2C84910C-4D0F-43CB-9032-434644993C41}"/>
              </a:ext>
            </a:extLst>
          </p:cNvPr>
          <p:cNvGrpSpPr>
            <a:grpSpLocks/>
          </p:cNvGrpSpPr>
          <p:nvPr/>
        </p:nvGrpSpPr>
        <p:grpSpPr bwMode="auto">
          <a:xfrm>
            <a:off x="536415" y="1503705"/>
            <a:ext cx="3994862" cy="4729511"/>
            <a:chOff x="618045" y="1117298"/>
            <a:chExt cx="3534235" cy="4729366"/>
          </a:xfrm>
        </p:grpSpPr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EBAD2A2D-CFC7-47BA-9ABC-937D3703B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045" y="1117298"/>
              <a:ext cx="3534235" cy="286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3600" b="1" dirty="0">
                  <a:solidFill>
                    <a:srgbClr val="978246"/>
                  </a:solidFill>
                  <a:latin typeface="+mn-lt"/>
                  <a:cs typeface="Open Sans Light" panose="020B0306030504020204" pitchFamily="34" charset="0"/>
                </a:rPr>
                <a:t>Preparing Heirs: The Independent Williams &amp; Preisser Research Shows:</a:t>
              </a:r>
            </a:p>
            <a:p>
              <a:endParaRPr lang="en-US" altLang="en-US" sz="3600" b="1" dirty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endParaRP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F5BD2DDE-E2F4-4C79-A89F-AEE255051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981" y="3353751"/>
              <a:ext cx="2680199" cy="249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Open Sans Light" panose="020B0306030504020204" pitchFamily="34" charset="0"/>
                </a:rPr>
                <a:t>The transfer of wealth within families is an emotive issue. </a:t>
              </a:r>
            </a:p>
            <a:p>
              <a:pPr marL="342900" indent="-342900">
                <a:buAutoNum type="arabicPeriod"/>
              </a:pPr>
              <a:r>
                <a:rPr lang="en-US" altLang="en-US" sz="16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Open Sans Light" panose="020B0306030504020204" pitchFamily="34" charset="0"/>
                </a:rPr>
                <a:t>60% of transition failures are caused by a breakdown of communication and trust in the family unit</a:t>
              </a:r>
            </a:p>
            <a:p>
              <a:pPr marL="342900" indent="-342900">
                <a:buAutoNum type="arabicPeriod"/>
              </a:pPr>
              <a:r>
                <a:rPr lang="en-US" altLang="en-US" sz="16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Open Sans Light" panose="020B0306030504020204" pitchFamily="34" charset="0"/>
                </a:rPr>
                <a:t>25% of failures in family wealth transfer are caused by inadequately prepared heirs</a:t>
              </a:r>
            </a:p>
            <a:p>
              <a:endParaRPr lang="en-US" altLang="en-US" sz="1200" dirty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329294E-0C46-49C2-98E4-49A0F320AE44}"/>
              </a:ext>
            </a:extLst>
          </p:cNvPr>
          <p:cNvSpPr/>
          <p:nvPr/>
        </p:nvSpPr>
        <p:spPr>
          <a:xfrm>
            <a:off x="490159" y="1211317"/>
            <a:ext cx="304904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rgbClr val="BDDEE1"/>
                </a:solidFill>
              </a:rPr>
              <a:t>The Key Issues to be Addressed by Families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7FD42C-992C-49AA-936A-9858DF9DEE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06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/>
        </p:nvSpPr>
        <p:spPr>
          <a:xfrm rot="10800000" flipH="1">
            <a:off x="0" y="-2"/>
            <a:ext cx="8137003" cy="3104446"/>
          </a:xfrm>
          <a:prstGeom prst="rtTriangle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24B54-E612-4B0A-B0C6-8EF8A618C8D2}"/>
              </a:ext>
            </a:extLst>
          </p:cNvPr>
          <p:cNvSpPr/>
          <p:nvPr/>
        </p:nvSpPr>
        <p:spPr>
          <a:xfrm>
            <a:off x="1253067" y="1027289"/>
            <a:ext cx="4370990" cy="42276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confusing discourse by karol janicki">
            <a:extLst>
              <a:ext uri="{FF2B5EF4-FFF2-40B4-BE49-F238E27FC236}">
                <a16:creationId xmlns:a16="http://schemas.microsoft.com/office/drawing/2014/main" id="{1740DE96-05FF-4BA8-807C-01048C9ED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3" b="18734"/>
          <a:stretch/>
        </p:blipFill>
        <p:spPr bwMode="auto">
          <a:xfrm>
            <a:off x="1618721" y="1382893"/>
            <a:ext cx="4370990" cy="4227679"/>
          </a:xfrm>
          <a:prstGeom prst="rect">
            <a:avLst/>
          </a:prstGeom>
          <a:noFill/>
          <a:ln>
            <a:solidFill>
              <a:srgbClr val="00033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277DB-4C07-4473-8120-516ABECC9825}"/>
              </a:ext>
            </a:extLst>
          </p:cNvPr>
          <p:cNvSpPr txBox="1"/>
          <p:nvPr/>
        </p:nvSpPr>
        <p:spPr>
          <a:xfrm>
            <a:off x="6877124" y="2084570"/>
            <a:ext cx="3503180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4000" b="1" dirty="0">
                <a:solidFill>
                  <a:srgbClr val="000336"/>
                </a:solidFill>
                <a:cs typeface="Segoe UI Light" panose="020B0502040204020203" pitchFamily="34" charset="0"/>
              </a:rPr>
              <a:t>Unmanaged Emotions Destroy Wealth</a:t>
            </a:r>
            <a:endParaRPr lang="en-US" sz="4000" b="1" dirty="0">
              <a:solidFill>
                <a:srgbClr val="000336"/>
              </a:solidFill>
              <a:cs typeface="Segoe UI Light" panose="020B0502040204020203" pitchFamily="34" charset="0"/>
            </a:endParaRPr>
          </a:p>
          <a:p>
            <a:pPr>
              <a:lnSpc>
                <a:spcPct val="90000"/>
              </a:lnSpc>
            </a:pPr>
            <a:endParaRPr lang="en-US" sz="1200" b="1" dirty="0">
              <a:solidFill>
                <a:schemeClr val="bg1"/>
              </a:solidFill>
              <a:cs typeface="Segoe UI Light" panose="020B0502040204020203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How Are Your Family Members Managing Their Emotions?</a:t>
            </a:r>
            <a:endParaRPr lang="id-ID" sz="2000" dirty="0">
              <a:solidFill>
                <a:srgbClr val="978246"/>
              </a:solidFill>
              <a:cs typeface="Segoe UI Light" panose="020B0502040204020203" pitchFamily="34" charset="0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4D129C-D099-4126-8F75-074204DD9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25EC36-7F03-4EA8-B43F-251C0F2C2070}"/>
              </a:ext>
            </a:extLst>
          </p:cNvPr>
          <p:cNvSpPr/>
          <p:nvPr/>
        </p:nvSpPr>
        <p:spPr>
          <a:xfrm>
            <a:off x="4033677" y="2460245"/>
            <a:ext cx="4752651" cy="2156178"/>
          </a:xfrm>
          <a:prstGeom prst="rect">
            <a:avLst/>
          </a:prstGeom>
          <a:solidFill>
            <a:srgbClr val="BD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7431E0-DC22-46D4-9432-40F8B00D22A2}"/>
              </a:ext>
            </a:extLst>
          </p:cNvPr>
          <p:cNvSpPr/>
          <p:nvPr/>
        </p:nvSpPr>
        <p:spPr>
          <a:xfrm>
            <a:off x="722489" y="5576441"/>
            <a:ext cx="3488265" cy="831873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DFBBB0-ECA2-4ED9-AED7-4927C397D130}"/>
              </a:ext>
            </a:extLst>
          </p:cNvPr>
          <p:cNvSpPr/>
          <p:nvPr/>
        </p:nvSpPr>
        <p:spPr>
          <a:xfrm>
            <a:off x="898065" y="5623046"/>
            <a:ext cx="318798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Every Family Member Has a Unique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Financial Personality (Innate Behaviors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and Preferences – “Financial DNA” Style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1AD0EE-1B87-40A2-B813-E9E9BC9D94A0}"/>
              </a:ext>
            </a:extLst>
          </p:cNvPr>
          <p:cNvSpPr/>
          <p:nvPr/>
        </p:nvSpPr>
        <p:spPr>
          <a:xfrm>
            <a:off x="4720863" y="2857473"/>
            <a:ext cx="1160370" cy="138430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CD0B28-8BD1-4690-9240-9F69B930AF6F}"/>
              </a:ext>
            </a:extLst>
          </p:cNvPr>
          <p:cNvSpPr/>
          <p:nvPr/>
        </p:nvSpPr>
        <p:spPr>
          <a:xfrm>
            <a:off x="5506984" y="2494113"/>
            <a:ext cx="2185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C O M M U N I C A T I O N 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BA94CF-8A0D-44A3-B981-7849959E2522}"/>
              </a:ext>
            </a:extLst>
          </p:cNvPr>
          <p:cNvSpPr/>
          <p:nvPr/>
        </p:nvSpPr>
        <p:spPr>
          <a:xfrm>
            <a:off x="5767472" y="4297358"/>
            <a:ext cx="1664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C O M M I T M E N 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EF10F-5362-4E77-AE2B-BA712E46E714}"/>
              </a:ext>
            </a:extLst>
          </p:cNvPr>
          <p:cNvSpPr/>
          <p:nvPr/>
        </p:nvSpPr>
        <p:spPr>
          <a:xfrm>
            <a:off x="6019406" y="2857473"/>
            <a:ext cx="1160370" cy="138430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013F06-7B41-4ACA-9B9F-EBA64B1B40BE}"/>
              </a:ext>
            </a:extLst>
          </p:cNvPr>
          <p:cNvSpPr/>
          <p:nvPr/>
        </p:nvSpPr>
        <p:spPr>
          <a:xfrm>
            <a:off x="7317949" y="2857473"/>
            <a:ext cx="1160370" cy="138430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499CC570-B0C3-4C7B-8BA9-69C9B03E5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862" y="3396971"/>
            <a:ext cx="1160370" cy="2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2" tIns="45646" rIns="91292" bIns="45646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defTabSz="91448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</a:rPr>
              <a:t>UNDERSTANDING</a:t>
            </a:r>
          </a:p>
        </p:txBody>
      </p:sp>
      <p:sp>
        <p:nvSpPr>
          <p:cNvPr id="34" name="Text Box 19">
            <a:extLst>
              <a:ext uri="{FF2B5EF4-FFF2-40B4-BE49-F238E27FC236}">
                <a16:creationId xmlns:a16="http://schemas.microsoft.com/office/drawing/2014/main" id="{F98E16DD-534B-4C5E-952F-C4BC0025F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406" y="3396971"/>
            <a:ext cx="1160370" cy="2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2" tIns="45646" rIns="91292" bIns="45646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defTabSz="91448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</a:rPr>
              <a:t>ACCEPTANCE</a:t>
            </a:r>
          </a:p>
        </p:txBody>
      </p:sp>
      <p:sp>
        <p:nvSpPr>
          <p:cNvPr id="35" name="Text Box 19">
            <a:extLst>
              <a:ext uri="{FF2B5EF4-FFF2-40B4-BE49-F238E27FC236}">
                <a16:creationId xmlns:a16="http://schemas.microsoft.com/office/drawing/2014/main" id="{B0817FC6-7325-40B7-9480-7B768F120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926" y="3396971"/>
            <a:ext cx="1160370" cy="2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2" tIns="45646" rIns="91292" bIns="45646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defTabSz="91448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</a:rPr>
              <a:t>RESPECT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1B33D48-E118-4AE7-A489-42D9D904DEDA}"/>
              </a:ext>
            </a:extLst>
          </p:cNvPr>
          <p:cNvSpPr/>
          <p:nvPr/>
        </p:nvSpPr>
        <p:spPr>
          <a:xfrm rot="5400000">
            <a:off x="8309132" y="2960023"/>
            <a:ext cx="2133597" cy="1179202"/>
          </a:xfrm>
          <a:prstGeom prst="triangle">
            <a:avLst/>
          </a:prstGeom>
          <a:solidFill>
            <a:srgbClr val="BD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2E873C-634B-4697-BEC8-2CAA58ADFEB0}"/>
              </a:ext>
            </a:extLst>
          </p:cNvPr>
          <p:cNvGrpSpPr/>
          <p:nvPr/>
        </p:nvGrpSpPr>
        <p:grpSpPr>
          <a:xfrm>
            <a:off x="10131791" y="2567182"/>
            <a:ext cx="1526944" cy="1815438"/>
            <a:chOff x="4174850" y="2091678"/>
            <a:chExt cx="2119602" cy="252007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645964-8901-432A-B0F2-1C6D32BF2CE1}"/>
                </a:ext>
              </a:extLst>
            </p:cNvPr>
            <p:cNvGrpSpPr/>
            <p:nvPr/>
          </p:nvGrpSpPr>
          <p:grpSpPr>
            <a:xfrm>
              <a:off x="4180070" y="2091678"/>
              <a:ext cx="2114382" cy="2520070"/>
              <a:chOff x="3794140" y="2450218"/>
              <a:chExt cx="2114382" cy="2520070"/>
            </a:xfrm>
          </p:grpSpPr>
          <p:sp>
            <p:nvSpPr>
              <p:cNvPr id="42" name="Freeform 176">
                <a:extLst>
                  <a:ext uri="{FF2B5EF4-FFF2-40B4-BE49-F238E27FC236}">
                    <a16:creationId xmlns:a16="http://schemas.microsoft.com/office/drawing/2014/main" id="{CB3FC1C1-F51E-492C-829C-0DE243DBDD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953584">
                <a:off x="4019704" y="2450218"/>
                <a:ext cx="1888818" cy="2331120"/>
              </a:xfrm>
              <a:custGeom>
                <a:avLst/>
                <a:gdLst>
                  <a:gd name="T0" fmla="*/ 98 w 567"/>
                  <a:gd name="T1" fmla="*/ 227 h 699"/>
                  <a:gd name="T2" fmla="*/ 219 w 567"/>
                  <a:gd name="T3" fmla="*/ 206 h 699"/>
                  <a:gd name="T4" fmla="*/ 221 w 567"/>
                  <a:gd name="T5" fmla="*/ 219 h 699"/>
                  <a:gd name="T6" fmla="*/ 280 w 567"/>
                  <a:gd name="T7" fmla="*/ 237 h 699"/>
                  <a:gd name="T8" fmla="*/ 323 w 567"/>
                  <a:gd name="T9" fmla="*/ 304 h 699"/>
                  <a:gd name="T10" fmla="*/ 313 w 567"/>
                  <a:gd name="T11" fmla="*/ 374 h 699"/>
                  <a:gd name="T12" fmla="*/ 309 w 567"/>
                  <a:gd name="T13" fmla="*/ 408 h 699"/>
                  <a:gd name="T14" fmla="*/ 307 w 567"/>
                  <a:gd name="T15" fmla="*/ 364 h 699"/>
                  <a:gd name="T16" fmla="*/ 286 w 567"/>
                  <a:gd name="T17" fmla="*/ 387 h 699"/>
                  <a:gd name="T18" fmla="*/ 274 w 567"/>
                  <a:gd name="T19" fmla="*/ 417 h 699"/>
                  <a:gd name="T20" fmla="*/ 235 w 567"/>
                  <a:gd name="T21" fmla="*/ 437 h 699"/>
                  <a:gd name="T22" fmla="*/ 193 w 567"/>
                  <a:gd name="T23" fmla="*/ 467 h 699"/>
                  <a:gd name="T24" fmla="*/ 141 w 567"/>
                  <a:gd name="T25" fmla="*/ 504 h 699"/>
                  <a:gd name="T26" fmla="*/ 109 w 567"/>
                  <a:gd name="T27" fmla="*/ 529 h 699"/>
                  <a:gd name="T28" fmla="*/ 227 w 567"/>
                  <a:gd name="T29" fmla="*/ 575 h 699"/>
                  <a:gd name="T30" fmla="*/ 149 w 567"/>
                  <a:gd name="T31" fmla="*/ 625 h 699"/>
                  <a:gd name="T32" fmla="*/ 264 w 567"/>
                  <a:gd name="T33" fmla="*/ 636 h 699"/>
                  <a:gd name="T34" fmla="*/ 343 w 567"/>
                  <a:gd name="T35" fmla="*/ 612 h 699"/>
                  <a:gd name="T36" fmla="*/ 307 w 567"/>
                  <a:gd name="T37" fmla="*/ 651 h 699"/>
                  <a:gd name="T38" fmla="*/ 344 w 567"/>
                  <a:gd name="T39" fmla="*/ 652 h 699"/>
                  <a:gd name="T40" fmla="*/ 390 w 567"/>
                  <a:gd name="T41" fmla="*/ 638 h 699"/>
                  <a:gd name="T42" fmla="*/ 291 w 567"/>
                  <a:gd name="T43" fmla="*/ 689 h 699"/>
                  <a:gd name="T44" fmla="*/ 373 w 567"/>
                  <a:gd name="T45" fmla="*/ 669 h 699"/>
                  <a:gd name="T46" fmla="*/ 518 w 567"/>
                  <a:gd name="T47" fmla="*/ 513 h 699"/>
                  <a:gd name="T48" fmla="*/ 566 w 567"/>
                  <a:gd name="T49" fmla="*/ 368 h 699"/>
                  <a:gd name="T50" fmla="*/ 546 w 567"/>
                  <a:gd name="T51" fmla="*/ 251 h 699"/>
                  <a:gd name="T52" fmla="*/ 453 w 567"/>
                  <a:gd name="T53" fmla="*/ 100 h 699"/>
                  <a:gd name="T54" fmla="*/ 175 w 567"/>
                  <a:gd name="T55" fmla="*/ 1 h 699"/>
                  <a:gd name="T56" fmla="*/ 449 w 567"/>
                  <a:gd name="T57" fmla="*/ 111 h 699"/>
                  <a:gd name="T58" fmla="*/ 492 w 567"/>
                  <a:gd name="T59" fmla="*/ 167 h 699"/>
                  <a:gd name="T60" fmla="*/ 351 w 567"/>
                  <a:gd name="T61" fmla="*/ 53 h 699"/>
                  <a:gd name="T62" fmla="*/ 268 w 567"/>
                  <a:gd name="T63" fmla="*/ 29 h 699"/>
                  <a:gd name="T64" fmla="*/ 114 w 567"/>
                  <a:gd name="T65" fmla="*/ 53 h 699"/>
                  <a:gd name="T66" fmla="*/ 30 w 567"/>
                  <a:gd name="T67" fmla="*/ 120 h 699"/>
                  <a:gd name="T68" fmla="*/ 281 w 567"/>
                  <a:gd name="T69" fmla="*/ 103 h 699"/>
                  <a:gd name="T70" fmla="*/ 284 w 567"/>
                  <a:gd name="T71" fmla="*/ 116 h 699"/>
                  <a:gd name="T72" fmla="*/ 84 w 567"/>
                  <a:gd name="T73" fmla="*/ 144 h 699"/>
                  <a:gd name="T74" fmla="*/ 146 w 567"/>
                  <a:gd name="T75" fmla="*/ 123 h 699"/>
                  <a:gd name="T76" fmla="*/ 78 w 567"/>
                  <a:gd name="T77" fmla="*/ 153 h 699"/>
                  <a:gd name="T78" fmla="*/ 10 w 567"/>
                  <a:gd name="T79" fmla="*/ 279 h 699"/>
                  <a:gd name="T80" fmla="*/ 314 w 567"/>
                  <a:gd name="T81" fmla="*/ 21 h 699"/>
                  <a:gd name="T82" fmla="*/ 12 w 567"/>
                  <a:gd name="T83" fmla="*/ 247 h 699"/>
                  <a:gd name="T84" fmla="*/ 295 w 567"/>
                  <a:gd name="T85" fmla="*/ 137 h 699"/>
                  <a:gd name="T86" fmla="*/ 348 w 567"/>
                  <a:gd name="T87" fmla="*/ 177 h 699"/>
                  <a:gd name="T88" fmla="*/ 264 w 567"/>
                  <a:gd name="T89" fmla="*/ 135 h 699"/>
                  <a:gd name="T90" fmla="*/ 288 w 567"/>
                  <a:gd name="T91" fmla="*/ 132 h 699"/>
                  <a:gd name="T92" fmla="*/ 378 w 567"/>
                  <a:gd name="T93" fmla="*/ 70 h 699"/>
                  <a:gd name="T94" fmla="*/ 423 w 567"/>
                  <a:gd name="T95" fmla="*/ 104 h 699"/>
                  <a:gd name="T96" fmla="*/ 471 w 567"/>
                  <a:gd name="T97" fmla="*/ 154 h 699"/>
                  <a:gd name="T98" fmla="*/ 326 w 567"/>
                  <a:gd name="T99" fmla="*/ 298 h 699"/>
                  <a:gd name="T100" fmla="*/ 555 w 567"/>
                  <a:gd name="T101" fmla="*/ 316 h 699"/>
                  <a:gd name="T102" fmla="*/ 328 w 567"/>
                  <a:gd name="T103" fmla="*/ 352 h 699"/>
                  <a:gd name="T104" fmla="*/ 558 w 567"/>
                  <a:gd name="T105" fmla="*/ 386 h 699"/>
                  <a:gd name="T106" fmla="*/ 300 w 567"/>
                  <a:gd name="T107" fmla="*/ 392 h 699"/>
                  <a:gd name="T108" fmla="*/ 284 w 567"/>
                  <a:gd name="T109" fmla="*/ 403 h 699"/>
                  <a:gd name="T110" fmla="*/ 452 w 567"/>
                  <a:gd name="T111" fmla="*/ 543 h 699"/>
                  <a:gd name="T112" fmla="*/ 472 w 567"/>
                  <a:gd name="T113" fmla="*/ 560 h 699"/>
                  <a:gd name="T114" fmla="*/ 451 w 567"/>
                  <a:gd name="T115" fmla="*/ 546 h 699"/>
                  <a:gd name="T116" fmla="*/ 387 w 567"/>
                  <a:gd name="T117" fmla="*/ 579 h 699"/>
                  <a:gd name="T118" fmla="*/ 429 w 567"/>
                  <a:gd name="T119" fmla="*/ 608 h 699"/>
                  <a:gd name="T120" fmla="*/ 351 w 567"/>
                  <a:gd name="T121" fmla="*/ 658 h 699"/>
                  <a:gd name="T122" fmla="*/ 188 w 567"/>
                  <a:gd name="T123" fmla="*/ 647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67" h="699">
                    <a:moveTo>
                      <a:pt x="24" y="307"/>
                    </a:moveTo>
                    <a:cubicBezTo>
                      <a:pt x="26" y="303"/>
                      <a:pt x="28" y="298"/>
                      <a:pt x="28" y="296"/>
                    </a:cubicBezTo>
                    <a:cubicBezTo>
                      <a:pt x="32" y="295"/>
                      <a:pt x="30" y="287"/>
                      <a:pt x="35" y="288"/>
                    </a:cubicBezTo>
                    <a:cubicBezTo>
                      <a:pt x="36" y="287"/>
                      <a:pt x="33" y="287"/>
                      <a:pt x="34" y="285"/>
                    </a:cubicBezTo>
                    <a:cubicBezTo>
                      <a:pt x="35" y="284"/>
                      <a:pt x="37" y="283"/>
                      <a:pt x="38" y="282"/>
                    </a:cubicBezTo>
                    <a:cubicBezTo>
                      <a:pt x="37" y="281"/>
                      <a:pt x="38" y="278"/>
                      <a:pt x="40" y="279"/>
                    </a:cubicBezTo>
                    <a:cubicBezTo>
                      <a:pt x="40" y="279"/>
                      <a:pt x="41" y="280"/>
                      <a:pt x="41" y="280"/>
                    </a:cubicBezTo>
                    <a:cubicBezTo>
                      <a:pt x="39" y="281"/>
                      <a:pt x="38" y="285"/>
                      <a:pt x="38" y="287"/>
                    </a:cubicBezTo>
                    <a:cubicBezTo>
                      <a:pt x="39" y="284"/>
                      <a:pt x="42" y="281"/>
                      <a:pt x="42" y="278"/>
                    </a:cubicBezTo>
                    <a:cubicBezTo>
                      <a:pt x="42" y="279"/>
                      <a:pt x="41" y="279"/>
                      <a:pt x="41" y="279"/>
                    </a:cubicBezTo>
                    <a:cubicBezTo>
                      <a:pt x="41" y="278"/>
                      <a:pt x="40" y="277"/>
                      <a:pt x="41" y="276"/>
                    </a:cubicBezTo>
                    <a:cubicBezTo>
                      <a:pt x="42" y="277"/>
                      <a:pt x="42" y="278"/>
                      <a:pt x="43" y="277"/>
                    </a:cubicBezTo>
                    <a:cubicBezTo>
                      <a:pt x="42" y="276"/>
                      <a:pt x="42" y="275"/>
                      <a:pt x="42" y="274"/>
                    </a:cubicBezTo>
                    <a:cubicBezTo>
                      <a:pt x="44" y="273"/>
                      <a:pt x="47" y="269"/>
                      <a:pt x="47" y="266"/>
                    </a:cubicBezTo>
                    <a:cubicBezTo>
                      <a:pt x="50" y="266"/>
                      <a:pt x="51" y="263"/>
                      <a:pt x="53" y="261"/>
                    </a:cubicBezTo>
                    <a:cubicBezTo>
                      <a:pt x="54" y="259"/>
                      <a:pt x="56" y="257"/>
                      <a:pt x="58" y="259"/>
                    </a:cubicBezTo>
                    <a:cubicBezTo>
                      <a:pt x="59" y="257"/>
                      <a:pt x="60" y="255"/>
                      <a:pt x="60" y="254"/>
                    </a:cubicBezTo>
                    <a:cubicBezTo>
                      <a:pt x="61" y="253"/>
                      <a:pt x="63" y="252"/>
                      <a:pt x="65" y="251"/>
                    </a:cubicBezTo>
                    <a:cubicBezTo>
                      <a:pt x="65" y="251"/>
                      <a:pt x="64" y="250"/>
                      <a:pt x="64" y="249"/>
                    </a:cubicBezTo>
                    <a:cubicBezTo>
                      <a:pt x="67" y="249"/>
                      <a:pt x="67" y="247"/>
                      <a:pt x="68" y="245"/>
                    </a:cubicBezTo>
                    <a:cubicBezTo>
                      <a:pt x="70" y="243"/>
                      <a:pt x="70" y="241"/>
                      <a:pt x="72" y="240"/>
                    </a:cubicBezTo>
                    <a:cubicBezTo>
                      <a:pt x="74" y="241"/>
                      <a:pt x="69" y="243"/>
                      <a:pt x="72" y="243"/>
                    </a:cubicBezTo>
                    <a:cubicBezTo>
                      <a:pt x="73" y="241"/>
                      <a:pt x="75" y="239"/>
                      <a:pt x="77" y="238"/>
                    </a:cubicBezTo>
                    <a:cubicBezTo>
                      <a:pt x="80" y="236"/>
                      <a:pt x="82" y="235"/>
                      <a:pt x="83" y="234"/>
                    </a:cubicBezTo>
                    <a:cubicBezTo>
                      <a:pt x="84" y="235"/>
                      <a:pt x="83" y="235"/>
                      <a:pt x="84" y="236"/>
                    </a:cubicBezTo>
                    <a:cubicBezTo>
                      <a:pt x="84" y="235"/>
                      <a:pt x="87" y="234"/>
                      <a:pt x="88" y="232"/>
                    </a:cubicBezTo>
                    <a:cubicBezTo>
                      <a:pt x="88" y="233"/>
                      <a:pt x="89" y="233"/>
                      <a:pt x="89" y="234"/>
                    </a:cubicBezTo>
                    <a:cubicBezTo>
                      <a:pt x="91" y="231"/>
                      <a:pt x="94" y="231"/>
                      <a:pt x="97" y="229"/>
                    </a:cubicBezTo>
                    <a:cubicBezTo>
                      <a:pt x="97" y="228"/>
                      <a:pt x="95" y="229"/>
                      <a:pt x="96" y="228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8" y="227"/>
                      <a:pt x="98" y="228"/>
                      <a:pt x="99" y="228"/>
                    </a:cubicBezTo>
                    <a:cubicBezTo>
                      <a:pt x="101" y="225"/>
                      <a:pt x="105" y="224"/>
                      <a:pt x="107" y="220"/>
                    </a:cubicBezTo>
                    <a:cubicBezTo>
                      <a:pt x="107" y="222"/>
                      <a:pt x="108" y="220"/>
                      <a:pt x="108" y="220"/>
                    </a:cubicBezTo>
                    <a:cubicBezTo>
                      <a:pt x="108" y="220"/>
                      <a:pt x="108" y="221"/>
                      <a:pt x="108" y="221"/>
                    </a:cubicBezTo>
                    <a:cubicBezTo>
                      <a:pt x="110" y="221"/>
                      <a:pt x="112" y="220"/>
                      <a:pt x="113" y="218"/>
                    </a:cubicBezTo>
                    <a:cubicBezTo>
                      <a:pt x="115" y="217"/>
                      <a:pt x="117" y="216"/>
                      <a:pt x="118" y="215"/>
                    </a:cubicBezTo>
                    <a:cubicBezTo>
                      <a:pt x="121" y="212"/>
                      <a:pt x="125" y="210"/>
                      <a:pt x="126" y="211"/>
                    </a:cubicBezTo>
                    <a:cubicBezTo>
                      <a:pt x="125" y="210"/>
                      <a:pt x="127" y="207"/>
                      <a:pt x="129" y="208"/>
                    </a:cubicBezTo>
                    <a:cubicBezTo>
                      <a:pt x="129" y="209"/>
                      <a:pt x="128" y="209"/>
                      <a:pt x="129" y="210"/>
                    </a:cubicBezTo>
                    <a:cubicBezTo>
                      <a:pt x="130" y="210"/>
                      <a:pt x="131" y="209"/>
                      <a:pt x="132" y="208"/>
                    </a:cubicBezTo>
                    <a:cubicBezTo>
                      <a:pt x="133" y="208"/>
                      <a:pt x="134" y="208"/>
                      <a:pt x="135" y="207"/>
                    </a:cubicBezTo>
                    <a:cubicBezTo>
                      <a:pt x="137" y="206"/>
                      <a:pt x="140" y="205"/>
                      <a:pt x="142" y="204"/>
                    </a:cubicBezTo>
                    <a:cubicBezTo>
                      <a:pt x="147" y="203"/>
                      <a:pt x="152" y="201"/>
                      <a:pt x="157" y="200"/>
                    </a:cubicBezTo>
                    <a:cubicBezTo>
                      <a:pt x="157" y="200"/>
                      <a:pt x="157" y="200"/>
                      <a:pt x="156" y="199"/>
                    </a:cubicBezTo>
                    <a:cubicBezTo>
                      <a:pt x="162" y="199"/>
                      <a:pt x="164" y="200"/>
                      <a:pt x="168" y="198"/>
                    </a:cubicBezTo>
                    <a:cubicBezTo>
                      <a:pt x="172" y="198"/>
                      <a:pt x="179" y="196"/>
                      <a:pt x="181" y="196"/>
                    </a:cubicBezTo>
                    <a:cubicBezTo>
                      <a:pt x="181" y="196"/>
                      <a:pt x="179" y="196"/>
                      <a:pt x="180" y="195"/>
                    </a:cubicBezTo>
                    <a:cubicBezTo>
                      <a:pt x="182" y="196"/>
                      <a:pt x="184" y="197"/>
                      <a:pt x="186" y="197"/>
                    </a:cubicBezTo>
                    <a:cubicBezTo>
                      <a:pt x="188" y="197"/>
                      <a:pt x="191" y="197"/>
                      <a:pt x="194" y="197"/>
                    </a:cubicBezTo>
                    <a:cubicBezTo>
                      <a:pt x="194" y="199"/>
                      <a:pt x="198" y="199"/>
                      <a:pt x="198" y="197"/>
                    </a:cubicBezTo>
                    <a:cubicBezTo>
                      <a:pt x="197" y="197"/>
                      <a:pt x="196" y="197"/>
                      <a:pt x="196" y="198"/>
                    </a:cubicBezTo>
                    <a:cubicBezTo>
                      <a:pt x="195" y="197"/>
                      <a:pt x="194" y="198"/>
                      <a:pt x="194" y="196"/>
                    </a:cubicBezTo>
                    <a:cubicBezTo>
                      <a:pt x="196" y="196"/>
                      <a:pt x="202" y="195"/>
                      <a:pt x="199" y="197"/>
                    </a:cubicBezTo>
                    <a:cubicBezTo>
                      <a:pt x="201" y="197"/>
                      <a:pt x="202" y="197"/>
                      <a:pt x="203" y="197"/>
                    </a:cubicBezTo>
                    <a:cubicBezTo>
                      <a:pt x="204" y="197"/>
                      <a:pt x="205" y="197"/>
                      <a:pt x="206" y="198"/>
                    </a:cubicBezTo>
                    <a:cubicBezTo>
                      <a:pt x="208" y="198"/>
                      <a:pt x="210" y="199"/>
                      <a:pt x="212" y="198"/>
                    </a:cubicBezTo>
                    <a:cubicBezTo>
                      <a:pt x="213" y="203"/>
                      <a:pt x="220" y="200"/>
                      <a:pt x="219" y="203"/>
                    </a:cubicBezTo>
                    <a:cubicBezTo>
                      <a:pt x="221" y="202"/>
                      <a:pt x="223" y="202"/>
                      <a:pt x="224" y="204"/>
                    </a:cubicBezTo>
                    <a:cubicBezTo>
                      <a:pt x="221" y="205"/>
                      <a:pt x="219" y="204"/>
                      <a:pt x="216" y="205"/>
                    </a:cubicBezTo>
                    <a:cubicBezTo>
                      <a:pt x="218" y="205"/>
                      <a:pt x="219" y="205"/>
                      <a:pt x="219" y="206"/>
                    </a:cubicBezTo>
                    <a:cubicBezTo>
                      <a:pt x="221" y="205"/>
                      <a:pt x="222" y="205"/>
                      <a:pt x="224" y="207"/>
                    </a:cubicBezTo>
                    <a:cubicBezTo>
                      <a:pt x="224" y="205"/>
                      <a:pt x="225" y="207"/>
                      <a:pt x="225" y="207"/>
                    </a:cubicBezTo>
                    <a:cubicBezTo>
                      <a:pt x="226" y="206"/>
                      <a:pt x="224" y="207"/>
                      <a:pt x="225" y="205"/>
                    </a:cubicBezTo>
                    <a:cubicBezTo>
                      <a:pt x="228" y="205"/>
                      <a:pt x="230" y="206"/>
                      <a:pt x="232" y="208"/>
                    </a:cubicBezTo>
                    <a:cubicBezTo>
                      <a:pt x="232" y="208"/>
                      <a:pt x="231" y="208"/>
                      <a:pt x="231" y="209"/>
                    </a:cubicBezTo>
                    <a:cubicBezTo>
                      <a:pt x="233" y="209"/>
                      <a:pt x="234" y="212"/>
                      <a:pt x="235" y="209"/>
                    </a:cubicBezTo>
                    <a:cubicBezTo>
                      <a:pt x="235" y="209"/>
                      <a:pt x="233" y="209"/>
                      <a:pt x="233" y="208"/>
                    </a:cubicBezTo>
                    <a:cubicBezTo>
                      <a:pt x="236" y="208"/>
                      <a:pt x="238" y="209"/>
                      <a:pt x="239" y="210"/>
                    </a:cubicBezTo>
                    <a:cubicBezTo>
                      <a:pt x="238" y="210"/>
                      <a:pt x="236" y="210"/>
                      <a:pt x="237" y="210"/>
                    </a:cubicBezTo>
                    <a:cubicBezTo>
                      <a:pt x="239" y="211"/>
                      <a:pt x="240" y="210"/>
                      <a:pt x="241" y="210"/>
                    </a:cubicBezTo>
                    <a:cubicBezTo>
                      <a:pt x="243" y="215"/>
                      <a:pt x="246" y="215"/>
                      <a:pt x="249" y="217"/>
                    </a:cubicBezTo>
                    <a:cubicBezTo>
                      <a:pt x="251" y="215"/>
                      <a:pt x="252" y="217"/>
                      <a:pt x="254" y="217"/>
                    </a:cubicBezTo>
                    <a:cubicBezTo>
                      <a:pt x="254" y="218"/>
                      <a:pt x="254" y="218"/>
                      <a:pt x="254" y="219"/>
                    </a:cubicBezTo>
                    <a:cubicBezTo>
                      <a:pt x="253" y="220"/>
                      <a:pt x="252" y="219"/>
                      <a:pt x="252" y="220"/>
                    </a:cubicBezTo>
                    <a:cubicBezTo>
                      <a:pt x="253" y="221"/>
                      <a:pt x="257" y="221"/>
                      <a:pt x="258" y="224"/>
                    </a:cubicBezTo>
                    <a:cubicBezTo>
                      <a:pt x="259" y="224"/>
                      <a:pt x="263" y="224"/>
                      <a:pt x="262" y="227"/>
                    </a:cubicBezTo>
                    <a:cubicBezTo>
                      <a:pt x="260" y="227"/>
                      <a:pt x="258" y="226"/>
                      <a:pt x="257" y="225"/>
                    </a:cubicBezTo>
                    <a:cubicBezTo>
                      <a:pt x="256" y="226"/>
                      <a:pt x="251" y="221"/>
                      <a:pt x="250" y="224"/>
                    </a:cubicBezTo>
                    <a:cubicBezTo>
                      <a:pt x="250" y="223"/>
                      <a:pt x="250" y="222"/>
                      <a:pt x="249" y="222"/>
                    </a:cubicBezTo>
                    <a:cubicBezTo>
                      <a:pt x="249" y="223"/>
                      <a:pt x="247" y="223"/>
                      <a:pt x="246" y="224"/>
                    </a:cubicBezTo>
                    <a:cubicBezTo>
                      <a:pt x="247" y="221"/>
                      <a:pt x="243" y="225"/>
                      <a:pt x="244" y="222"/>
                    </a:cubicBezTo>
                    <a:cubicBezTo>
                      <a:pt x="243" y="221"/>
                      <a:pt x="243" y="223"/>
                      <a:pt x="242" y="223"/>
                    </a:cubicBezTo>
                    <a:cubicBezTo>
                      <a:pt x="242" y="222"/>
                      <a:pt x="242" y="221"/>
                      <a:pt x="241" y="220"/>
                    </a:cubicBezTo>
                    <a:cubicBezTo>
                      <a:pt x="240" y="220"/>
                      <a:pt x="239" y="220"/>
                      <a:pt x="238" y="220"/>
                    </a:cubicBezTo>
                    <a:cubicBezTo>
                      <a:pt x="237" y="220"/>
                      <a:pt x="236" y="220"/>
                      <a:pt x="235" y="220"/>
                    </a:cubicBezTo>
                    <a:cubicBezTo>
                      <a:pt x="233" y="219"/>
                      <a:pt x="231" y="219"/>
                      <a:pt x="229" y="218"/>
                    </a:cubicBezTo>
                    <a:cubicBezTo>
                      <a:pt x="225" y="217"/>
                      <a:pt x="221" y="215"/>
                      <a:pt x="217" y="215"/>
                    </a:cubicBezTo>
                    <a:cubicBezTo>
                      <a:pt x="218" y="216"/>
                      <a:pt x="221" y="216"/>
                      <a:pt x="221" y="218"/>
                    </a:cubicBezTo>
                    <a:cubicBezTo>
                      <a:pt x="221" y="218"/>
                      <a:pt x="220" y="216"/>
                      <a:pt x="219" y="217"/>
                    </a:cubicBezTo>
                    <a:cubicBezTo>
                      <a:pt x="220" y="218"/>
                      <a:pt x="221" y="218"/>
                      <a:pt x="221" y="219"/>
                    </a:cubicBezTo>
                    <a:cubicBezTo>
                      <a:pt x="219" y="219"/>
                      <a:pt x="218" y="216"/>
                      <a:pt x="217" y="217"/>
                    </a:cubicBezTo>
                    <a:cubicBezTo>
                      <a:pt x="219" y="218"/>
                      <a:pt x="217" y="219"/>
                      <a:pt x="217" y="219"/>
                    </a:cubicBezTo>
                    <a:cubicBezTo>
                      <a:pt x="218" y="220"/>
                      <a:pt x="219" y="219"/>
                      <a:pt x="220" y="221"/>
                    </a:cubicBezTo>
                    <a:cubicBezTo>
                      <a:pt x="220" y="220"/>
                      <a:pt x="219" y="220"/>
                      <a:pt x="220" y="219"/>
                    </a:cubicBezTo>
                    <a:cubicBezTo>
                      <a:pt x="220" y="219"/>
                      <a:pt x="220" y="220"/>
                      <a:pt x="221" y="220"/>
                    </a:cubicBezTo>
                    <a:cubicBezTo>
                      <a:pt x="223" y="219"/>
                      <a:pt x="226" y="219"/>
                      <a:pt x="229" y="220"/>
                    </a:cubicBezTo>
                    <a:cubicBezTo>
                      <a:pt x="232" y="221"/>
                      <a:pt x="235" y="222"/>
                      <a:pt x="238" y="222"/>
                    </a:cubicBezTo>
                    <a:cubicBezTo>
                      <a:pt x="238" y="224"/>
                      <a:pt x="239" y="223"/>
                      <a:pt x="240" y="222"/>
                    </a:cubicBezTo>
                    <a:cubicBezTo>
                      <a:pt x="241" y="223"/>
                      <a:pt x="241" y="224"/>
                      <a:pt x="241" y="226"/>
                    </a:cubicBezTo>
                    <a:cubicBezTo>
                      <a:pt x="242" y="224"/>
                      <a:pt x="243" y="225"/>
                      <a:pt x="245" y="225"/>
                    </a:cubicBezTo>
                    <a:cubicBezTo>
                      <a:pt x="246" y="226"/>
                      <a:pt x="247" y="227"/>
                      <a:pt x="249" y="226"/>
                    </a:cubicBezTo>
                    <a:cubicBezTo>
                      <a:pt x="249" y="228"/>
                      <a:pt x="251" y="229"/>
                      <a:pt x="252" y="229"/>
                    </a:cubicBezTo>
                    <a:cubicBezTo>
                      <a:pt x="254" y="229"/>
                      <a:pt x="256" y="229"/>
                      <a:pt x="257" y="230"/>
                    </a:cubicBezTo>
                    <a:cubicBezTo>
                      <a:pt x="257" y="230"/>
                      <a:pt x="257" y="230"/>
                      <a:pt x="257" y="229"/>
                    </a:cubicBezTo>
                    <a:cubicBezTo>
                      <a:pt x="258" y="229"/>
                      <a:pt x="259" y="229"/>
                      <a:pt x="259" y="231"/>
                    </a:cubicBezTo>
                    <a:cubicBezTo>
                      <a:pt x="258" y="231"/>
                      <a:pt x="259" y="230"/>
                      <a:pt x="258" y="230"/>
                    </a:cubicBezTo>
                    <a:cubicBezTo>
                      <a:pt x="258" y="232"/>
                      <a:pt x="260" y="232"/>
                      <a:pt x="261" y="233"/>
                    </a:cubicBezTo>
                    <a:cubicBezTo>
                      <a:pt x="263" y="234"/>
                      <a:pt x="265" y="234"/>
                      <a:pt x="266" y="236"/>
                    </a:cubicBezTo>
                    <a:cubicBezTo>
                      <a:pt x="267" y="235"/>
                      <a:pt x="267" y="236"/>
                      <a:pt x="268" y="236"/>
                    </a:cubicBezTo>
                    <a:cubicBezTo>
                      <a:pt x="268" y="236"/>
                      <a:pt x="269" y="237"/>
                      <a:pt x="269" y="237"/>
                    </a:cubicBezTo>
                    <a:cubicBezTo>
                      <a:pt x="270" y="238"/>
                      <a:pt x="271" y="238"/>
                      <a:pt x="271" y="239"/>
                    </a:cubicBezTo>
                    <a:cubicBezTo>
                      <a:pt x="272" y="238"/>
                      <a:pt x="273" y="237"/>
                      <a:pt x="274" y="238"/>
                    </a:cubicBezTo>
                    <a:cubicBezTo>
                      <a:pt x="275" y="235"/>
                      <a:pt x="272" y="233"/>
                      <a:pt x="269" y="233"/>
                    </a:cubicBezTo>
                    <a:cubicBezTo>
                      <a:pt x="271" y="232"/>
                      <a:pt x="270" y="231"/>
                      <a:pt x="272" y="230"/>
                    </a:cubicBezTo>
                    <a:cubicBezTo>
                      <a:pt x="271" y="233"/>
                      <a:pt x="277" y="235"/>
                      <a:pt x="278" y="236"/>
                    </a:cubicBezTo>
                    <a:cubicBezTo>
                      <a:pt x="277" y="235"/>
                      <a:pt x="276" y="235"/>
                      <a:pt x="277" y="234"/>
                    </a:cubicBezTo>
                    <a:cubicBezTo>
                      <a:pt x="278" y="234"/>
                      <a:pt x="281" y="235"/>
                      <a:pt x="281" y="236"/>
                    </a:cubicBezTo>
                    <a:cubicBezTo>
                      <a:pt x="279" y="235"/>
                      <a:pt x="278" y="237"/>
                      <a:pt x="278" y="235"/>
                    </a:cubicBezTo>
                    <a:cubicBezTo>
                      <a:pt x="278" y="236"/>
                      <a:pt x="278" y="238"/>
                      <a:pt x="279" y="239"/>
                    </a:cubicBezTo>
                    <a:cubicBezTo>
                      <a:pt x="280" y="238"/>
                      <a:pt x="278" y="238"/>
                      <a:pt x="280" y="237"/>
                    </a:cubicBezTo>
                    <a:cubicBezTo>
                      <a:pt x="280" y="237"/>
                      <a:pt x="280" y="237"/>
                      <a:pt x="281" y="237"/>
                    </a:cubicBezTo>
                    <a:cubicBezTo>
                      <a:pt x="280" y="238"/>
                      <a:pt x="283" y="239"/>
                      <a:pt x="281" y="240"/>
                    </a:cubicBezTo>
                    <a:cubicBezTo>
                      <a:pt x="284" y="241"/>
                      <a:pt x="287" y="244"/>
                      <a:pt x="286" y="247"/>
                    </a:cubicBezTo>
                    <a:cubicBezTo>
                      <a:pt x="288" y="248"/>
                      <a:pt x="289" y="248"/>
                      <a:pt x="291" y="249"/>
                    </a:cubicBezTo>
                    <a:cubicBezTo>
                      <a:pt x="293" y="250"/>
                      <a:pt x="294" y="251"/>
                      <a:pt x="295" y="253"/>
                    </a:cubicBezTo>
                    <a:cubicBezTo>
                      <a:pt x="295" y="254"/>
                      <a:pt x="294" y="255"/>
                      <a:pt x="294" y="255"/>
                    </a:cubicBezTo>
                    <a:cubicBezTo>
                      <a:pt x="295" y="254"/>
                      <a:pt x="296" y="255"/>
                      <a:pt x="297" y="255"/>
                    </a:cubicBezTo>
                    <a:cubicBezTo>
                      <a:pt x="296" y="256"/>
                      <a:pt x="298" y="256"/>
                      <a:pt x="297" y="256"/>
                    </a:cubicBezTo>
                    <a:cubicBezTo>
                      <a:pt x="297" y="256"/>
                      <a:pt x="296" y="257"/>
                      <a:pt x="295" y="257"/>
                    </a:cubicBezTo>
                    <a:cubicBezTo>
                      <a:pt x="296" y="257"/>
                      <a:pt x="296" y="258"/>
                      <a:pt x="296" y="258"/>
                    </a:cubicBezTo>
                    <a:cubicBezTo>
                      <a:pt x="298" y="258"/>
                      <a:pt x="296" y="257"/>
                      <a:pt x="298" y="256"/>
                    </a:cubicBezTo>
                    <a:cubicBezTo>
                      <a:pt x="298" y="257"/>
                      <a:pt x="299" y="256"/>
                      <a:pt x="300" y="257"/>
                    </a:cubicBezTo>
                    <a:cubicBezTo>
                      <a:pt x="299" y="259"/>
                      <a:pt x="303" y="258"/>
                      <a:pt x="303" y="262"/>
                    </a:cubicBezTo>
                    <a:cubicBezTo>
                      <a:pt x="303" y="262"/>
                      <a:pt x="302" y="262"/>
                      <a:pt x="302" y="263"/>
                    </a:cubicBezTo>
                    <a:cubicBezTo>
                      <a:pt x="302" y="263"/>
                      <a:pt x="304" y="262"/>
                      <a:pt x="305" y="263"/>
                    </a:cubicBezTo>
                    <a:cubicBezTo>
                      <a:pt x="304" y="263"/>
                      <a:pt x="304" y="263"/>
                      <a:pt x="303" y="263"/>
                    </a:cubicBezTo>
                    <a:cubicBezTo>
                      <a:pt x="305" y="263"/>
                      <a:pt x="306" y="264"/>
                      <a:pt x="307" y="265"/>
                    </a:cubicBezTo>
                    <a:cubicBezTo>
                      <a:pt x="307" y="267"/>
                      <a:pt x="307" y="268"/>
                      <a:pt x="307" y="269"/>
                    </a:cubicBezTo>
                    <a:cubicBezTo>
                      <a:pt x="307" y="268"/>
                      <a:pt x="308" y="268"/>
                      <a:pt x="308" y="268"/>
                    </a:cubicBezTo>
                    <a:cubicBezTo>
                      <a:pt x="309" y="271"/>
                      <a:pt x="311" y="272"/>
                      <a:pt x="313" y="275"/>
                    </a:cubicBezTo>
                    <a:cubicBezTo>
                      <a:pt x="314" y="277"/>
                      <a:pt x="316" y="279"/>
                      <a:pt x="317" y="281"/>
                    </a:cubicBezTo>
                    <a:cubicBezTo>
                      <a:pt x="317" y="281"/>
                      <a:pt x="316" y="281"/>
                      <a:pt x="316" y="281"/>
                    </a:cubicBezTo>
                    <a:cubicBezTo>
                      <a:pt x="317" y="282"/>
                      <a:pt x="320" y="285"/>
                      <a:pt x="322" y="287"/>
                    </a:cubicBezTo>
                    <a:cubicBezTo>
                      <a:pt x="324" y="289"/>
                      <a:pt x="325" y="292"/>
                      <a:pt x="322" y="292"/>
                    </a:cubicBezTo>
                    <a:cubicBezTo>
                      <a:pt x="322" y="292"/>
                      <a:pt x="322" y="292"/>
                      <a:pt x="322" y="293"/>
                    </a:cubicBezTo>
                    <a:cubicBezTo>
                      <a:pt x="322" y="292"/>
                      <a:pt x="322" y="292"/>
                      <a:pt x="321" y="292"/>
                    </a:cubicBezTo>
                    <a:cubicBezTo>
                      <a:pt x="321" y="293"/>
                      <a:pt x="323" y="294"/>
                      <a:pt x="324" y="296"/>
                    </a:cubicBezTo>
                    <a:cubicBezTo>
                      <a:pt x="324" y="296"/>
                      <a:pt x="323" y="297"/>
                      <a:pt x="323" y="297"/>
                    </a:cubicBezTo>
                    <a:cubicBezTo>
                      <a:pt x="327" y="298"/>
                      <a:pt x="323" y="302"/>
                      <a:pt x="325" y="304"/>
                    </a:cubicBezTo>
                    <a:cubicBezTo>
                      <a:pt x="324" y="304"/>
                      <a:pt x="324" y="303"/>
                      <a:pt x="323" y="304"/>
                    </a:cubicBezTo>
                    <a:cubicBezTo>
                      <a:pt x="328" y="305"/>
                      <a:pt x="327" y="312"/>
                      <a:pt x="329" y="316"/>
                    </a:cubicBezTo>
                    <a:cubicBezTo>
                      <a:pt x="328" y="317"/>
                      <a:pt x="329" y="314"/>
                      <a:pt x="328" y="316"/>
                    </a:cubicBezTo>
                    <a:cubicBezTo>
                      <a:pt x="330" y="319"/>
                      <a:pt x="330" y="325"/>
                      <a:pt x="332" y="330"/>
                    </a:cubicBezTo>
                    <a:cubicBezTo>
                      <a:pt x="330" y="329"/>
                      <a:pt x="332" y="331"/>
                      <a:pt x="330" y="331"/>
                    </a:cubicBezTo>
                    <a:cubicBezTo>
                      <a:pt x="327" y="329"/>
                      <a:pt x="329" y="325"/>
                      <a:pt x="325" y="322"/>
                    </a:cubicBezTo>
                    <a:cubicBezTo>
                      <a:pt x="325" y="322"/>
                      <a:pt x="323" y="322"/>
                      <a:pt x="323" y="323"/>
                    </a:cubicBezTo>
                    <a:cubicBezTo>
                      <a:pt x="325" y="323"/>
                      <a:pt x="326" y="324"/>
                      <a:pt x="327" y="326"/>
                    </a:cubicBezTo>
                    <a:cubicBezTo>
                      <a:pt x="327" y="327"/>
                      <a:pt x="327" y="329"/>
                      <a:pt x="328" y="330"/>
                    </a:cubicBezTo>
                    <a:cubicBezTo>
                      <a:pt x="328" y="330"/>
                      <a:pt x="328" y="331"/>
                      <a:pt x="326" y="331"/>
                    </a:cubicBezTo>
                    <a:cubicBezTo>
                      <a:pt x="330" y="333"/>
                      <a:pt x="330" y="338"/>
                      <a:pt x="329" y="342"/>
                    </a:cubicBezTo>
                    <a:cubicBezTo>
                      <a:pt x="331" y="343"/>
                      <a:pt x="329" y="346"/>
                      <a:pt x="330" y="347"/>
                    </a:cubicBezTo>
                    <a:cubicBezTo>
                      <a:pt x="329" y="346"/>
                      <a:pt x="327" y="347"/>
                      <a:pt x="327" y="346"/>
                    </a:cubicBezTo>
                    <a:cubicBezTo>
                      <a:pt x="328" y="345"/>
                      <a:pt x="329" y="347"/>
                      <a:pt x="329" y="345"/>
                    </a:cubicBezTo>
                    <a:cubicBezTo>
                      <a:pt x="327" y="345"/>
                      <a:pt x="327" y="344"/>
                      <a:pt x="327" y="343"/>
                    </a:cubicBezTo>
                    <a:cubicBezTo>
                      <a:pt x="327" y="342"/>
                      <a:pt x="327" y="340"/>
                      <a:pt x="326" y="340"/>
                    </a:cubicBezTo>
                    <a:cubicBezTo>
                      <a:pt x="326" y="341"/>
                      <a:pt x="325" y="340"/>
                      <a:pt x="324" y="340"/>
                    </a:cubicBezTo>
                    <a:cubicBezTo>
                      <a:pt x="326" y="341"/>
                      <a:pt x="324" y="343"/>
                      <a:pt x="326" y="344"/>
                    </a:cubicBezTo>
                    <a:cubicBezTo>
                      <a:pt x="325" y="345"/>
                      <a:pt x="323" y="347"/>
                      <a:pt x="326" y="346"/>
                    </a:cubicBezTo>
                    <a:cubicBezTo>
                      <a:pt x="323" y="347"/>
                      <a:pt x="326" y="349"/>
                      <a:pt x="324" y="351"/>
                    </a:cubicBezTo>
                    <a:cubicBezTo>
                      <a:pt x="324" y="347"/>
                      <a:pt x="321" y="346"/>
                      <a:pt x="321" y="344"/>
                    </a:cubicBezTo>
                    <a:cubicBezTo>
                      <a:pt x="320" y="345"/>
                      <a:pt x="321" y="346"/>
                      <a:pt x="320" y="347"/>
                    </a:cubicBezTo>
                    <a:cubicBezTo>
                      <a:pt x="320" y="347"/>
                      <a:pt x="319" y="347"/>
                      <a:pt x="319" y="347"/>
                    </a:cubicBezTo>
                    <a:cubicBezTo>
                      <a:pt x="319" y="352"/>
                      <a:pt x="319" y="355"/>
                      <a:pt x="316" y="358"/>
                    </a:cubicBezTo>
                    <a:cubicBezTo>
                      <a:pt x="317" y="358"/>
                      <a:pt x="318" y="358"/>
                      <a:pt x="318" y="358"/>
                    </a:cubicBezTo>
                    <a:cubicBezTo>
                      <a:pt x="316" y="360"/>
                      <a:pt x="316" y="364"/>
                      <a:pt x="317" y="366"/>
                    </a:cubicBezTo>
                    <a:cubicBezTo>
                      <a:pt x="317" y="365"/>
                      <a:pt x="317" y="365"/>
                      <a:pt x="318" y="365"/>
                    </a:cubicBezTo>
                    <a:cubicBezTo>
                      <a:pt x="318" y="366"/>
                      <a:pt x="318" y="368"/>
                      <a:pt x="316" y="368"/>
                    </a:cubicBezTo>
                    <a:cubicBezTo>
                      <a:pt x="316" y="369"/>
                      <a:pt x="318" y="368"/>
                      <a:pt x="318" y="369"/>
                    </a:cubicBezTo>
                    <a:cubicBezTo>
                      <a:pt x="316" y="370"/>
                      <a:pt x="315" y="370"/>
                      <a:pt x="314" y="371"/>
                    </a:cubicBezTo>
                    <a:cubicBezTo>
                      <a:pt x="316" y="371"/>
                      <a:pt x="316" y="376"/>
                      <a:pt x="313" y="374"/>
                    </a:cubicBezTo>
                    <a:cubicBezTo>
                      <a:pt x="312" y="376"/>
                      <a:pt x="313" y="377"/>
                      <a:pt x="311" y="378"/>
                    </a:cubicBezTo>
                    <a:cubicBezTo>
                      <a:pt x="311" y="378"/>
                      <a:pt x="312" y="379"/>
                      <a:pt x="313" y="380"/>
                    </a:cubicBezTo>
                    <a:cubicBezTo>
                      <a:pt x="317" y="381"/>
                      <a:pt x="318" y="381"/>
                      <a:pt x="321" y="382"/>
                    </a:cubicBezTo>
                    <a:cubicBezTo>
                      <a:pt x="320" y="380"/>
                      <a:pt x="320" y="379"/>
                      <a:pt x="323" y="379"/>
                    </a:cubicBezTo>
                    <a:cubicBezTo>
                      <a:pt x="322" y="378"/>
                      <a:pt x="323" y="376"/>
                      <a:pt x="324" y="375"/>
                    </a:cubicBezTo>
                    <a:cubicBezTo>
                      <a:pt x="321" y="373"/>
                      <a:pt x="326" y="370"/>
                      <a:pt x="325" y="367"/>
                    </a:cubicBezTo>
                    <a:cubicBezTo>
                      <a:pt x="327" y="367"/>
                      <a:pt x="326" y="366"/>
                      <a:pt x="328" y="365"/>
                    </a:cubicBezTo>
                    <a:cubicBezTo>
                      <a:pt x="328" y="366"/>
                      <a:pt x="328" y="368"/>
                      <a:pt x="328" y="369"/>
                    </a:cubicBezTo>
                    <a:cubicBezTo>
                      <a:pt x="327" y="368"/>
                      <a:pt x="327" y="369"/>
                      <a:pt x="325" y="369"/>
                    </a:cubicBezTo>
                    <a:cubicBezTo>
                      <a:pt x="327" y="370"/>
                      <a:pt x="326" y="371"/>
                      <a:pt x="325" y="372"/>
                    </a:cubicBezTo>
                    <a:cubicBezTo>
                      <a:pt x="327" y="372"/>
                      <a:pt x="326" y="370"/>
                      <a:pt x="327" y="370"/>
                    </a:cubicBezTo>
                    <a:cubicBezTo>
                      <a:pt x="328" y="372"/>
                      <a:pt x="328" y="373"/>
                      <a:pt x="329" y="374"/>
                    </a:cubicBezTo>
                    <a:cubicBezTo>
                      <a:pt x="326" y="375"/>
                      <a:pt x="326" y="377"/>
                      <a:pt x="327" y="379"/>
                    </a:cubicBezTo>
                    <a:cubicBezTo>
                      <a:pt x="325" y="379"/>
                      <a:pt x="325" y="379"/>
                      <a:pt x="324" y="378"/>
                    </a:cubicBezTo>
                    <a:cubicBezTo>
                      <a:pt x="326" y="382"/>
                      <a:pt x="324" y="385"/>
                      <a:pt x="322" y="387"/>
                    </a:cubicBezTo>
                    <a:cubicBezTo>
                      <a:pt x="325" y="388"/>
                      <a:pt x="320" y="390"/>
                      <a:pt x="321" y="391"/>
                    </a:cubicBezTo>
                    <a:cubicBezTo>
                      <a:pt x="321" y="391"/>
                      <a:pt x="322" y="391"/>
                      <a:pt x="322" y="391"/>
                    </a:cubicBezTo>
                    <a:cubicBezTo>
                      <a:pt x="322" y="391"/>
                      <a:pt x="323" y="392"/>
                      <a:pt x="322" y="393"/>
                    </a:cubicBezTo>
                    <a:cubicBezTo>
                      <a:pt x="321" y="392"/>
                      <a:pt x="320" y="393"/>
                      <a:pt x="320" y="394"/>
                    </a:cubicBezTo>
                    <a:cubicBezTo>
                      <a:pt x="320" y="394"/>
                      <a:pt x="321" y="393"/>
                      <a:pt x="322" y="394"/>
                    </a:cubicBezTo>
                    <a:cubicBezTo>
                      <a:pt x="320" y="397"/>
                      <a:pt x="319" y="398"/>
                      <a:pt x="320" y="400"/>
                    </a:cubicBezTo>
                    <a:cubicBezTo>
                      <a:pt x="318" y="400"/>
                      <a:pt x="317" y="399"/>
                      <a:pt x="317" y="401"/>
                    </a:cubicBezTo>
                    <a:cubicBezTo>
                      <a:pt x="318" y="401"/>
                      <a:pt x="318" y="402"/>
                      <a:pt x="318" y="402"/>
                    </a:cubicBezTo>
                    <a:cubicBezTo>
                      <a:pt x="319" y="401"/>
                      <a:pt x="318" y="400"/>
                      <a:pt x="319" y="400"/>
                    </a:cubicBezTo>
                    <a:cubicBezTo>
                      <a:pt x="319" y="403"/>
                      <a:pt x="316" y="403"/>
                      <a:pt x="318" y="405"/>
                    </a:cubicBezTo>
                    <a:cubicBezTo>
                      <a:pt x="318" y="406"/>
                      <a:pt x="317" y="406"/>
                      <a:pt x="316" y="406"/>
                    </a:cubicBezTo>
                    <a:cubicBezTo>
                      <a:pt x="316" y="405"/>
                      <a:pt x="318" y="406"/>
                      <a:pt x="318" y="405"/>
                    </a:cubicBezTo>
                    <a:cubicBezTo>
                      <a:pt x="316" y="404"/>
                      <a:pt x="316" y="403"/>
                      <a:pt x="316" y="402"/>
                    </a:cubicBezTo>
                    <a:cubicBezTo>
                      <a:pt x="315" y="404"/>
                      <a:pt x="310" y="403"/>
                      <a:pt x="313" y="405"/>
                    </a:cubicBezTo>
                    <a:cubicBezTo>
                      <a:pt x="312" y="406"/>
                      <a:pt x="311" y="407"/>
                      <a:pt x="309" y="408"/>
                    </a:cubicBezTo>
                    <a:cubicBezTo>
                      <a:pt x="308" y="409"/>
                      <a:pt x="307" y="410"/>
                      <a:pt x="305" y="411"/>
                    </a:cubicBezTo>
                    <a:cubicBezTo>
                      <a:pt x="305" y="410"/>
                      <a:pt x="305" y="410"/>
                      <a:pt x="304" y="410"/>
                    </a:cubicBezTo>
                    <a:cubicBezTo>
                      <a:pt x="303" y="410"/>
                      <a:pt x="305" y="413"/>
                      <a:pt x="303" y="412"/>
                    </a:cubicBezTo>
                    <a:cubicBezTo>
                      <a:pt x="303" y="410"/>
                      <a:pt x="304" y="409"/>
                      <a:pt x="303" y="408"/>
                    </a:cubicBezTo>
                    <a:cubicBezTo>
                      <a:pt x="303" y="408"/>
                      <a:pt x="303" y="409"/>
                      <a:pt x="302" y="408"/>
                    </a:cubicBezTo>
                    <a:cubicBezTo>
                      <a:pt x="304" y="408"/>
                      <a:pt x="301" y="407"/>
                      <a:pt x="302" y="406"/>
                    </a:cubicBezTo>
                    <a:cubicBezTo>
                      <a:pt x="301" y="405"/>
                      <a:pt x="302" y="404"/>
                      <a:pt x="300" y="404"/>
                    </a:cubicBezTo>
                    <a:cubicBezTo>
                      <a:pt x="299" y="404"/>
                      <a:pt x="299" y="405"/>
                      <a:pt x="297" y="405"/>
                    </a:cubicBezTo>
                    <a:cubicBezTo>
                      <a:pt x="297" y="402"/>
                      <a:pt x="298" y="401"/>
                      <a:pt x="300" y="401"/>
                    </a:cubicBezTo>
                    <a:cubicBezTo>
                      <a:pt x="300" y="401"/>
                      <a:pt x="299" y="402"/>
                      <a:pt x="300" y="402"/>
                    </a:cubicBezTo>
                    <a:cubicBezTo>
                      <a:pt x="301" y="401"/>
                      <a:pt x="301" y="404"/>
                      <a:pt x="302" y="402"/>
                    </a:cubicBezTo>
                    <a:cubicBezTo>
                      <a:pt x="300" y="401"/>
                      <a:pt x="301" y="400"/>
                      <a:pt x="300" y="399"/>
                    </a:cubicBezTo>
                    <a:cubicBezTo>
                      <a:pt x="302" y="400"/>
                      <a:pt x="299" y="397"/>
                      <a:pt x="302" y="398"/>
                    </a:cubicBezTo>
                    <a:cubicBezTo>
                      <a:pt x="302" y="397"/>
                      <a:pt x="301" y="397"/>
                      <a:pt x="301" y="396"/>
                    </a:cubicBezTo>
                    <a:cubicBezTo>
                      <a:pt x="304" y="395"/>
                      <a:pt x="305" y="391"/>
                      <a:pt x="307" y="389"/>
                    </a:cubicBezTo>
                    <a:cubicBezTo>
                      <a:pt x="306" y="389"/>
                      <a:pt x="306" y="390"/>
                      <a:pt x="305" y="389"/>
                    </a:cubicBezTo>
                    <a:cubicBezTo>
                      <a:pt x="305" y="389"/>
                      <a:pt x="304" y="389"/>
                      <a:pt x="304" y="388"/>
                    </a:cubicBezTo>
                    <a:cubicBezTo>
                      <a:pt x="306" y="388"/>
                      <a:pt x="305" y="386"/>
                      <a:pt x="307" y="386"/>
                    </a:cubicBezTo>
                    <a:cubicBezTo>
                      <a:pt x="308" y="385"/>
                      <a:pt x="307" y="385"/>
                      <a:pt x="308" y="384"/>
                    </a:cubicBezTo>
                    <a:cubicBezTo>
                      <a:pt x="307" y="383"/>
                      <a:pt x="306" y="384"/>
                      <a:pt x="307" y="382"/>
                    </a:cubicBezTo>
                    <a:cubicBezTo>
                      <a:pt x="308" y="382"/>
                      <a:pt x="308" y="383"/>
                      <a:pt x="309" y="383"/>
                    </a:cubicBezTo>
                    <a:cubicBezTo>
                      <a:pt x="309" y="381"/>
                      <a:pt x="308" y="377"/>
                      <a:pt x="311" y="376"/>
                    </a:cubicBezTo>
                    <a:cubicBezTo>
                      <a:pt x="308" y="373"/>
                      <a:pt x="309" y="371"/>
                      <a:pt x="310" y="369"/>
                    </a:cubicBezTo>
                    <a:cubicBezTo>
                      <a:pt x="311" y="367"/>
                      <a:pt x="313" y="365"/>
                      <a:pt x="310" y="363"/>
                    </a:cubicBezTo>
                    <a:cubicBezTo>
                      <a:pt x="311" y="363"/>
                      <a:pt x="310" y="363"/>
                      <a:pt x="311" y="362"/>
                    </a:cubicBezTo>
                    <a:cubicBezTo>
                      <a:pt x="311" y="363"/>
                      <a:pt x="311" y="364"/>
                      <a:pt x="312" y="363"/>
                    </a:cubicBezTo>
                    <a:cubicBezTo>
                      <a:pt x="312" y="362"/>
                      <a:pt x="312" y="362"/>
                      <a:pt x="314" y="360"/>
                    </a:cubicBezTo>
                    <a:cubicBezTo>
                      <a:pt x="311" y="360"/>
                      <a:pt x="311" y="363"/>
                      <a:pt x="309" y="363"/>
                    </a:cubicBezTo>
                    <a:cubicBezTo>
                      <a:pt x="308" y="363"/>
                      <a:pt x="309" y="361"/>
                      <a:pt x="309" y="360"/>
                    </a:cubicBezTo>
                    <a:cubicBezTo>
                      <a:pt x="307" y="360"/>
                      <a:pt x="307" y="363"/>
                      <a:pt x="307" y="364"/>
                    </a:cubicBezTo>
                    <a:cubicBezTo>
                      <a:pt x="307" y="364"/>
                      <a:pt x="309" y="364"/>
                      <a:pt x="308" y="364"/>
                    </a:cubicBezTo>
                    <a:cubicBezTo>
                      <a:pt x="308" y="365"/>
                      <a:pt x="307" y="365"/>
                      <a:pt x="307" y="365"/>
                    </a:cubicBezTo>
                    <a:cubicBezTo>
                      <a:pt x="306" y="367"/>
                      <a:pt x="308" y="370"/>
                      <a:pt x="305" y="371"/>
                    </a:cubicBezTo>
                    <a:cubicBezTo>
                      <a:pt x="306" y="370"/>
                      <a:pt x="305" y="369"/>
                      <a:pt x="304" y="369"/>
                    </a:cubicBezTo>
                    <a:cubicBezTo>
                      <a:pt x="305" y="374"/>
                      <a:pt x="303" y="376"/>
                      <a:pt x="302" y="381"/>
                    </a:cubicBezTo>
                    <a:cubicBezTo>
                      <a:pt x="302" y="381"/>
                      <a:pt x="302" y="381"/>
                      <a:pt x="301" y="381"/>
                    </a:cubicBezTo>
                    <a:cubicBezTo>
                      <a:pt x="302" y="383"/>
                      <a:pt x="300" y="384"/>
                      <a:pt x="301" y="387"/>
                    </a:cubicBezTo>
                    <a:cubicBezTo>
                      <a:pt x="301" y="386"/>
                      <a:pt x="301" y="386"/>
                      <a:pt x="300" y="386"/>
                    </a:cubicBezTo>
                    <a:cubicBezTo>
                      <a:pt x="300" y="387"/>
                      <a:pt x="301" y="388"/>
                      <a:pt x="301" y="389"/>
                    </a:cubicBezTo>
                    <a:cubicBezTo>
                      <a:pt x="300" y="388"/>
                      <a:pt x="299" y="390"/>
                      <a:pt x="298" y="389"/>
                    </a:cubicBezTo>
                    <a:cubicBezTo>
                      <a:pt x="299" y="390"/>
                      <a:pt x="299" y="390"/>
                      <a:pt x="299" y="390"/>
                    </a:cubicBezTo>
                    <a:cubicBezTo>
                      <a:pt x="298" y="391"/>
                      <a:pt x="298" y="390"/>
                      <a:pt x="298" y="390"/>
                    </a:cubicBezTo>
                    <a:cubicBezTo>
                      <a:pt x="298" y="392"/>
                      <a:pt x="297" y="393"/>
                      <a:pt x="298" y="395"/>
                    </a:cubicBezTo>
                    <a:cubicBezTo>
                      <a:pt x="297" y="395"/>
                      <a:pt x="297" y="393"/>
                      <a:pt x="296" y="393"/>
                    </a:cubicBezTo>
                    <a:cubicBezTo>
                      <a:pt x="298" y="396"/>
                      <a:pt x="293" y="399"/>
                      <a:pt x="292" y="400"/>
                    </a:cubicBezTo>
                    <a:cubicBezTo>
                      <a:pt x="293" y="400"/>
                      <a:pt x="293" y="401"/>
                      <a:pt x="292" y="401"/>
                    </a:cubicBezTo>
                    <a:cubicBezTo>
                      <a:pt x="293" y="402"/>
                      <a:pt x="294" y="401"/>
                      <a:pt x="294" y="402"/>
                    </a:cubicBezTo>
                    <a:cubicBezTo>
                      <a:pt x="292" y="401"/>
                      <a:pt x="292" y="403"/>
                      <a:pt x="291" y="403"/>
                    </a:cubicBezTo>
                    <a:cubicBezTo>
                      <a:pt x="290" y="403"/>
                      <a:pt x="291" y="402"/>
                      <a:pt x="290" y="402"/>
                    </a:cubicBezTo>
                    <a:cubicBezTo>
                      <a:pt x="289" y="402"/>
                      <a:pt x="288" y="403"/>
                      <a:pt x="287" y="404"/>
                    </a:cubicBezTo>
                    <a:cubicBezTo>
                      <a:pt x="286" y="403"/>
                      <a:pt x="287" y="401"/>
                      <a:pt x="288" y="400"/>
                    </a:cubicBezTo>
                    <a:cubicBezTo>
                      <a:pt x="290" y="398"/>
                      <a:pt x="290" y="396"/>
                      <a:pt x="289" y="394"/>
                    </a:cubicBezTo>
                    <a:cubicBezTo>
                      <a:pt x="288" y="394"/>
                      <a:pt x="289" y="395"/>
                      <a:pt x="289" y="395"/>
                    </a:cubicBezTo>
                    <a:cubicBezTo>
                      <a:pt x="286" y="394"/>
                      <a:pt x="288" y="396"/>
                      <a:pt x="287" y="396"/>
                    </a:cubicBezTo>
                    <a:cubicBezTo>
                      <a:pt x="284" y="394"/>
                      <a:pt x="288" y="394"/>
                      <a:pt x="288" y="392"/>
                    </a:cubicBezTo>
                    <a:cubicBezTo>
                      <a:pt x="288" y="393"/>
                      <a:pt x="287" y="393"/>
                      <a:pt x="287" y="392"/>
                    </a:cubicBezTo>
                    <a:cubicBezTo>
                      <a:pt x="287" y="392"/>
                      <a:pt x="286" y="392"/>
                      <a:pt x="286" y="392"/>
                    </a:cubicBezTo>
                    <a:cubicBezTo>
                      <a:pt x="287" y="391"/>
                      <a:pt x="290" y="388"/>
                      <a:pt x="287" y="387"/>
                    </a:cubicBezTo>
                    <a:cubicBezTo>
                      <a:pt x="288" y="386"/>
                      <a:pt x="291" y="387"/>
                      <a:pt x="291" y="385"/>
                    </a:cubicBezTo>
                    <a:cubicBezTo>
                      <a:pt x="289" y="386"/>
                      <a:pt x="288" y="387"/>
                      <a:pt x="286" y="387"/>
                    </a:cubicBezTo>
                    <a:cubicBezTo>
                      <a:pt x="285" y="386"/>
                      <a:pt x="286" y="385"/>
                      <a:pt x="285" y="385"/>
                    </a:cubicBezTo>
                    <a:cubicBezTo>
                      <a:pt x="286" y="388"/>
                      <a:pt x="286" y="388"/>
                      <a:pt x="285" y="390"/>
                    </a:cubicBezTo>
                    <a:cubicBezTo>
                      <a:pt x="286" y="390"/>
                      <a:pt x="285" y="389"/>
                      <a:pt x="287" y="389"/>
                    </a:cubicBezTo>
                    <a:cubicBezTo>
                      <a:pt x="287" y="390"/>
                      <a:pt x="287" y="391"/>
                      <a:pt x="285" y="391"/>
                    </a:cubicBezTo>
                    <a:cubicBezTo>
                      <a:pt x="285" y="390"/>
                      <a:pt x="283" y="390"/>
                      <a:pt x="284" y="391"/>
                    </a:cubicBezTo>
                    <a:cubicBezTo>
                      <a:pt x="284" y="390"/>
                      <a:pt x="285" y="392"/>
                      <a:pt x="285" y="392"/>
                    </a:cubicBezTo>
                    <a:cubicBezTo>
                      <a:pt x="285" y="392"/>
                      <a:pt x="285" y="392"/>
                      <a:pt x="284" y="393"/>
                    </a:cubicBezTo>
                    <a:cubicBezTo>
                      <a:pt x="284" y="392"/>
                      <a:pt x="283" y="392"/>
                      <a:pt x="283" y="392"/>
                    </a:cubicBezTo>
                    <a:cubicBezTo>
                      <a:pt x="282" y="393"/>
                      <a:pt x="283" y="393"/>
                      <a:pt x="283" y="394"/>
                    </a:cubicBezTo>
                    <a:cubicBezTo>
                      <a:pt x="281" y="395"/>
                      <a:pt x="281" y="397"/>
                      <a:pt x="281" y="399"/>
                    </a:cubicBezTo>
                    <a:cubicBezTo>
                      <a:pt x="281" y="400"/>
                      <a:pt x="281" y="401"/>
                      <a:pt x="281" y="402"/>
                    </a:cubicBezTo>
                    <a:cubicBezTo>
                      <a:pt x="280" y="402"/>
                      <a:pt x="280" y="403"/>
                      <a:pt x="279" y="404"/>
                    </a:cubicBezTo>
                    <a:cubicBezTo>
                      <a:pt x="279" y="404"/>
                      <a:pt x="279" y="403"/>
                      <a:pt x="279" y="403"/>
                    </a:cubicBezTo>
                    <a:cubicBezTo>
                      <a:pt x="280" y="405"/>
                      <a:pt x="278" y="405"/>
                      <a:pt x="280" y="406"/>
                    </a:cubicBezTo>
                    <a:cubicBezTo>
                      <a:pt x="279" y="406"/>
                      <a:pt x="278" y="407"/>
                      <a:pt x="278" y="407"/>
                    </a:cubicBezTo>
                    <a:cubicBezTo>
                      <a:pt x="279" y="407"/>
                      <a:pt x="279" y="406"/>
                      <a:pt x="280" y="407"/>
                    </a:cubicBezTo>
                    <a:cubicBezTo>
                      <a:pt x="280" y="407"/>
                      <a:pt x="280" y="407"/>
                      <a:pt x="280" y="408"/>
                    </a:cubicBezTo>
                    <a:cubicBezTo>
                      <a:pt x="279" y="407"/>
                      <a:pt x="279" y="408"/>
                      <a:pt x="280" y="409"/>
                    </a:cubicBezTo>
                    <a:cubicBezTo>
                      <a:pt x="278" y="409"/>
                      <a:pt x="278" y="409"/>
                      <a:pt x="278" y="409"/>
                    </a:cubicBezTo>
                    <a:cubicBezTo>
                      <a:pt x="278" y="410"/>
                      <a:pt x="277" y="411"/>
                      <a:pt x="277" y="412"/>
                    </a:cubicBezTo>
                    <a:cubicBezTo>
                      <a:pt x="276" y="412"/>
                      <a:pt x="276" y="412"/>
                      <a:pt x="276" y="411"/>
                    </a:cubicBezTo>
                    <a:cubicBezTo>
                      <a:pt x="276" y="412"/>
                      <a:pt x="275" y="413"/>
                      <a:pt x="274" y="412"/>
                    </a:cubicBezTo>
                    <a:cubicBezTo>
                      <a:pt x="274" y="412"/>
                      <a:pt x="274" y="411"/>
                      <a:pt x="273" y="410"/>
                    </a:cubicBezTo>
                    <a:cubicBezTo>
                      <a:pt x="273" y="411"/>
                      <a:pt x="272" y="412"/>
                      <a:pt x="274" y="414"/>
                    </a:cubicBezTo>
                    <a:cubicBezTo>
                      <a:pt x="274" y="413"/>
                      <a:pt x="273" y="412"/>
                      <a:pt x="274" y="413"/>
                    </a:cubicBezTo>
                    <a:cubicBezTo>
                      <a:pt x="274" y="413"/>
                      <a:pt x="274" y="414"/>
                      <a:pt x="275" y="415"/>
                    </a:cubicBezTo>
                    <a:cubicBezTo>
                      <a:pt x="274" y="415"/>
                      <a:pt x="274" y="415"/>
                      <a:pt x="273" y="415"/>
                    </a:cubicBezTo>
                    <a:cubicBezTo>
                      <a:pt x="273" y="414"/>
                      <a:pt x="271" y="414"/>
                      <a:pt x="270" y="414"/>
                    </a:cubicBezTo>
                    <a:cubicBezTo>
                      <a:pt x="272" y="415"/>
                      <a:pt x="272" y="415"/>
                      <a:pt x="273" y="416"/>
                    </a:cubicBezTo>
                    <a:cubicBezTo>
                      <a:pt x="272" y="416"/>
                      <a:pt x="274" y="416"/>
                      <a:pt x="274" y="417"/>
                    </a:cubicBezTo>
                    <a:cubicBezTo>
                      <a:pt x="273" y="418"/>
                      <a:pt x="271" y="417"/>
                      <a:pt x="271" y="418"/>
                    </a:cubicBezTo>
                    <a:cubicBezTo>
                      <a:pt x="270" y="416"/>
                      <a:pt x="270" y="415"/>
                      <a:pt x="269" y="414"/>
                    </a:cubicBezTo>
                    <a:cubicBezTo>
                      <a:pt x="268" y="415"/>
                      <a:pt x="270" y="417"/>
                      <a:pt x="269" y="418"/>
                    </a:cubicBezTo>
                    <a:cubicBezTo>
                      <a:pt x="268" y="417"/>
                      <a:pt x="268" y="416"/>
                      <a:pt x="268" y="417"/>
                    </a:cubicBezTo>
                    <a:cubicBezTo>
                      <a:pt x="269" y="420"/>
                      <a:pt x="266" y="421"/>
                      <a:pt x="265" y="423"/>
                    </a:cubicBezTo>
                    <a:cubicBezTo>
                      <a:pt x="266" y="424"/>
                      <a:pt x="265" y="422"/>
                      <a:pt x="266" y="423"/>
                    </a:cubicBezTo>
                    <a:cubicBezTo>
                      <a:pt x="267" y="423"/>
                      <a:pt x="266" y="424"/>
                      <a:pt x="266" y="424"/>
                    </a:cubicBezTo>
                    <a:cubicBezTo>
                      <a:pt x="265" y="423"/>
                      <a:pt x="265" y="424"/>
                      <a:pt x="264" y="422"/>
                    </a:cubicBezTo>
                    <a:cubicBezTo>
                      <a:pt x="264" y="425"/>
                      <a:pt x="262" y="425"/>
                      <a:pt x="261" y="426"/>
                    </a:cubicBezTo>
                    <a:cubicBezTo>
                      <a:pt x="261" y="426"/>
                      <a:pt x="258" y="424"/>
                      <a:pt x="259" y="426"/>
                    </a:cubicBezTo>
                    <a:cubicBezTo>
                      <a:pt x="259" y="426"/>
                      <a:pt x="260" y="426"/>
                      <a:pt x="260" y="426"/>
                    </a:cubicBezTo>
                    <a:cubicBezTo>
                      <a:pt x="260" y="427"/>
                      <a:pt x="259" y="428"/>
                      <a:pt x="258" y="429"/>
                    </a:cubicBezTo>
                    <a:cubicBezTo>
                      <a:pt x="256" y="426"/>
                      <a:pt x="254" y="428"/>
                      <a:pt x="253" y="427"/>
                    </a:cubicBezTo>
                    <a:cubicBezTo>
                      <a:pt x="253" y="428"/>
                      <a:pt x="253" y="428"/>
                      <a:pt x="253" y="428"/>
                    </a:cubicBezTo>
                    <a:cubicBezTo>
                      <a:pt x="252" y="428"/>
                      <a:pt x="250" y="428"/>
                      <a:pt x="249" y="429"/>
                    </a:cubicBezTo>
                    <a:cubicBezTo>
                      <a:pt x="248" y="429"/>
                      <a:pt x="247" y="430"/>
                      <a:pt x="246" y="430"/>
                    </a:cubicBezTo>
                    <a:cubicBezTo>
                      <a:pt x="247" y="429"/>
                      <a:pt x="244" y="430"/>
                      <a:pt x="244" y="429"/>
                    </a:cubicBezTo>
                    <a:cubicBezTo>
                      <a:pt x="244" y="430"/>
                      <a:pt x="243" y="432"/>
                      <a:pt x="242" y="431"/>
                    </a:cubicBezTo>
                    <a:cubicBezTo>
                      <a:pt x="242" y="431"/>
                      <a:pt x="244" y="433"/>
                      <a:pt x="243" y="433"/>
                    </a:cubicBezTo>
                    <a:cubicBezTo>
                      <a:pt x="242" y="433"/>
                      <a:pt x="242" y="432"/>
                      <a:pt x="242" y="433"/>
                    </a:cubicBezTo>
                    <a:cubicBezTo>
                      <a:pt x="241" y="431"/>
                      <a:pt x="240" y="430"/>
                      <a:pt x="240" y="431"/>
                    </a:cubicBezTo>
                    <a:cubicBezTo>
                      <a:pt x="240" y="431"/>
                      <a:pt x="241" y="432"/>
                      <a:pt x="240" y="432"/>
                    </a:cubicBezTo>
                    <a:cubicBezTo>
                      <a:pt x="239" y="432"/>
                      <a:pt x="239" y="432"/>
                      <a:pt x="239" y="432"/>
                    </a:cubicBezTo>
                    <a:cubicBezTo>
                      <a:pt x="239" y="432"/>
                      <a:pt x="239" y="431"/>
                      <a:pt x="239" y="431"/>
                    </a:cubicBezTo>
                    <a:cubicBezTo>
                      <a:pt x="238" y="431"/>
                      <a:pt x="238" y="430"/>
                      <a:pt x="238" y="430"/>
                    </a:cubicBezTo>
                    <a:cubicBezTo>
                      <a:pt x="237" y="429"/>
                      <a:pt x="236" y="429"/>
                      <a:pt x="235" y="429"/>
                    </a:cubicBezTo>
                    <a:cubicBezTo>
                      <a:pt x="236" y="431"/>
                      <a:pt x="237" y="432"/>
                      <a:pt x="238" y="433"/>
                    </a:cubicBezTo>
                    <a:cubicBezTo>
                      <a:pt x="239" y="433"/>
                      <a:pt x="239" y="435"/>
                      <a:pt x="240" y="436"/>
                    </a:cubicBezTo>
                    <a:cubicBezTo>
                      <a:pt x="240" y="436"/>
                      <a:pt x="239" y="437"/>
                      <a:pt x="238" y="437"/>
                    </a:cubicBezTo>
                    <a:cubicBezTo>
                      <a:pt x="237" y="437"/>
                      <a:pt x="236" y="437"/>
                      <a:pt x="235" y="437"/>
                    </a:cubicBezTo>
                    <a:cubicBezTo>
                      <a:pt x="233" y="438"/>
                      <a:pt x="231" y="437"/>
                      <a:pt x="229" y="436"/>
                    </a:cubicBezTo>
                    <a:cubicBezTo>
                      <a:pt x="228" y="434"/>
                      <a:pt x="228" y="433"/>
                      <a:pt x="227" y="432"/>
                    </a:cubicBezTo>
                    <a:cubicBezTo>
                      <a:pt x="228" y="436"/>
                      <a:pt x="226" y="437"/>
                      <a:pt x="225" y="436"/>
                    </a:cubicBezTo>
                    <a:cubicBezTo>
                      <a:pt x="223" y="436"/>
                      <a:pt x="221" y="435"/>
                      <a:pt x="220" y="437"/>
                    </a:cubicBezTo>
                    <a:cubicBezTo>
                      <a:pt x="221" y="440"/>
                      <a:pt x="221" y="440"/>
                      <a:pt x="222" y="443"/>
                    </a:cubicBezTo>
                    <a:cubicBezTo>
                      <a:pt x="220" y="443"/>
                      <a:pt x="220" y="446"/>
                      <a:pt x="220" y="447"/>
                    </a:cubicBezTo>
                    <a:cubicBezTo>
                      <a:pt x="219" y="449"/>
                      <a:pt x="218" y="448"/>
                      <a:pt x="217" y="449"/>
                    </a:cubicBezTo>
                    <a:cubicBezTo>
                      <a:pt x="217" y="449"/>
                      <a:pt x="217" y="448"/>
                      <a:pt x="216" y="448"/>
                    </a:cubicBezTo>
                    <a:cubicBezTo>
                      <a:pt x="216" y="449"/>
                      <a:pt x="217" y="449"/>
                      <a:pt x="217" y="451"/>
                    </a:cubicBezTo>
                    <a:cubicBezTo>
                      <a:pt x="215" y="452"/>
                      <a:pt x="216" y="456"/>
                      <a:pt x="214" y="455"/>
                    </a:cubicBezTo>
                    <a:cubicBezTo>
                      <a:pt x="215" y="458"/>
                      <a:pt x="215" y="459"/>
                      <a:pt x="215" y="461"/>
                    </a:cubicBezTo>
                    <a:cubicBezTo>
                      <a:pt x="215" y="460"/>
                      <a:pt x="214" y="460"/>
                      <a:pt x="214" y="461"/>
                    </a:cubicBezTo>
                    <a:cubicBezTo>
                      <a:pt x="215" y="461"/>
                      <a:pt x="214" y="461"/>
                      <a:pt x="214" y="461"/>
                    </a:cubicBezTo>
                    <a:cubicBezTo>
                      <a:pt x="214" y="460"/>
                      <a:pt x="212" y="458"/>
                      <a:pt x="212" y="460"/>
                    </a:cubicBezTo>
                    <a:cubicBezTo>
                      <a:pt x="213" y="461"/>
                      <a:pt x="215" y="461"/>
                      <a:pt x="214" y="464"/>
                    </a:cubicBezTo>
                    <a:cubicBezTo>
                      <a:pt x="215" y="464"/>
                      <a:pt x="216" y="464"/>
                      <a:pt x="216" y="465"/>
                    </a:cubicBezTo>
                    <a:cubicBezTo>
                      <a:pt x="216" y="466"/>
                      <a:pt x="216" y="467"/>
                      <a:pt x="216" y="467"/>
                    </a:cubicBezTo>
                    <a:cubicBezTo>
                      <a:pt x="216" y="468"/>
                      <a:pt x="217" y="469"/>
                      <a:pt x="217" y="469"/>
                    </a:cubicBezTo>
                    <a:cubicBezTo>
                      <a:pt x="216" y="471"/>
                      <a:pt x="213" y="473"/>
                      <a:pt x="211" y="470"/>
                    </a:cubicBezTo>
                    <a:cubicBezTo>
                      <a:pt x="210" y="471"/>
                      <a:pt x="209" y="475"/>
                      <a:pt x="208" y="472"/>
                    </a:cubicBezTo>
                    <a:cubicBezTo>
                      <a:pt x="208" y="472"/>
                      <a:pt x="209" y="471"/>
                      <a:pt x="209" y="469"/>
                    </a:cubicBezTo>
                    <a:cubicBezTo>
                      <a:pt x="208" y="470"/>
                      <a:pt x="207" y="473"/>
                      <a:pt x="206" y="470"/>
                    </a:cubicBezTo>
                    <a:cubicBezTo>
                      <a:pt x="208" y="467"/>
                      <a:pt x="211" y="465"/>
                      <a:pt x="215" y="465"/>
                    </a:cubicBezTo>
                    <a:cubicBezTo>
                      <a:pt x="213" y="464"/>
                      <a:pt x="212" y="464"/>
                      <a:pt x="211" y="465"/>
                    </a:cubicBezTo>
                    <a:cubicBezTo>
                      <a:pt x="209" y="465"/>
                      <a:pt x="208" y="467"/>
                      <a:pt x="206" y="468"/>
                    </a:cubicBezTo>
                    <a:cubicBezTo>
                      <a:pt x="206" y="467"/>
                      <a:pt x="205" y="467"/>
                      <a:pt x="204" y="468"/>
                    </a:cubicBezTo>
                    <a:cubicBezTo>
                      <a:pt x="203" y="468"/>
                      <a:pt x="202" y="469"/>
                      <a:pt x="201" y="469"/>
                    </a:cubicBezTo>
                    <a:cubicBezTo>
                      <a:pt x="200" y="469"/>
                      <a:pt x="200" y="468"/>
                      <a:pt x="199" y="468"/>
                    </a:cubicBezTo>
                    <a:cubicBezTo>
                      <a:pt x="198" y="468"/>
                      <a:pt x="197" y="469"/>
                      <a:pt x="195" y="470"/>
                    </a:cubicBezTo>
                    <a:cubicBezTo>
                      <a:pt x="194" y="470"/>
                      <a:pt x="193" y="470"/>
                      <a:pt x="193" y="467"/>
                    </a:cubicBezTo>
                    <a:cubicBezTo>
                      <a:pt x="192" y="466"/>
                      <a:pt x="193" y="469"/>
                      <a:pt x="192" y="468"/>
                    </a:cubicBezTo>
                    <a:cubicBezTo>
                      <a:pt x="191" y="468"/>
                      <a:pt x="191" y="467"/>
                      <a:pt x="191" y="466"/>
                    </a:cubicBezTo>
                    <a:cubicBezTo>
                      <a:pt x="193" y="464"/>
                      <a:pt x="194" y="462"/>
                      <a:pt x="196" y="461"/>
                    </a:cubicBezTo>
                    <a:cubicBezTo>
                      <a:pt x="197" y="459"/>
                      <a:pt x="199" y="457"/>
                      <a:pt x="200" y="455"/>
                    </a:cubicBezTo>
                    <a:cubicBezTo>
                      <a:pt x="199" y="454"/>
                      <a:pt x="198" y="453"/>
                      <a:pt x="198" y="451"/>
                    </a:cubicBezTo>
                    <a:cubicBezTo>
                      <a:pt x="195" y="451"/>
                      <a:pt x="194" y="454"/>
                      <a:pt x="191" y="457"/>
                    </a:cubicBezTo>
                    <a:cubicBezTo>
                      <a:pt x="189" y="460"/>
                      <a:pt x="187" y="462"/>
                      <a:pt x="184" y="462"/>
                    </a:cubicBezTo>
                    <a:cubicBezTo>
                      <a:pt x="185" y="466"/>
                      <a:pt x="182" y="468"/>
                      <a:pt x="183" y="472"/>
                    </a:cubicBezTo>
                    <a:cubicBezTo>
                      <a:pt x="183" y="472"/>
                      <a:pt x="182" y="472"/>
                      <a:pt x="182" y="473"/>
                    </a:cubicBezTo>
                    <a:cubicBezTo>
                      <a:pt x="182" y="477"/>
                      <a:pt x="182" y="479"/>
                      <a:pt x="180" y="482"/>
                    </a:cubicBezTo>
                    <a:cubicBezTo>
                      <a:pt x="180" y="483"/>
                      <a:pt x="181" y="482"/>
                      <a:pt x="181" y="483"/>
                    </a:cubicBezTo>
                    <a:cubicBezTo>
                      <a:pt x="180" y="483"/>
                      <a:pt x="180" y="485"/>
                      <a:pt x="180" y="486"/>
                    </a:cubicBezTo>
                    <a:cubicBezTo>
                      <a:pt x="180" y="486"/>
                      <a:pt x="181" y="486"/>
                      <a:pt x="181" y="487"/>
                    </a:cubicBezTo>
                    <a:cubicBezTo>
                      <a:pt x="181" y="497"/>
                      <a:pt x="183" y="503"/>
                      <a:pt x="186" y="514"/>
                    </a:cubicBezTo>
                    <a:cubicBezTo>
                      <a:pt x="189" y="517"/>
                      <a:pt x="190" y="521"/>
                      <a:pt x="193" y="524"/>
                    </a:cubicBezTo>
                    <a:cubicBezTo>
                      <a:pt x="192" y="525"/>
                      <a:pt x="195" y="528"/>
                      <a:pt x="194" y="530"/>
                    </a:cubicBezTo>
                    <a:cubicBezTo>
                      <a:pt x="195" y="530"/>
                      <a:pt x="196" y="530"/>
                      <a:pt x="196" y="531"/>
                    </a:cubicBezTo>
                    <a:cubicBezTo>
                      <a:pt x="195" y="531"/>
                      <a:pt x="194" y="531"/>
                      <a:pt x="194" y="532"/>
                    </a:cubicBezTo>
                    <a:cubicBezTo>
                      <a:pt x="196" y="531"/>
                      <a:pt x="195" y="534"/>
                      <a:pt x="195" y="534"/>
                    </a:cubicBezTo>
                    <a:cubicBezTo>
                      <a:pt x="197" y="538"/>
                      <a:pt x="200" y="541"/>
                      <a:pt x="202" y="545"/>
                    </a:cubicBezTo>
                    <a:cubicBezTo>
                      <a:pt x="197" y="547"/>
                      <a:pt x="192" y="541"/>
                      <a:pt x="188" y="543"/>
                    </a:cubicBezTo>
                    <a:cubicBezTo>
                      <a:pt x="187" y="543"/>
                      <a:pt x="186" y="542"/>
                      <a:pt x="185" y="542"/>
                    </a:cubicBezTo>
                    <a:cubicBezTo>
                      <a:pt x="184" y="541"/>
                      <a:pt x="183" y="540"/>
                      <a:pt x="183" y="539"/>
                    </a:cubicBezTo>
                    <a:cubicBezTo>
                      <a:pt x="184" y="539"/>
                      <a:pt x="186" y="539"/>
                      <a:pt x="186" y="537"/>
                    </a:cubicBezTo>
                    <a:cubicBezTo>
                      <a:pt x="183" y="535"/>
                      <a:pt x="180" y="533"/>
                      <a:pt x="175" y="532"/>
                    </a:cubicBezTo>
                    <a:cubicBezTo>
                      <a:pt x="175" y="528"/>
                      <a:pt x="169" y="529"/>
                      <a:pt x="166" y="527"/>
                    </a:cubicBezTo>
                    <a:cubicBezTo>
                      <a:pt x="167" y="526"/>
                      <a:pt x="168" y="527"/>
                      <a:pt x="167" y="525"/>
                    </a:cubicBezTo>
                    <a:cubicBezTo>
                      <a:pt x="163" y="526"/>
                      <a:pt x="157" y="523"/>
                      <a:pt x="153" y="521"/>
                    </a:cubicBezTo>
                    <a:cubicBezTo>
                      <a:pt x="153" y="515"/>
                      <a:pt x="144" y="514"/>
                      <a:pt x="145" y="508"/>
                    </a:cubicBezTo>
                    <a:cubicBezTo>
                      <a:pt x="143" y="507"/>
                      <a:pt x="142" y="506"/>
                      <a:pt x="141" y="504"/>
                    </a:cubicBezTo>
                    <a:cubicBezTo>
                      <a:pt x="143" y="502"/>
                      <a:pt x="144" y="501"/>
                      <a:pt x="145" y="498"/>
                    </a:cubicBezTo>
                    <a:cubicBezTo>
                      <a:pt x="145" y="495"/>
                      <a:pt x="142" y="494"/>
                      <a:pt x="141" y="492"/>
                    </a:cubicBezTo>
                    <a:cubicBezTo>
                      <a:pt x="141" y="493"/>
                      <a:pt x="140" y="493"/>
                      <a:pt x="139" y="493"/>
                    </a:cubicBezTo>
                    <a:cubicBezTo>
                      <a:pt x="138" y="493"/>
                      <a:pt x="138" y="493"/>
                      <a:pt x="137" y="492"/>
                    </a:cubicBezTo>
                    <a:cubicBezTo>
                      <a:pt x="138" y="491"/>
                      <a:pt x="139" y="492"/>
                      <a:pt x="139" y="491"/>
                    </a:cubicBezTo>
                    <a:cubicBezTo>
                      <a:pt x="139" y="488"/>
                      <a:pt x="140" y="486"/>
                      <a:pt x="140" y="483"/>
                    </a:cubicBezTo>
                    <a:cubicBezTo>
                      <a:pt x="139" y="482"/>
                      <a:pt x="137" y="482"/>
                      <a:pt x="138" y="480"/>
                    </a:cubicBezTo>
                    <a:cubicBezTo>
                      <a:pt x="139" y="480"/>
                      <a:pt x="139" y="482"/>
                      <a:pt x="140" y="481"/>
                    </a:cubicBezTo>
                    <a:cubicBezTo>
                      <a:pt x="139" y="480"/>
                      <a:pt x="139" y="479"/>
                      <a:pt x="138" y="478"/>
                    </a:cubicBezTo>
                    <a:cubicBezTo>
                      <a:pt x="137" y="481"/>
                      <a:pt x="137" y="478"/>
                      <a:pt x="137" y="477"/>
                    </a:cubicBezTo>
                    <a:cubicBezTo>
                      <a:pt x="135" y="478"/>
                      <a:pt x="136" y="480"/>
                      <a:pt x="134" y="481"/>
                    </a:cubicBezTo>
                    <a:cubicBezTo>
                      <a:pt x="130" y="479"/>
                      <a:pt x="132" y="470"/>
                      <a:pt x="127" y="472"/>
                    </a:cubicBezTo>
                    <a:cubicBezTo>
                      <a:pt x="127" y="473"/>
                      <a:pt x="128" y="473"/>
                      <a:pt x="129" y="474"/>
                    </a:cubicBezTo>
                    <a:cubicBezTo>
                      <a:pt x="129" y="478"/>
                      <a:pt x="130" y="482"/>
                      <a:pt x="132" y="487"/>
                    </a:cubicBezTo>
                    <a:cubicBezTo>
                      <a:pt x="132" y="487"/>
                      <a:pt x="131" y="487"/>
                      <a:pt x="131" y="488"/>
                    </a:cubicBezTo>
                    <a:cubicBezTo>
                      <a:pt x="132" y="488"/>
                      <a:pt x="133" y="488"/>
                      <a:pt x="135" y="488"/>
                    </a:cubicBezTo>
                    <a:cubicBezTo>
                      <a:pt x="135" y="489"/>
                      <a:pt x="135" y="490"/>
                      <a:pt x="136" y="490"/>
                    </a:cubicBezTo>
                    <a:cubicBezTo>
                      <a:pt x="134" y="492"/>
                      <a:pt x="137" y="493"/>
                      <a:pt x="136" y="494"/>
                    </a:cubicBezTo>
                    <a:cubicBezTo>
                      <a:pt x="135" y="494"/>
                      <a:pt x="135" y="495"/>
                      <a:pt x="134" y="497"/>
                    </a:cubicBezTo>
                    <a:cubicBezTo>
                      <a:pt x="133" y="496"/>
                      <a:pt x="133" y="498"/>
                      <a:pt x="132" y="497"/>
                    </a:cubicBezTo>
                    <a:cubicBezTo>
                      <a:pt x="131" y="496"/>
                      <a:pt x="130" y="495"/>
                      <a:pt x="128" y="493"/>
                    </a:cubicBezTo>
                    <a:cubicBezTo>
                      <a:pt x="127" y="492"/>
                      <a:pt x="125" y="491"/>
                      <a:pt x="123" y="490"/>
                    </a:cubicBezTo>
                    <a:cubicBezTo>
                      <a:pt x="123" y="493"/>
                      <a:pt x="126" y="495"/>
                      <a:pt x="128" y="498"/>
                    </a:cubicBezTo>
                    <a:cubicBezTo>
                      <a:pt x="125" y="502"/>
                      <a:pt x="126" y="504"/>
                      <a:pt x="127" y="507"/>
                    </a:cubicBezTo>
                    <a:cubicBezTo>
                      <a:pt x="128" y="508"/>
                      <a:pt x="128" y="506"/>
                      <a:pt x="129" y="507"/>
                    </a:cubicBezTo>
                    <a:cubicBezTo>
                      <a:pt x="128" y="512"/>
                      <a:pt x="131" y="517"/>
                      <a:pt x="128" y="522"/>
                    </a:cubicBezTo>
                    <a:cubicBezTo>
                      <a:pt x="123" y="520"/>
                      <a:pt x="121" y="525"/>
                      <a:pt x="115" y="522"/>
                    </a:cubicBezTo>
                    <a:cubicBezTo>
                      <a:pt x="115" y="524"/>
                      <a:pt x="113" y="524"/>
                      <a:pt x="112" y="525"/>
                    </a:cubicBezTo>
                    <a:cubicBezTo>
                      <a:pt x="111" y="526"/>
                      <a:pt x="112" y="527"/>
                      <a:pt x="112" y="528"/>
                    </a:cubicBezTo>
                    <a:cubicBezTo>
                      <a:pt x="111" y="529"/>
                      <a:pt x="110" y="528"/>
                      <a:pt x="109" y="529"/>
                    </a:cubicBezTo>
                    <a:cubicBezTo>
                      <a:pt x="105" y="534"/>
                      <a:pt x="111" y="535"/>
                      <a:pt x="109" y="539"/>
                    </a:cubicBezTo>
                    <a:cubicBezTo>
                      <a:pt x="105" y="539"/>
                      <a:pt x="99" y="535"/>
                      <a:pt x="95" y="536"/>
                    </a:cubicBezTo>
                    <a:cubicBezTo>
                      <a:pt x="97" y="537"/>
                      <a:pt x="96" y="540"/>
                      <a:pt x="94" y="541"/>
                    </a:cubicBezTo>
                    <a:cubicBezTo>
                      <a:pt x="96" y="543"/>
                      <a:pt x="95" y="547"/>
                      <a:pt x="97" y="549"/>
                    </a:cubicBezTo>
                    <a:cubicBezTo>
                      <a:pt x="103" y="550"/>
                      <a:pt x="105" y="545"/>
                      <a:pt x="111" y="545"/>
                    </a:cubicBezTo>
                    <a:cubicBezTo>
                      <a:pt x="111" y="553"/>
                      <a:pt x="126" y="558"/>
                      <a:pt x="130" y="560"/>
                    </a:cubicBezTo>
                    <a:cubicBezTo>
                      <a:pt x="130" y="560"/>
                      <a:pt x="130" y="559"/>
                      <a:pt x="130" y="559"/>
                    </a:cubicBezTo>
                    <a:cubicBezTo>
                      <a:pt x="132" y="559"/>
                      <a:pt x="133" y="560"/>
                      <a:pt x="135" y="561"/>
                    </a:cubicBezTo>
                    <a:cubicBezTo>
                      <a:pt x="135" y="559"/>
                      <a:pt x="137" y="561"/>
                      <a:pt x="138" y="560"/>
                    </a:cubicBezTo>
                    <a:cubicBezTo>
                      <a:pt x="138" y="559"/>
                      <a:pt x="137" y="559"/>
                      <a:pt x="137" y="558"/>
                    </a:cubicBezTo>
                    <a:cubicBezTo>
                      <a:pt x="139" y="558"/>
                      <a:pt x="141" y="559"/>
                      <a:pt x="143" y="559"/>
                    </a:cubicBezTo>
                    <a:cubicBezTo>
                      <a:pt x="144" y="559"/>
                      <a:pt x="146" y="559"/>
                      <a:pt x="148" y="559"/>
                    </a:cubicBezTo>
                    <a:cubicBezTo>
                      <a:pt x="151" y="559"/>
                      <a:pt x="154" y="559"/>
                      <a:pt x="158" y="559"/>
                    </a:cubicBezTo>
                    <a:cubicBezTo>
                      <a:pt x="158" y="558"/>
                      <a:pt x="158" y="557"/>
                      <a:pt x="159" y="557"/>
                    </a:cubicBezTo>
                    <a:cubicBezTo>
                      <a:pt x="169" y="560"/>
                      <a:pt x="177" y="558"/>
                      <a:pt x="187" y="557"/>
                    </a:cubicBezTo>
                    <a:cubicBezTo>
                      <a:pt x="187" y="557"/>
                      <a:pt x="187" y="556"/>
                      <a:pt x="187" y="556"/>
                    </a:cubicBezTo>
                    <a:cubicBezTo>
                      <a:pt x="189" y="557"/>
                      <a:pt x="192" y="557"/>
                      <a:pt x="193" y="557"/>
                    </a:cubicBezTo>
                    <a:cubicBezTo>
                      <a:pt x="193" y="557"/>
                      <a:pt x="193" y="556"/>
                      <a:pt x="193" y="556"/>
                    </a:cubicBezTo>
                    <a:cubicBezTo>
                      <a:pt x="197" y="556"/>
                      <a:pt x="201" y="555"/>
                      <a:pt x="205" y="556"/>
                    </a:cubicBezTo>
                    <a:cubicBezTo>
                      <a:pt x="208" y="556"/>
                      <a:pt x="211" y="557"/>
                      <a:pt x="213" y="560"/>
                    </a:cubicBezTo>
                    <a:cubicBezTo>
                      <a:pt x="212" y="560"/>
                      <a:pt x="211" y="560"/>
                      <a:pt x="211" y="561"/>
                    </a:cubicBezTo>
                    <a:cubicBezTo>
                      <a:pt x="213" y="561"/>
                      <a:pt x="215" y="562"/>
                      <a:pt x="214" y="565"/>
                    </a:cubicBezTo>
                    <a:cubicBezTo>
                      <a:pt x="217" y="564"/>
                      <a:pt x="219" y="566"/>
                      <a:pt x="218" y="568"/>
                    </a:cubicBezTo>
                    <a:cubicBezTo>
                      <a:pt x="218" y="569"/>
                      <a:pt x="219" y="569"/>
                      <a:pt x="218" y="570"/>
                    </a:cubicBezTo>
                    <a:cubicBezTo>
                      <a:pt x="220" y="570"/>
                      <a:pt x="220" y="570"/>
                      <a:pt x="221" y="569"/>
                    </a:cubicBezTo>
                    <a:cubicBezTo>
                      <a:pt x="221" y="570"/>
                      <a:pt x="221" y="570"/>
                      <a:pt x="221" y="571"/>
                    </a:cubicBezTo>
                    <a:cubicBezTo>
                      <a:pt x="220" y="571"/>
                      <a:pt x="219" y="571"/>
                      <a:pt x="220" y="572"/>
                    </a:cubicBezTo>
                    <a:cubicBezTo>
                      <a:pt x="223" y="571"/>
                      <a:pt x="221" y="574"/>
                      <a:pt x="222" y="575"/>
                    </a:cubicBezTo>
                    <a:cubicBezTo>
                      <a:pt x="224" y="574"/>
                      <a:pt x="223" y="572"/>
                      <a:pt x="226" y="572"/>
                    </a:cubicBezTo>
                    <a:cubicBezTo>
                      <a:pt x="225" y="573"/>
                      <a:pt x="227" y="574"/>
                      <a:pt x="227" y="575"/>
                    </a:cubicBezTo>
                    <a:cubicBezTo>
                      <a:pt x="227" y="575"/>
                      <a:pt x="225" y="574"/>
                      <a:pt x="225" y="575"/>
                    </a:cubicBezTo>
                    <a:cubicBezTo>
                      <a:pt x="226" y="575"/>
                      <a:pt x="226" y="577"/>
                      <a:pt x="227" y="578"/>
                    </a:cubicBezTo>
                    <a:cubicBezTo>
                      <a:pt x="228" y="577"/>
                      <a:pt x="228" y="577"/>
                      <a:pt x="229" y="577"/>
                    </a:cubicBezTo>
                    <a:cubicBezTo>
                      <a:pt x="227" y="579"/>
                      <a:pt x="232" y="576"/>
                      <a:pt x="231" y="579"/>
                    </a:cubicBezTo>
                    <a:cubicBezTo>
                      <a:pt x="227" y="578"/>
                      <a:pt x="224" y="579"/>
                      <a:pt x="220" y="581"/>
                    </a:cubicBezTo>
                    <a:cubicBezTo>
                      <a:pt x="219" y="578"/>
                      <a:pt x="212" y="580"/>
                      <a:pt x="210" y="577"/>
                    </a:cubicBezTo>
                    <a:cubicBezTo>
                      <a:pt x="211" y="576"/>
                      <a:pt x="212" y="576"/>
                      <a:pt x="212" y="576"/>
                    </a:cubicBezTo>
                    <a:cubicBezTo>
                      <a:pt x="211" y="575"/>
                      <a:pt x="211" y="574"/>
                      <a:pt x="210" y="573"/>
                    </a:cubicBezTo>
                    <a:cubicBezTo>
                      <a:pt x="204" y="574"/>
                      <a:pt x="203" y="567"/>
                      <a:pt x="196" y="566"/>
                    </a:cubicBezTo>
                    <a:cubicBezTo>
                      <a:pt x="196" y="569"/>
                      <a:pt x="194" y="569"/>
                      <a:pt x="191" y="568"/>
                    </a:cubicBezTo>
                    <a:cubicBezTo>
                      <a:pt x="191" y="571"/>
                      <a:pt x="190" y="570"/>
                      <a:pt x="188" y="570"/>
                    </a:cubicBezTo>
                    <a:cubicBezTo>
                      <a:pt x="189" y="574"/>
                      <a:pt x="183" y="575"/>
                      <a:pt x="185" y="578"/>
                    </a:cubicBezTo>
                    <a:cubicBezTo>
                      <a:pt x="184" y="578"/>
                      <a:pt x="183" y="578"/>
                      <a:pt x="182" y="579"/>
                    </a:cubicBezTo>
                    <a:cubicBezTo>
                      <a:pt x="183" y="580"/>
                      <a:pt x="185" y="579"/>
                      <a:pt x="185" y="580"/>
                    </a:cubicBezTo>
                    <a:cubicBezTo>
                      <a:pt x="184" y="581"/>
                      <a:pt x="183" y="581"/>
                      <a:pt x="182" y="581"/>
                    </a:cubicBezTo>
                    <a:cubicBezTo>
                      <a:pt x="182" y="586"/>
                      <a:pt x="189" y="585"/>
                      <a:pt x="191" y="589"/>
                    </a:cubicBezTo>
                    <a:cubicBezTo>
                      <a:pt x="187" y="590"/>
                      <a:pt x="183" y="589"/>
                      <a:pt x="180" y="588"/>
                    </a:cubicBezTo>
                    <a:cubicBezTo>
                      <a:pt x="177" y="586"/>
                      <a:pt x="174" y="585"/>
                      <a:pt x="171" y="585"/>
                    </a:cubicBezTo>
                    <a:cubicBezTo>
                      <a:pt x="171" y="583"/>
                      <a:pt x="171" y="583"/>
                      <a:pt x="171" y="583"/>
                    </a:cubicBezTo>
                    <a:cubicBezTo>
                      <a:pt x="164" y="581"/>
                      <a:pt x="164" y="589"/>
                      <a:pt x="158" y="587"/>
                    </a:cubicBezTo>
                    <a:cubicBezTo>
                      <a:pt x="154" y="589"/>
                      <a:pt x="150" y="591"/>
                      <a:pt x="145" y="591"/>
                    </a:cubicBezTo>
                    <a:cubicBezTo>
                      <a:pt x="145" y="592"/>
                      <a:pt x="141" y="592"/>
                      <a:pt x="140" y="593"/>
                    </a:cubicBezTo>
                    <a:cubicBezTo>
                      <a:pt x="130" y="591"/>
                      <a:pt x="138" y="602"/>
                      <a:pt x="136" y="604"/>
                    </a:cubicBezTo>
                    <a:cubicBezTo>
                      <a:pt x="137" y="606"/>
                      <a:pt x="140" y="608"/>
                      <a:pt x="140" y="611"/>
                    </a:cubicBezTo>
                    <a:cubicBezTo>
                      <a:pt x="138" y="611"/>
                      <a:pt x="138" y="612"/>
                      <a:pt x="139" y="612"/>
                    </a:cubicBezTo>
                    <a:cubicBezTo>
                      <a:pt x="137" y="612"/>
                      <a:pt x="137" y="612"/>
                      <a:pt x="137" y="612"/>
                    </a:cubicBezTo>
                    <a:cubicBezTo>
                      <a:pt x="136" y="615"/>
                      <a:pt x="134" y="614"/>
                      <a:pt x="136" y="617"/>
                    </a:cubicBezTo>
                    <a:cubicBezTo>
                      <a:pt x="140" y="617"/>
                      <a:pt x="143" y="617"/>
                      <a:pt x="145" y="619"/>
                    </a:cubicBezTo>
                    <a:cubicBezTo>
                      <a:pt x="148" y="620"/>
                      <a:pt x="150" y="622"/>
                      <a:pt x="151" y="624"/>
                    </a:cubicBezTo>
                    <a:cubicBezTo>
                      <a:pt x="150" y="624"/>
                      <a:pt x="150" y="625"/>
                      <a:pt x="149" y="625"/>
                    </a:cubicBezTo>
                    <a:cubicBezTo>
                      <a:pt x="148" y="627"/>
                      <a:pt x="152" y="626"/>
                      <a:pt x="151" y="628"/>
                    </a:cubicBezTo>
                    <a:cubicBezTo>
                      <a:pt x="147" y="627"/>
                      <a:pt x="147" y="623"/>
                      <a:pt x="143" y="621"/>
                    </a:cubicBezTo>
                    <a:cubicBezTo>
                      <a:pt x="143" y="623"/>
                      <a:pt x="142" y="623"/>
                      <a:pt x="142" y="624"/>
                    </a:cubicBezTo>
                    <a:cubicBezTo>
                      <a:pt x="143" y="624"/>
                      <a:pt x="143" y="623"/>
                      <a:pt x="145" y="624"/>
                    </a:cubicBezTo>
                    <a:cubicBezTo>
                      <a:pt x="143" y="624"/>
                      <a:pt x="146" y="625"/>
                      <a:pt x="145" y="627"/>
                    </a:cubicBezTo>
                    <a:cubicBezTo>
                      <a:pt x="148" y="627"/>
                      <a:pt x="148" y="628"/>
                      <a:pt x="151" y="629"/>
                    </a:cubicBezTo>
                    <a:cubicBezTo>
                      <a:pt x="151" y="628"/>
                      <a:pt x="155" y="628"/>
                      <a:pt x="155" y="629"/>
                    </a:cubicBezTo>
                    <a:cubicBezTo>
                      <a:pt x="151" y="628"/>
                      <a:pt x="156" y="631"/>
                      <a:pt x="153" y="631"/>
                    </a:cubicBezTo>
                    <a:cubicBezTo>
                      <a:pt x="159" y="632"/>
                      <a:pt x="161" y="634"/>
                      <a:pt x="164" y="634"/>
                    </a:cubicBezTo>
                    <a:cubicBezTo>
                      <a:pt x="162" y="635"/>
                      <a:pt x="160" y="635"/>
                      <a:pt x="159" y="638"/>
                    </a:cubicBezTo>
                    <a:cubicBezTo>
                      <a:pt x="161" y="637"/>
                      <a:pt x="161" y="639"/>
                      <a:pt x="161" y="639"/>
                    </a:cubicBezTo>
                    <a:cubicBezTo>
                      <a:pt x="166" y="640"/>
                      <a:pt x="169" y="642"/>
                      <a:pt x="172" y="643"/>
                    </a:cubicBezTo>
                    <a:cubicBezTo>
                      <a:pt x="176" y="645"/>
                      <a:pt x="179" y="647"/>
                      <a:pt x="185" y="647"/>
                    </a:cubicBezTo>
                    <a:cubicBezTo>
                      <a:pt x="183" y="649"/>
                      <a:pt x="181" y="649"/>
                      <a:pt x="178" y="649"/>
                    </a:cubicBezTo>
                    <a:cubicBezTo>
                      <a:pt x="175" y="649"/>
                      <a:pt x="171" y="648"/>
                      <a:pt x="168" y="648"/>
                    </a:cubicBezTo>
                    <a:cubicBezTo>
                      <a:pt x="167" y="650"/>
                      <a:pt x="165" y="650"/>
                      <a:pt x="165" y="653"/>
                    </a:cubicBezTo>
                    <a:cubicBezTo>
                      <a:pt x="169" y="653"/>
                      <a:pt x="173" y="654"/>
                      <a:pt x="178" y="655"/>
                    </a:cubicBezTo>
                    <a:cubicBezTo>
                      <a:pt x="182" y="656"/>
                      <a:pt x="187" y="656"/>
                      <a:pt x="191" y="655"/>
                    </a:cubicBezTo>
                    <a:cubicBezTo>
                      <a:pt x="196" y="658"/>
                      <a:pt x="208" y="653"/>
                      <a:pt x="216" y="653"/>
                    </a:cubicBezTo>
                    <a:cubicBezTo>
                      <a:pt x="220" y="653"/>
                      <a:pt x="228" y="652"/>
                      <a:pt x="229" y="649"/>
                    </a:cubicBezTo>
                    <a:cubicBezTo>
                      <a:pt x="232" y="649"/>
                      <a:pt x="234" y="648"/>
                      <a:pt x="237" y="648"/>
                    </a:cubicBezTo>
                    <a:cubicBezTo>
                      <a:pt x="240" y="647"/>
                      <a:pt x="242" y="647"/>
                      <a:pt x="245" y="646"/>
                    </a:cubicBezTo>
                    <a:cubicBezTo>
                      <a:pt x="250" y="644"/>
                      <a:pt x="256" y="643"/>
                      <a:pt x="262" y="641"/>
                    </a:cubicBezTo>
                    <a:cubicBezTo>
                      <a:pt x="264" y="642"/>
                      <a:pt x="261" y="644"/>
                      <a:pt x="264" y="643"/>
                    </a:cubicBezTo>
                    <a:cubicBezTo>
                      <a:pt x="267" y="639"/>
                      <a:pt x="275" y="639"/>
                      <a:pt x="278" y="636"/>
                    </a:cubicBezTo>
                    <a:cubicBezTo>
                      <a:pt x="267" y="639"/>
                      <a:pt x="256" y="641"/>
                      <a:pt x="244" y="643"/>
                    </a:cubicBezTo>
                    <a:cubicBezTo>
                      <a:pt x="243" y="643"/>
                      <a:pt x="242" y="643"/>
                      <a:pt x="242" y="642"/>
                    </a:cubicBezTo>
                    <a:cubicBezTo>
                      <a:pt x="246" y="642"/>
                      <a:pt x="250" y="640"/>
                      <a:pt x="253" y="638"/>
                    </a:cubicBezTo>
                    <a:cubicBezTo>
                      <a:pt x="256" y="636"/>
                      <a:pt x="258" y="634"/>
                      <a:pt x="258" y="637"/>
                    </a:cubicBezTo>
                    <a:cubicBezTo>
                      <a:pt x="258" y="636"/>
                      <a:pt x="262" y="637"/>
                      <a:pt x="264" y="636"/>
                    </a:cubicBezTo>
                    <a:cubicBezTo>
                      <a:pt x="265" y="631"/>
                      <a:pt x="271" y="634"/>
                      <a:pt x="276" y="632"/>
                    </a:cubicBezTo>
                    <a:cubicBezTo>
                      <a:pt x="275" y="631"/>
                      <a:pt x="278" y="631"/>
                      <a:pt x="277" y="630"/>
                    </a:cubicBezTo>
                    <a:cubicBezTo>
                      <a:pt x="276" y="628"/>
                      <a:pt x="274" y="629"/>
                      <a:pt x="273" y="628"/>
                    </a:cubicBezTo>
                    <a:cubicBezTo>
                      <a:pt x="277" y="623"/>
                      <a:pt x="282" y="624"/>
                      <a:pt x="288" y="622"/>
                    </a:cubicBezTo>
                    <a:cubicBezTo>
                      <a:pt x="288" y="622"/>
                      <a:pt x="289" y="622"/>
                      <a:pt x="288" y="623"/>
                    </a:cubicBezTo>
                    <a:cubicBezTo>
                      <a:pt x="290" y="622"/>
                      <a:pt x="294" y="619"/>
                      <a:pt x="294" y="622"/>
                    </a:cubicBezTo>
                    <a:cubicBezTo>
                      <a:pt x="291" y="624"/>
                      <a:pt x="293" y="622"/>
                      <a:pt x="291" y="623"/>
                    </a:cubicBezTo>
                    <a:cubicBezTo>
                      <a:pt x="290" y="625"/>
                      <a:pt x="292" y="625"/>
                      <a:pt x="294" y="625"/>
                    </a:cubicBezTo>
                    <a:cubicBezTo>
                      <a:pt x="292" y="627"/>
                      <a:pt x="293" y="629"/>
                      <a:pt x="291" y="630"/>
                    </a:cubicBezTo>
                    <a:cubicBezTo>
                      <a:pt x="292" y="630"/>
                      <a:pt x="293" y="630"/>
                      <a:pt x="294" y="630"/>
                    </a:cubicBezTo>
                    <a:cubicBezTo>
                      <a:pt x="294" y="631"/>
                      <a:pt x="292" y="632"/>
                      <a:pt x="292" y="633"/>
                    </a:cubicBezTo>
                    <a:cubicBezTo>
                      <a:pt x="294" y="632"/>
                      <a:pt x="298" y="631"/>
                      <a:pt x="301" y="631"/>
                    </a:cubicBezTo>
                    <a:cubicBezTo>
                      <a:pt x="300" y="628"/>
                      <a:pt x="305" y="628"/>
                      <a:pt x="306" y="627"/>
                    </a:cubicBezTo>
                    <a:cubicBezTo>
                      <a:pt x="306" y="629"/>
                      <a:pt x="304" y="630"/>
                      <a:pt x="302" y="630"/>
                    </a:cubicBezTo>
                    <a:cubicBezTo>
                      <a:pt x="304" y="632"/>
                      <a:pt x="299" y="632"/>
                      <a:pt x="301" y="633"/>
                    </a:cubicBezTo>
                    <a:cubicBezTo>
                      <a:pt x="304" y="633"/>
                      <a:pt x="309" y="624"/>
                      <a:pt x="314" y="627"/>
                    </a:cubicBezTo>
                    <a:cubicBezTo>
                      <a:pt x="307" y="629"/>
                      <a:pt x="307" y="631"/>
                      <a:pt x="304" y="634"/>
                    </a:cubicBezTo>
                    <a:cubicBezTo>
                      <a:pt x="304" y="641"/>
                      <a:pt x="312" y="635"/>
                      <a:pt x="317" y="636"/>
                    </a:cubicBezTo>
                    <a:cubicBezTo>
                      <a:pt x="323" y="632"/>
                      <a:pt x="333" y="631"/>
                      <a:pt x="336" y="627"/>
                    </a:cubicBezTo>
                    <a:cubicBezTo>
                      <a:pt x="334" y="627"/>
                      <a:pt x="330" y="630"/>
                      <a:pt x="328" y="628"/>
                    </a:cubicBezTo>
                    <a:cubicBezTo>
                      <a:pt x="328" y="626"/>
                      <a:pt x="332" y="628"/>
                      <a:pt x="332" y="625"/>
                    </a:cubicBezTo>
                    <a:cubicBezTo>
                      <a:pt x="329" y="626"/>
                      <a:pt x="328" y="628"/>
                      <a:pt x="326" y="627"/>
                    </a:cubicBezTo>
                    <a:cubicBezTo>
                      <a:pt x="327" y="626"/>
                      <a:pt x="326" y="626"/>
                      <a:pt x="327" y="625"/>
                    </a:cubicBezTo>
                    <a:cubicBezTo>
                      <a:pt x="330" y="624"/>
                      <a:pt x="334" y="624"/>
                      <a:pt x="334" y="625"/>
                    </a:cubicBezTo>
                    <a:cubicBezTo>
                      <a:pt x="333" y="624"/>
                      <a:pt x="336" y="626"/>
                      <a:pt x="336" y="624"/>
                    </a:cubicBezTo>
                    <a:cubicBezTo>
                      <a:pt x="334" y="624"/>
                      <a:pt x="334" y="623"/>
                      <a:pt x="333" y="623"/>
                    </a:cubicBezTo>
                    <a:cubicBezTo>
                      <a:pt x="330" y="624"/>
                      <a:pt x="327" y="625"/>
                      <a:pt x="326" y="623"/>
                    </a:cubicBezTo>
                    <a:cubicBezTo>
                      <a:pt x="328" y="621"/>
                      <a:pt x="330" y="620"/>
                      <a:pt x="332" y="619"/>
                    </a:cubicBezTo>
                    <a:cubicBezTo>
                      <a:pt x="334" y="618"/>
                      <a:pt x="336" y="617"/>
                      <a:pt x="337" y="614"/>
                    </a:cubicBezTo>
                    <a:cubicBezTo>
                      <a:pt x="338" y="615"/>
                      <a:pt x="343" y="613"/>
                      <a:pt x="343" y="612"/>
                    </a:cubicBezTo>
                    <a:cubicBezTo>
                      <a:pt x="342" y="613"/>
                      <a:pt x="341" y="612"/>
                      <a:pt x="341" y="611"/>
                    </a:cubicBezTo>
                    <a:cubicBezTo>
                      <a:pt x="344" y="611"/>
                      <a:pt x="346" y="610"/>
                      <a:pt x="348" y="609"/>
                    </a:cubicBezTo>
                    <a:cubicBezTo>
                      <a:pt x="350" y="608"/>
                      <a:pt x="352" y="607"/>
                      <a:pt x="354" y="606"/>
                    </a:cubicBezTo>
                    <a:cubicBezTo>
                      <a:pt x="357" y="604"/>
                      <a:pt x="361" y="602"/>
                      <a:pt x="365" y="599"/>
                    </a:cubicBezTo>
                    <a:cubicBezTo>
                      <a:pt x="363" y="602"/>
                      <a:pt x="362" y="602"/>
                      <a:pt x="359" y="605"/>
                    </a:cubicBezTo>
                    <a:cubicBezTo>
                      <a:pt x="361" y="604"/>
                      <a:pt x="363" y="603"/>
                      <a:pt x="365" y="604"/>
                    </a:cubicBezTo>
                    <a:cubicBezTo>
                      <a:pt x="363" y="606"/>
                      <a:pt x="362" y="608"/>
                      <a:pt x="363" y="609"/>
                    </a:cubicBezTo>
                    <a:cubicBezTo>
                      <a:pt x="359" y="612"/>
                      <a:pt x="358" y="615"/>
                      <a:pt x="354" y="616"/>
                    </a:cubicBezTo>
                    <a:cubicBezTo>
                      <a:pt x="356" y="617"/>
                      <a:pt x="359" y="614"/>
                      <a:pt x="360" y="613"/>
                    </a:cubicBezTo>
                    <a:cubicBezTo>
                      <a:pt x="361" y="613"/>
                      <a:pt x="361" y="613"/>
                      <a:pt x="362" y="613"/>
                    </a:cubicBezTo>
                    <a:cubicBezTo>
                      <a:pt x="360" y="617"/>
                      <a:pt x="362" y="618"/>
                      <a:pt x="366" y="621"/>
                    </a:cubicBezTo>
                    <a:cubicBezTo>
                      <a:pt x="360" y="626"/>
                      <a:pt x="353" y="629"/>
                      <a:pt x="346" y="632"/>
                    </a:cubicBezTo>
                    <a:cubicBezTo>
                      <a:pt x="340" y="635"/>
                      <a:pt x="333" y="637"/>
                      <a:pt x="326" y="642"/>
                    </a:cubicBezTo>
                    <a:cubicBezTo>
                      <a:pt x="321" y="644"/>
                      <a:pt x="314" y="644"/>
                      <a:pt x="307" y="648"/>
                    </a:cubicBezTo>
                    <a:cubicBezTo>
                      <a:pt x="306" y="647"/>
                      <a:pt x="305" y="647"/>
                      <a:pt x="305" y="646"/>
                    </a:cubicBezTo>
                    <a:cubicBezTo>
                      <a:pt x="299" y="650"/>
                      <a:pt x="292" y="650"/>
                      <a:pt x="288" y="650"/>
                    </a:cubicBezTo>
                    <a:cubicBezTo>
                      <a:pt x="288" y="653"/>
                      <a:pt x="281" y="651"/>
                      <a:pt x="279" y="653"/>
                    </a:cubicBezTo>
                    <a:cubicBezTo>
                      <a:pt x="279" y="653"/>
                      <a:pt x="278" y="653"/>
                      <a:pt x="279" y="652"/>
                    </a:cubicBezTo>
                    <a:cubicBezTo>
                      <a:pt x="274" y="656"/>
                      <a:pt x="268" y="651"/>
                      <a:pt x="262" y="655"/>
                    </a:cubicBezTo>
                    <a:cubicBezTo>
                      <a:pt x="265" y="654"/>
                      <a:pt x="260" y="658"/>
                      <a:pt x="266" y="656"/>
                    </a:cubicBezTo>
                    <a:cubicBezTo>
                      <a:pt x="266" y="655"/>
                      <a:pt x="263" y="655"/>
                      <a:pt x="265" y="654"/>
                    </a:cubicBezTo>
                    <a:cubicBezTo>
                      <a:pt x="266" y="657"/>
                      <a:pt x="272" y="655"/>
                      <a:pt x="275" y="657"/>
                    </a:cubicBezTo>
                    <a:cubicBezTo>
                      <a:pt x="276" y="655"/>
                      <a:pt x="278" y="655"/>
                      <a:pt x="281" y="654"/>
                    </a:cubicBezTo>
                    <a:cubicBezTo>
                      <a:pt x="283" y="654"/>
                      <a:pt x="286" y="654"/>
                      <a:pt x="289" y="653"/>
                    </a:cubicBezTo>
                    <a:cubicBezTo>
                      <a:pt x="289" y="653"/>
                      <a:pt x="292" y="656"/>
                      <a:pt x="293" y="654"/>
                    </a:cubicBezTo>
                    <a:cubicBezTo>
                      <a:pt x="290" y="655"/>
                      <a:pt x="293" y="652"/>
                      <a:pt x="293" y="651"/>
                    </a:cubicBezTo>
                    <a:cubicBezTo>
                      <a:pt x="297" y="650"/>
                      <a:pt x="301" y="650"/>
                      <a:pt x="305" y="649"/>
                    </a:cubicBezTo>
                    <a:cubicBezTo>
                      <a:pt x="305" y="651"/>
                      <a:pt x="305" y="651"/>
                      <a:pt x="301" y="651"/>
                    </a:cubicBezTo>
                    <a:cubicBezTo>
                      <a:pt x="302" y="653"/>
                      <a:pt x="303" y="652"/>
                      <a:pt x="302" y="654"/>
                    </a:cubicBezTo>
                    <a:cubicBezTo>
                      <a:pt x="306" y="653"/>
                      <a:pt x="306" y="652"/>
                      <a:pt x="307" y="651"/>
                    </a:cubicBezTo>
                    <a:cubicBezTo>
                      <a:pt x="307" y="654"/>
                      <a:pt x="316" y="649"/>
                      <a:pt x="319" y="649"/>
                    </a:cubicBezTo>
                    <a:cubicBezTo>
                      <a:pt x="318" y="648"/>
                      <a:pt x="319" y="647"/>
                      <a:pt x="321" y="647"/>
                    </a:cubicBezTo>
                    <a:cubicBezTo>
                      <a:pt x="321" y="648"/>
                      <a:pt x="320" y="648"/>
                      <a:pt x="321" y="648"/>
                    </a:cubicBezTo>
                    <a:cubicBezTo>
                      <a:pt x="328" y="645"/>
                      <a:pt x="334" y="641"/>
                      <a:pt x="340" y="638"/>
                    </a:cubicBezTo>
                    <a:cubicBezTo>
                      <a:pt x="346" y="634"/>
                      <a:pt x="352" y="631"/>
                      <a:pt x="359" y="628"/>
                    </a:cubicBezTo>
                    <a:cubicBezTo>
                      <a:pt x="362" y="624"/>
                      <a:pt x="372" y="616"/>
                      <a:pt x="374" y="620"/>
                    </a:cubicBezTo>
                    <a:cubicBezTo>
                      <a:pt x="382" y="617"/>
                      <a:pt x="388" y="611"/>
                      <a:pt x="395" y="606"/>
                    </a:cubicBezTo>
                    <a:cubicBezTo>
                      <a:pt x="398" y="604"/>
                      <a:pt x="402" y="601"/>
                      <a:pt x="405" y="598"/>
                    </a:cubicBezTo>
                    <a:cubicBezTo>
                      <a:pt x="408" y="595"/>
                      <a:pt x="412" y="592"/>
                      <a:pt x="415" y="589"/>
                    </a:cubicBezTo>
                    <a:cubicBezTo>
                      <a:pt x="418" y="583"/>
                      <a:pt x="424" y="579"/>
                      <a:pt x="428" y="575"/>
                    </a:cubicBezTo>
                    <a:cubicBezTo>
                      <a:pt x="427" y="576"/>
                      <a:pt x="428" y="573"/>
                      <a:pt x="430" y="572"/>
                    </a:cubicBezTo>
                    <a:cubicBezTo>
                      <a:pt x="435" y="570"/>
                      <a:pt x="430" y="578"/>
                      <a:pt x="426" y="581"/>
                    </a:cubicBezTo>
                    <a:cubicBezTo>
                      <a:pt x="429" y="578"/>
                      <a:pt x="429" y="583"/>
                      <a:pt x="429" y="585"/>
                    </a:cubicBezTo>
                    <a:cubicBezTo>
                      <a:pt x="426" y="588"/>
                      <a:pt x="423" y="591"/>
                      <a:pt x="421" y="594"/>
                    </a:cubicBezTo>
                    <a:cubicBezTo>
                      <a:pt x="419" y="596"/>
                      <a:pt x="418" y="597"/>
                      <a:pt x="417" y="599"/>
                    </a:cubicBezTo>
                    <a:cubicBezTo>
                      <a:pt x="416" y="600"/>
                      <a:pt x="414" y="602"/>
                      <a:pt x="413" y="603"/>
                    </a:cubicBezTo>
                    <a:cubicBezTo>
                      <a:pt x="411" y="604"/>
                      <a:pt x="410" y="604"/>
                      <a:pt x="408" y="605"/>
                    </a:cubicBezTo>
                    <a:cubicBezTo>
                      <a:pt x="407" y="609"/>
                      <a:pt x="402" y="609"/>
                      <a:pt x="399" y="612"/>
                    </a:cubicBezTo>
                    <a:cubicBezTo>
                      <a:pt x="398" y="614"/>
                      <a:pt x="398" y="617"/>
                      <a:pt x="396" y="618"/>
                    </a:cubicBezTo>
                    <a:cubicBezTo>
                      <a:pt x="394" y="620"/>
                      <a:pt x="390" y="620"/>
                      <a:pt x="389" y="621"/>
                    </a:cubicBezTo>
                    <a:cubicBezTo>
                      <a:pt x="388" y="622"/>
                      <a:pt x="386" y="624"/>
                      <a:pt x="385" y="625"/>
                    </a:cubicBezTo>
                    <a:cubicBezTo>
                      <a:pt x="385" y="625"/>
                      <a:pt x="385" y="624"/>
                      <a:pt x="385" y="623"/>
                    </a:cubicBezTo>
                    <a:cubicBezTo>
                      <a:pt x="383" y="625"/>
                      <a:pt x="383" y="627"/>
                      <a:pt x="382" y="628"/>
                    </a:cubicBezTo>
                    <a:cubicBezTo>
                      <a:pt x="381" y="628"/>
                      <a:pt x="380" y="627"/>
                      <a:pt x="380" y="627"/>
                    </a:cubicBezTo>
                    <a:cubicBezTo>
                      <a:pt x="377" y="628"/>
                      <a:pt x="376" y="632"/>
                      <a:pt x="373" y="634"/>
                    </a:cubicBezTo>
                    <a:cubicBezTo>
                      <a:pt x="370" y="634"/>
                      <a:pt x="374" y="631"/>
                      <a:pt x="371" y="633"/>
                    </a:cubicBezTo>
                    <a:cubicBezTo>
                      <a:pt x="372" y="634"/>
                      <a:pt x="369" y="636"/>
                      <a:pt x="368" y="637"/>
                    </a:cubicBezTo>
                    <a:cubicBezTo>
                      <a:pt x="365" y="636"/>
                      <a:pt x="360" y="642"/>
                      <a:pt x="360" y="639"/>
                    </a:cubicBezTo>
                    <a:cubicBezTo>
                      <a:pt x="356" y="643"/>
                      <a:pt x="348" y="649"/>
                      <a:pt x="343" y="651"/>
                    </a:cubicBezTo>
                    <a:cubicBezTo>
                      <a:pt x="344" y="651"/>
                      <a:pt x="344" y="651"/>
                      <a:pt x="344" y="652"/>
                    </a:cubicBezTo>
                    <a:cubicBezTo>
                      <a:pt x="339" y="654"/>
                      <a:pt x="337" y="655"/>
                      <a:pt x="335" y="658"/>
                    </a:cubicBezTo>
                    <a:cubicBezTo>
                      <a:pt x="334" y="657"/>
                      <a:pt x="335" y="657"/>
                      <a:pt x="335" y="656"/>
                    </a:cubicBezTo>
                    <a:cubicBezTo>
                      <a:pt x="327" y="661"/>
                      <a:pt x="319" y="664"/>
                      <a:pt x="314" y="666"/>
                    </a:cubicBezTo>
                    <a:cubicBezTo>
                      <a:pt x="313" y="666"/>
                      <a:pt x="313" y="667"/>
                      <a:pt x="312" y="668"/>
                    </a:cubicBezTo>
                    <a:cubicBezTo>
                      <a:pt x="310" y="668"/>
                      <a:pt x="310" y="669"/>
                      <a:pt x="309" y="670"/>
                    </a:cubicBezTo>
                    <a:cubicBezTo>
                      <a:pt x="307" y="670"/>
                      <a:pt x="307" y="668"/>
                      <a:pt x="305" y="670"/>
                    </a:cubicBezTo>
                    <a:cubicBezTo>
                      <a:pt x="308" y="670"/>
                      <a:pt x="302" y="672"/>
                      <a:pt x="301" y="673"/>
                    </a:cubicBezTo>
                    <a:cubicBezTo>
                      <a:pt x="300" y="672"/>
                      <a:pt x="298" y="673"/>
                      <a:pt x="299" y="672"/>
                    </a:cubicBezTo>
                    <a:cubicBezTo>
                      <a:pt x="298" y="671"/>
                      <a:pt x="301" y="670"/>
                      <a:pt x="300" y="670"/>
                    </a:cubicBezTo>
                    <a:cubicBezTo>
                      <a:pt x="295" y="671"/>
                      <a:pt x="296" y="673"/>
                      <a:pt x="296" y="675"/>
                    </a:cubicBezTo>
                    <a:cubicBezTo>
                      <a:pt x="298" y="675"/>
                      <a:pt x="301" y="674"/>
                      <a:pt x="304" y="674"/>
                    </a:cubicBezTo>
                    <a:cubicBezTo>
                      <a:pt x="304" y="672"/>
                      <a:pt x="306" y="671"/>
                      <a:pt x="309" y="671"/>
                    </a:cubicBezTo>
                    <a:cubicBezTo>
                      <a:pt x="312" y="670"/>
                      <a:pt x="314" y="669"/>
                      <a:pt x="315" y="670"/>
                    </a:cubicBezTo>
                    <a:cubicBezTo>
                      <a:pt x="314" y="670"/>
                      <a:pt x="315" y="671"/>
                      <a:pt x="314" y="671"/>
                    </a:cubicBezTo>
                    <a:cubicBezTo>
                      <a:pt x="314" y="671"/>
                      <a:pt x="314" y="670"/>
                      <a:pt x="313" y="670"/>
                    </a:cubicBezTo>
                    <a:cubicBezTo>
                      <a:pt x="310" y="675"/>
                      <a:pt x="304" y="675"/>
                      <a:pt x="298" y="677"/>
                    </a:cubicBezTo>
                    <a:cubicBezTo>
                      <a:pt x="300" y="678"/>
                      <a:pt x="297" y="678"/>
                      <a:pt x="297" y="680"/>
                    </a:cubicBezTo>
                    <a:cubicBezTo>
                      <a:pt x="303" y="678"/>
                      <a:pt x="310" y="676"/>
                      <a:pt x="315" y="674"/>
                    </a:cubicBezTo>
                    <a:cubicBezTo>
                      <a:pt x="313" y="674"/>
                      <a:pt x="317" y="672"/>
                      <a:pt x="318" y="671"/>
                    </a:cubicBezTo>
                    <a:cubicBezTo>
                      <a:pt x="319" y="671"/>
                      <a:pt x="324" y="670"/>
                      <a:pt x="325" y="669"/>
                    </a:cubicBezTo>
                    <a:cubicBezTo>
                      <a:pt x="324" y="670"/>
                      <a:pt x="324" y="669"/>
                      <a:pt x="324" y="668"/>
                    </a:cubicBezTo>
                    <a:cubicBezTo>
                      <a:pt x="326" y="669"/>
                      <a:pt x="328" y="668"/>
                      <a:pt x="330" y="667"/>
                    </a:cubicBezTo>
                    <a:cubicBezTo>
                      <a:pt x="332" y="666"/>
                      <a:pt x="335" y="665"/>
                      <a:pt x="337" y="665"/>
                    </a:cubicBezTo>
                    <a:cubicBezTo>
                      <a:pt x="332" y="667"/>
                      <a:pt x="335" y="667"/>
                      <a:pt x="332" y="669"/>
                    </a:cubicBezTo>
                    <a:cubicBezTo>
                      <a:pt x="335" y="668"/>
                      <a:pt x="337" y="667"/>
                      <a:pt x="339" y="665"/>
                    </a:cubicBezTo>
                    <a:cubicBezTo>
                      <a:pt x="340" y="666"/>
                      <a:pt x="340" y="666"/>
                      <a:pt x="340" y="666"/>
                    </a:cubicBezTo>
                    <a:cubicBezTo>
                      <a:pt x="343" y="663"/>
                      <a:pt x="348" y="662"/>
                      <a:pt x="353" y="660"/>
                    </a:cubicBezTo>
                    <a:cubicBezTo>
                      <a:pt x="357" y="657"/>
                      <a:pt x="363" y="655"/>
                      <a:pt x="367" y="652"/>
                    </a:cubicBezTo>
                    <a:cubicBezTo>
                      <a:pt x="367" y="652"/>
                      <a:pt x="367" y="653"/>
                      <a:pt x="368" y="652"/>
                    </a:cubicBezTo>
                    <a:cubicBezTo>
                      <a:pt x="375" y="647"/>
                      <a:pt x="387" y="642"/>
                      <a:pt x="390" y="638"/>
                    </a:cubicBezTo>
                    <a:cubicBezTo>
                      <a:pt x="391" y="639"/>
                      <a:pt x="388" y="642"/>
                      <a:pt x="386" y="642"/>
                    </a:cubicBezTo>
                    <a:cubicBezTo>
                      <a:pt x="388" y="645"/>
                      <a:pt x="391" y="640"/>
                      <a:pt x="392" y="639"/>
                    </a:cubicBezTo>
                    <a:cubicBezTo>
                      <a:pt x="392" y="639"/>
                      <a:pt x="393" y="639"/>
                      <a:pt x="393" y="639"/>
                    </a:cubicBezTo>
                    <a:cubicBezTo>
                      <a:pt x="395" y="637"/>
                      <a:pt x="395" y="634"/>
                      <a:pt x="398" y="632"/>
                    </a:cubicBezTo>
                    <a:cubicBezTo>
                      <a:pt x="402" y="629"/>
                      <a:pt x="404" y="630"/>
                      <a:pt x="408" y="626"/>
                    </a:cubicBezTo>
                    <a:cubicBezTo>
                      <a:pt x="406" y="625"/>
                      <a:pt x="413" y="622"/>
                      <a:pt x="414" y="619"/>
                    </a:cubicBezTo>
                    <a:cubicBezTo>
                      <a:pt x="407" y="625"/>
                      <a:pt x="420" y="611"/>
                      <a:pt x="422" y="613"/>
                    </a:cubicBezTo>
                    <a:cubicBezTo>
                      <a:pt x="420" y="615"/>
                      <a:pt x="421" y="616"/>
                      <a:pt x="419" y="618"/>
                    </a:cubicBezTo>
                    <a:cubicBezTo>
                      <a:pt x="423" y="615"/>
                      <a:pt x="422" y="617"/>
                      <a:pt x="424" y="617"/>
                    </a:cubicBezTo>
                    <a:cubicBezTo>
                      <a:pt x="426" y="614"/>
                      <a:pt x="427" y="615"/>
                      <a:pt x="430" y="613"/>
                    </a:cubicBezTo>
                    <a:cubicBezTo>
                      <a:pt x="428" y="613"/>
                      <a:pt x="426" y="615"/>
                      <a:pt x="424" y="615"/>
                    </a:cubicBezTo>
                    <a:cubicBezTo>
                      <a:pt x="425" y="614"/>
                      <a:pt x="425" y="614"/>
                      <a:pt x="426" y="613"/>
                    </a:cubicBezTo>
                    <a:cubicBezTo>
                      <a:pt x="428" y="612"/>
                      <a:pt x="430" y="613"/>
                      <a:pt x="430" y="610"/>
                    </a:cubicBezTo>
                    <a:cubicBezTo>
                      <a:pt x="431" y="611"/>
                      <a:pt x="431" y="611"/>
                      <a:pt x="432" y="611"/>
                    </a:cubicBezTo>
                    <a:cubicBezTo>
                      <a:pt x="427" y="616"/>
                      <a:pt x="424" y="620"/>
                      <a:pt x="421" y="623"/>
                    </a:cubicBezTo>
                    <a:cubicBezTo>
                      <a:pt x="417" y="626"/>
                      <a:pt x="414" y="629"/>
                      <a:pt x="408" y="632"/>
                    </a:cubicBezTo>
                    <a:cubicBezTo>
                      <a:pt x="402" y="638"/>
                      <a:pt x="394" y="640"/>
                      <a:pt x="389" y="647"/>
                    </a:cubicBezTo>
                    <a:cubicBezTo>
                      <a:pt x="388" y="646"/>
                      <a:pt x="386" y="648"/>
                      <a:pt x="386" y="647"/>
                    </a:cubicBezTo>
                    <a:cubicBezTo>
                      <a:pt x="382" y="650"/>
                      <a:pt x="377" y="653"/>
                      <a:pt x="372" y="655"/>
                    </a:cubicBezTo>
                    <a:cubicBezTo>
                      <a:pt x="367" y="657"/>
                      <a:pt x="362" y="659"/>
                      <a:pt x="359" y="663"/>
                    </a:cubicBezTo>
                    <a:cubicBezTo>
                      <a:pt x="361" y="662"/>
                      <a:pt x="364" y="660"/>
                      <a:pt x="365" y="661"/>
                    </a:cubicBezTo>
                    <a:cubicBezTo>
                      <a:pt x="363" y="662"/>
                      <a:pt x="353" y="669"/>
                      <a:pt x="354" y="665"/>
                    </a:cubicBezTo>
                    <a:cubicBezTo>
                      <a:pt x="352" y="666"/>
                      <a:pt x="350" y="667"/>
                      <a:pt x="348" y="668"/>
                    </a:cubicBezTo>
                    <a:cubicBezTo>
                      <a:pt x="347" y="671"/>
                      <a:pt x="352" y="667"/>
                      <a:pt x="352" y="668"/>
                    </a:cubicBezTo>
                    <a:cubicBezTo>
                      <a:pt x="349" y="670"/>
                      <a:pt x="341" y="674"/>
                      <a:pt x="338" y="673"/>
                    </a:cubicBezTo>
                    <a:cubicBezTo>
                      <a:pt x="323" y="680"/>
                      <a:pt x="312" y="685"/>
                      <a:pt x="302" y="685"/>
                    </a:cubicBezTo>
                    <a:cubicBezTo>
                      <a:pt x="302" y="688"/>
                      <a:pt x="300" y="685"/>
                      <a:pt x="298" y="685"/>
                    </a:cubicBezTo>
                    <a:cubicBezTo>
                      <a:pt x="296" y="687"/>
                      <a:pt x="300" y="687"/>
                      <a:pt x="298" y="688"/>
                    </a:cubicBezTo>
                    <a:cubicBezTo>
                      <a:pt x="297" y="688"/>
                      <a:pt x="297" y="689"/>
                      <a:pt x="297" y="689"/>
                    </a:cubicBezTo>
                    <a:cubicBezTo>
                      <a:pt x="293" y="690"/>
                      <a:pt x="293" y="689"/>
                      <a:pt x="291" y="689"/>
                    </a:cubicBezTo>
                    <a:cubicBezTo>
                      <a:pt x="291" y="691"/>
                      <a:pt x="286" y="691"/>
                      <a:pt x="283" y="692"/>
                    </a:cubicBezTo>
                    <a:cubicBezTo>
                      <a:pt x="282" y="689"/>
                      <a:pt x="276" y="693"/>
                      <a:pt x="273" y="694"/>
                    </a:cubicBezTo>
                    <a:cubicBezTo>
                      <a:pt x="259" y="696"/>
                      <a:pt x="240" y="698"/>
                      <a:pt x="229" y="699"/>
                    </a:cubicBezTo>
                    <a:cubicBezTo>
                      <a:pt x="238" y="699"/>
                      <a:pt x="241" y="698"/>
                      <a:pt x="249" y="699"/>
                    </a:cubicBezTo>
                    <a:cubicBezTo>
                      <a:pt x="253" y="697"/>
                      <a:pt x="259" y="696"/>
                      <a:pt x="265" y="696"/>
                    </a:cubicBezTo>
                    <a:cubicBezTo>
                      <a:pt x="271" y="695"/>
                      <a:pt x="277" y="694"/>
                      <a:pt x="282" y="692"/>
                    </a:cubicBezTo>
                    <a:cubicBezTo>
                      <a:pt x="282" y="693"/>
                      <a:pt x="284" y="693"/>
                      <a:pt x="285" y="694"/>
                    </a:cubicBezTo>
                    <a:cubicBezTo>
                      <a:pt x="284" y="695"/>
                      <a:pt x="282" y="696"/>
                      <a:pt x="281" y="696"/>
                    </a:cubicBezTo>
                    <a:cubicBezTo>
                      <a:pt x="284" y="697"/>
                      <a:pt x="292" y="692"/>
                      <a:pt x="299" y="692"/>
                    </a:cubicBezTo>
                    <a:cubicBezTo>
                      <a:pt x="299" y="691"/>
                      <a:pt x="301" y="691"/>
                      <a:pt x="303" y="690"/>
                    </a:cubicBezTo>
                    <a:cubicBezTo>
                      <a:pt x="304" y="688"/>
                      <a:pt x="308" y="686"/>
                      <a:pt x="312" y="685"/>
                    </a:cubicBezTo>
                    <a:cubicBezTo>
                      <a:pt x="315" y="683"/>
                      <a:pt x="320" y="681"/>
                      <a:pt x="322" y="681"/>
                    </a:cubicBezTo>
                    <a:cubicBezTo>
                      <a:pt x="322" y="682"/>
                      <a:pt x="315" y="684"/>
                      <a:pt x="318" y="684"/>
                    </a:cubicBezTo>
                    <a:cubicBezTo>
                      <a:pt x="320" y="683"/>
                      <a:pt x="322" y="682"/>
                      <a:pt x="323" y="683"/>
                    </a:cubicBezTo>
                    <a:cubicBezTo>
                      <a:pt x="322" y="684"/>
                      <a:pt x="318" y="684"/>
                      <a:pt x="318" y="686"/>
                    </a:cubicBezTo>
                    <a:cubicBezTo>
                      <a:pt x="321" y="685"/>
                      <a:pt x="326" y="682"/>
                      <a:pt x="326" y="686"/>
                    </a:cubicBezTo>
                    <a:cubicBezTo>
                      <a:pt x="329" y="685"/>
                      <a:pt x="324" y="684"/>
                      <a:pt x="328" y="683"/>
                    </a:cubicBezTo>
                    <a:cubicBezTo>
                      <a:pt x="328" y="683"/>
                      <a:pt x="328" y="683"/>
                      <a:pt x="329" y="683"/>
                    </a:cubicBezTo>
                    <a:cubicBezTo>
                      <a:pt x="331" y="684"/>
                      <a:pt x="329" y="685"/>
                      <a:pt x="328" y="687"/>
                    </a:cubicBezTo>
                    <a:cubicBezTo>
                      <a:pt x="332" y="686"/>
                      <a:pt x="332" y="684"/>
                      <a:pt x="332" y="684"/>
                    </a:cubicBezTo>
                    <a:cubicBezTo>
                      <a:pt x="335" y="684"/>
                      <a:pt x="330" y="686"/>
                      <a:pt x="333" y="686"/>
                    </a:cubicBezTo>
                    <a:cubicBezTo>
                      <a:pt x="337" y="686"/>
                      <a:pt x="341" y="684"/>
                      <a:pt x="342" y="683"/>
                    </a:cubicBezTo>
                    <a:cubicBezTo>
                      <a:pt x="341" y="684"/>
                      <a:pt x="341" y="683"/>
                      <a:pt x="340" y="683"/>
                    </a:cubicBezTo>
                    <a:cubicBezTo>
                      <a:pt x="342" y="683"/>
                      <a:pt x="343" y="680"/>
                      <a:pt x="344" y="681"/>
                    </a:cubicBezTo>
                    <a:cubicBezTo>
                      <a:pt x="343" y="682"/>
                      <a:pt x="342" y="682"/>
                      <a:pt x="342" y="683"/>
                    </a:cubicBezTo>
                    <a:cubicBezTo>
                      <a:pt x="347" y="682"/>
                      <a:pt x="354" y="677"/>
                      <a:pt x="358" y="678"/>
                    </a:cubicBezTo>
                    <a:cubicBezTo>
                      <a:pt x="359" y="676"/>
                      <a:pt x="355" y="677"/>
                      <a:pt x="357" y="676"/>
                    </a:cubicBezTo>
                    <a:cubicBezTo>
                      <a:pt x="362" y="673"/>
                      <a:pt x="362" y="675"/>
                      <a:pt x="365" y="674"/>
                    </a:cubicBezTo>
                    <a:cubicBezTo>
                      <a:pt x="366" y="673"/>
                      <a:pt x="363" y="672"/>
                      <a:pt x="365" y="671"/>
                    </a:cubicBezTo>
                    <a:cubicBezTo>
                      <a:pt x="368" y="670"/>
                      <a:pt x="372" y="666"/>
                      <a:pt x="373" y="669"/>
                    </a:cubicBezTo>
                    <a:cubicBezTo>
                      <a:pt x="372" y="669"/>
                      <a:pt x="367" y="672"/>
                      <a:pt x="369" y="672"/>
                    </a:cubicBezTo>
                    <a:cubicBezTo>
                      <a:pt x="373" y="668"/>
                      <a:pt x="377" y="668"/>
                      <a:pt x="378" y="665"/>
                    </a:cubicBezTo>
                    <a:cubicBezTo>
                      <a:pt x="381" y="663"/>
                      <a:pt x="378" y="667"/>
                      <a:pt x="381" y="666"/>
                    </a:cubicBezTo>
                    <a:cubicBezTo>
                      <a:pt x="382" y="665"/>
                      <a:pt x="381" y="664"/>
                      <a:pt x="382" y="663"/>
                    </a:cubicBezTo>
                    <a:cubicBezTo>
                      <a:pt x="383" y="663"/>
                      <a:pt x="392" y="660"/>
                      <a:pt x="388" y="661"/>
                    </a:cubicBezTo>
                    <a:cubicBezTo>
                      <a:pt x="391" y="659"/>
                      <a:pt x="392" y="658"/>
                      <a:pt x="396" y="656"/>
                    </a:cubicBezTo>
                    <a:cubicBezTo>
                      <a:pt x="396" y="655"/>
                      <a:pt x="395" y="654"/>
                      <a:pt x="396" y="654"/>
                    </a:cubicBezTo>
                    <a:cubicBezTo>
                      <a:pt x="403" y="650"/>
                      <a:pt x="408" y="646"/>
                      <a:pt x="413" y="642"/>
                    </a:cubicBezTo>
                    <a:cubicBezTo>
                      <a:pt x="419" y="638"/>
                      <a:pt x="423" y="633"/>
                      <a:pt x="429" y="629"/>
                    </a:cubicBezTo>
                    <a:cubicBezTo>
                      <a:pt x="428" y="629"/>
                      <a:pt x="427" y="629"/>
                      <a:pt x="428" y="628"/>
                    </a:cubicBezTo>
                    <a:cubicBezTo>
                      <a:pt x="432" y="626"/>
                      <a:pt x="436" y="623"/>
                      <a:pt x="437" y="620"/>
                    </a:cubicBezTo>
                    <a:cubicBezTo>
                      <a:pt x="437" y="620"/>
                      <a:pt x="437" y="621"/>
                      <a:pt x="437" y="621"/>
                    </a:cubicBezTo>
                    <a:cubicBezTo>
                      <a:pt x="439" y="618"/>
                      <a:pt x="443" y="616"/>
                      <a:pt x="446" y="614"/>
                    </a:cubicBezTo>
                    <a:cubicBezTo>
                      <a:pt x="446" y="617"/>
                      <a:pt x="441" y="619"/>
                      <a:pt x="443" y="622"/>
                    </a:cubicBezTo>
                    <a:cubicBezTo>
                      <a:pt x="447" y="618"/>
                      <a:pt x="446" y="613"/>
                      <a:pt x="452" y="608"/>
                    </a:cubicBezTo>
                    <a:cubicBezTo>
                      <a:pt x="452" y="607"/>
                      <a:pt x="449" y="609"/>
                      <a:pt x="450" y="607"/>
                    </a:cubicBezTo>
                    <a:cubicBezTo>
                      <a:pt x="453" y="606"/>
                      <a:pt x="453" y="605"/>
                      <a:pt x="454" y="603"/>
                    </a:cubicBezTo>
                    <a:cubicBezTo>
                      <a:pt x="455" y="604"/>
                      <a:pt x="457" y="602"/>
                      <a:pt x="459" y="601"/>
                    </a:cubicBezTo>
                    <a:cubicBezTo>
                      <a:pt x="462" y="595"/>
                      <a:pt x="469" y="592"/>
                      <a:pt x="471" y="585"/>
                    </a:cubicBezTo>
                    <a:cubicBezTo>
                      <a:pt x="476" y="580"/>
                      <a:pt x="481" y="573"/>
                      <a:pt x="486" y="566"/>
                    </a:cubicBezTo>
                    <a:cubicBezTo>
                      <a:pt x="491" y="559"/>
                      <a:pt x="495" y="553"/>
                      <a:pt x="497" y="547"/>
                    </a:cubicBezTo>
                    <a:cubicBezTo>
                      <a:pt x="498" y="547"/>
                      <a:pt x="500" y="543"/>
                      <a:pt x="501" y="545"/>
                    </a:cubicBezTo>
                    <a:cubicBezTo>
                      <a:pt x="502" y="540"/>
                      <a:pt x="506" y="539"/>
                      <a:pt x="506" y="534"/>
                    </a:cubicBezTo>
                    <a:cubicBezTo>
                      <a:pt x="506" y="535"/>
                      <a:pt x="505" y="536"/>
                      <a:pt x="505" y="535"/>
                    </a:cubicBezTo>
                    <a:cubicBezTo>
                      <a:pt x="505" y="533"/>
                      <a:pt x="506" y="533"/>
                      <a:pt x="507" y="530"/>
                    </a:cubicBezTo>
                    <a:cubicBezTo>
                      <a:pt x="508" y="530"/>
                      <a:pt x="509" y="531"/>
                      <a:pt x="509" y="529"/>
                    </a:cubicBezTo>
                    <a:cubicBezTo>
                      <a:pt x="508" y="525"/>
                      <a:pt x="514" y="520"/>
                      <a:pt x="516" y="517"/>
                    </a:cubicBezTo>
                    <a:cubicBezTo>
                      <a:pt x="516" y="516"/>
                      <a:pt x="515" y="517"/>
                      <a:pt x="514" y="518"/>
                    </a:cubicBezTo>
                    <a:cubicBezTo>
                      <a:pt x="516" y="514"/>
                      <a:pt x="518" y="509"/>
                      <a:pt x="521" y="509"/>
                    </a:cubicBezTo>
                    <a:cubicBezTo>
                      <a:pt x="520" y="511"/>
                      <a:pt x="518" y="511"/>
                      <a:pt x="518" y="513"/>
                    </a:cubicBezTo>
                    <a:cubicBezTo>
                      <a:pt x="519" y="512"/>
                      <a:pt x="520" y="512"/>
                      <a:pt x="520" y="512"/>
                    </a:cubicBezTo>
                    <a:cubicBezTo>
                      <a:pt x="522" y="502"/>
                      <a:pt x="528" y="490"/>
                      <a:pt x="531" y="484"/>
                    </a:cubicBezTo>
                    <a:cubicBezTo>
                      <a:pt x="532" y="482"/>
                      <a:pt x="530" y="480"/>
                      <a:pt x="531" y="479"/>
                    </a:cubicBezTo>
                    <a:cubicBezTo>
                      <a:pt x="532" y="477"/>
                      <a:pt x="535" y="476"/>
                      <a:pt x="535" y="471"/>
                    </a:cubicBezTo>
                    <a:cubicBezTo>
                      <a:pt x="535" y="472"/>
                      <a:pt x="536" y="470"/>
                      <a:pt x="537" y="467"/>
                    </a:cubicBezTo>
                    <a:cubicBezTo>
                      <a:pt x="537" y="467"/>
                      <a:pt x="538" y="457"/>
                      <a:pt x="541" y="456"/>
                    </a:cubicBezTo>
                    <a:cubicBezTo>
                      <a:pt x="542" y="456"/>
                      <a:pt x="540" y="463"/>
                      <a:pt x="541" y="460"/>
                    </a:cubicBezTo>
                    <a:cubicBezTo>
                      <a:pt x="542" y="457"/>
                      <a:pt x="542" y="456"/>
                      <a:pt x="543" y="454"/>
                    </a:cubicBezTo>
                    <a:cubicBezTo>
                      <a:pt x="541" y="454"/>
                      <a:pt x="542" y="449"/>
                      <a:pt x="544" y="447"/>
                    </a:cubicBezTo>
                    <a:cubicBezTo>
                      <a:pt x="544" y="450"/>
                      <a:pt x="543" y="454"/>
                      <a:pt x="544" y="456"/>
                    </a:cubicBezTo>
                    <a:cubicBezTo>
                      <a:pt x="545" y="450"/>
                      <a:pt x="545" y="440"/>
                      <a:pt x="549" y="441"/>
                    </a:cubicBezTo>
                    <a:cubicBezTo>
                      <a:pt x="549" y="441"/>
                      <a:pt x="549" y="440"/>
                      <a:pt x="550" y="440"/>
                    </a:cubicBezTo>
                    <a:cubicBezTo>
                      <a:pt x="550" y="443"/>
                      <a:pt x="552" y="442"/>
                      <a:pt x="552" y="446"/>
                    </a:cubicBezTo>
                    <a:cubicBezTo>
                      <a:pt x="551" y="439"/>
                      <a:pt x="553" y="434"/>
                      <a:pt x="554" y="429"/>
                    </a:cubicBezTo>
                    <a:cubicBezTo>
                      <a:pt x="556" y="425"/>
                      <a:pt x="557" y="420"/>
                      <a:pt x="555" y="414"/>
                    </a:cubicBezTo>
                    <a:cubicBezTo>
                      <a:pt x="556" y="414"/>
                      <a:pt x="556" y="415"/>
                      <a:pt x="557" y="415"/>
                    </a:cubicBezTo>
                    <a:cubicBezTo>
                      <a:pt x="557" y="412"/>
                      <a:pt x="555" y="412"/>
                      <a:pt x="556" y="409"/>
                    </a:cubicBezTo>
                    <a:cubicBezTo>
                      <a:pt x="557" y="409"/>
                      <a:pt x="558" y="408"/>
                      <a:pt x="558" y="408"/>
                    </a:cubicBezTo>
                    <a:cubicBezTo>
                      <a:pt x="559" y="406"/>
                      <a:pt x="559" y="403"/>
                      <a:pt x="558" y="402"/>
                    </a:cubicBezTo>
                    <a:cubicBezTo>
                      <a:pt x="558" y="406"/>
                      <a:pt x="557" y="407"/>
                      <a:pt x="555" y="408"/>
                    </a:cubicBezTo>
                    <a:cubicBezTo>
                      <a:pt x="557" y="402"/>
                      <a:pt x="555" y="399"/>
                      <a:pt x="558" y="394"/>
                    </a:cubicBezTo>
                    <a:cubicBezTo>
                      <a:pt x="557" y="397"/>
                      <a:pt x="559" y="396"/>
                      <a:pt x="558" y="400"/>
                    </a:cubicBezTo>
                    <a:cubicBezTo>
                      <a:pt x="559" y="399"/>
                      <a:pt x="561" y="400"/>
                      <a:pt x="562" y="397"/>
                    </a:cubicBezTo>
                    <a:cubicBezTo>
                      <a:pt x="561" y="396"/>
                      <a:pt x="560" y="397"/>
                      <a:pt x="560" y="396"/>
                    </a:cubicBezTo>
                    <a:cubicBezTo>
                      <a:pt x="562" y="396"/>
                      <a:pt x="563" y="385"/>
                      <a:pt x="564" y="380"/>
                    </a:cubicBezTo>
                    <a:cubicBezTo>
                      <a:pt x="562" y="378"/>
                      <a:pt x="562" y="382"/>
                      <a:pt x="561" y="381"/>
                    </a:cubicBezTo>
                    <a:cubicBezTo>
                      <a:pt x="561" y="380"/>
                      <a:pt x="562" y="378"/>
                      <a:pt x="562" y="376"/>
                    </a:cubicBezTo>
                    <a:cubicBezTo>
                      <a:pt x="563" y="378"/>
                      <a:pt x="563" y="377"/>
                      <a:pt x="565" y="377"/>
                    </a:cubicBezTo>
                    <a:cubicBezTo>
                      <a:pt x="565" y="374"/>
                      <a:pt x="563" y="376"/>
                      <a:pt x="563" y="373"/>
                    </a:cubicBezTo>
                    <a:cubicBezTo>
                      <a:pt x="565" y="373"/>
                      <a:pt x="565" y="368"/>
                      <a:pt x="566" y="368"/>
                    </a:cubicBezTo>
                    <a:cubicBezTo>
                      <a:pt x="564" y="364"/>
                      <a:pt x="566" y="363"/>
                      <a:pt x="567" y="363"/>
                    </a:cubicBezTo>
                    <a:cubicBezTo>
                      <a:pt x="566" y="360"/>
                      <a:pt x="566" y="358"/>
                      <a:pt x="565" y="356"/>
                    </a:cubicBezTo>
                    <a:cubicBezTo>
                      <a:pt x="566" y="354"/>
                      <a:pt x="565" y="356"/>
                      <a:pt x="567" y="356"/>
                    </a:cubicBezTo>
                    <a:cubicBezTo>
                      <a:pt x="566" y="352"/>
                      <a:pt x="566" y="352"/>
                      <a:pt x="567" y="349"/>
                    </a:cubicBezTo>
                    <a:cubicBezTo>
                      <a:pt x="566" y="348"/>
                      <a:pt x="566" y="347"/>
                      <a:pt x="565" y="346"/>
                    </a:cubicBezTo>
                    <a:cubicBezTo>
                      <a:pt x="566" y="344"/>
                      <a:pt x="565" y="342"/>
                      <a:pt x="566" y="345"/>
                    </a:cubicBezTo>
                    <a:cubicBezTo>
                      <a:pt x="567" y="335"/>
                      <a:pt x="561" y="332"/>
                      <a:pt x="562" y="327"/>
                    </a:cubicBezTo>
                    <a:cubicBezTo>
                      <a:pt x="558" y="327"/>
                      <a:pt x="560" y="323"/>
                      <a:pt x="560" y="319"/>
                    </a:cubicBezTo>
                    <a:cubicBezTo>
                      <a:pt x="559" y="318"/>
                      <a:pt x="559" y="322"/>
                      <a:pt x="558" y="319"/>
                    </a:cubicBezTo>
                    <a:cubicBezTo>
                      <a:pt x="559" y="317"/>
                      <a:pt x="559" y="315"/>
                      <a:pt x="558" y="311"/>
                    </a:cubicBezTo>
                    <a:cubicBezTo>
                      <a:pt x="559" y="310"/>
                      <a:pt x="560" y="312"/>
                      <a:pt x="561" y="313"/>
                    </a:cubicBezTo>
                    <a:cubicBezTo>
                      <a:pt x="559" y="311"/>
                      <a:pt x="560" y="308"/>
                      <a:pt x="559" y="307"/>
                    </a:cubicBezTo>
                    <a:cubicBezTo>
                      <a:pt x="559" y="309"/>
                      <a:pt x="559" y="310"/>
                      <a:pt x="558" y="310"/>
                    </a:cubicBezTo>
                    <a:cubicBezTo>
                      <a:pt x="558" y="308"/>
                      <a:pt x="557" y="308"/>
                      <a:pt x="557" y="305"/>
                    </a:cubicBezTo>
                    <a:cubicBezTo>
                      <a:pt x="559" y="305"/>
                      <a:pt x="559" y="305"/>
                      <a:pt x="559" y="305"/>
                    </a:cubicBezTo>
                    <a:cubicBezTo>
                      <a:pt x="555" y="298"/>
                      <a:pt x="555" y="287"/>
                      <a:pt x="553" y="284"/>
                    </a:cubicBezTo>
                    <a:cubicBezTo>
                      <a:pt x="552" y="281"/>
                      <a:pt x="553" y="282"/>
                      <a:pt x="553" y="280"/>
                    </a:cubicBezTo>
                    <a:cubicBezTo>
                      <a:pt x="553" y="280"/>
                      <a:pt x="552" y="281"/>
                      <a:pt x="552" y="281"/>
                    </a:cubicBezTo>
                    <a:cubicBezTo>
                      <a:pt x="551" y="279"/>
                      <a:pt x="552" y="268"/>
                      <a:pt x="550" y="274"/>
                    </a:cubicBezTo>
                    <a:cubicBezTo>
                      <a:pt x="550" y="270"/>
                      <a:pt x="551" y="268"/>
                      <a:pt x="549" y="266"/>
                    </a:cubicBezTo>
                    <a:cubicBezTo>
                      <a:pt x="550" y="268"/>
                      <a:pt x="549" y="269"/>
                      <a:pt x="548" y="267"/>
                    </a:cubicBezTo>
                    <a:cubicBezTo>
                      <a:pt x="549" y="268"/>
                      <a:pt x="550" y="267"/>
                      <a:pt x="549" y="264"/>
                    </a:cubicBezTo>
                    <a:cubicBezTo>
                      <a:pt x="548" y="264"/>
                      <a:pt x="547" y="262"/>
                      <a:pt x="546" y="261"/>
                    </a:cubicBezTo>
                    <a:cubicBezTo>
                      <a:pt x="548" y="262"/>
                      <a:pt x="546" y="256"/>
                      <a:pt x="546" y="255"/>
                    </a:cubicBezTo>
                    <a:cubicBezTo>
                      <a:pt x="546" y="256"/>
                      <a:pt x="546" y="257"/>
                      <a:pt x="546" y="257"/>
                    </a:cubicBezTo>
                    <a:cubicBezTo>
                      <a:pt x="545" y="255"/>
                      <a:pt x="543" y="251"/>
                      <a:pt x="543" y="249"/>
                    </a:cubicBezTo>
                    <a:cubicBezTo>
                      <a:pt x="544" y="250"/>
                      <a:pt x="544" y="253"/>
                      <a:pt x="545" y="252"/>
                    </a:cubicBezTo>
                    <a:cubicBezTo>
                      <a:pt x="545" y="249"/>
                      <a:pt x="543" y="249"/>
                      <a:pt x="542" y="246"/>
                    </a:cubicBezTo>
                    <a:cubicBezTo>
                      <a:pt x="544" y="244"/>
                      <a:pt x="537" y="238"/>
                      <a:pt x="540" y="236"/>
                    </a:cubicBezTo>
                    <a:cubicBezTo>
                      <a:pt x="541" y="244"/>
                      <a:pt x="548" y="246"/>
                      <a:pt x="546" y="251"/>
                    </a:cubicBezTo>
                    <a:cubicBezTo>
                      <a:pt x="549" y="251"/>
                      <a:pt x="548" y="254"/>
                      <a:pt x="550" y="258"/>
                    </a:cubicBezTo>
                    <a:cubicBezTo>
                      <a:pt x="551" y="256"/>
                      <a:pt x="551" y="259"/>
                      <a:pt x="552" y="259"/>
                    </a:cubicBezTo>
                    <a:cubicBezTo>
                      <a:pt x="551" y="255"/>
                      <a:pt x="551" y="257"/>
                      <a:pt x="550" y="256"/>
                    </a:cubicBezTo>
                    <a:cubicBezTo>
                      <a:pt x="550" y="255"/>
                      <a:pt x="549" y="252"/>
                      <a:pt x="551" y="253"/>
                    </a:cubicBezTo>
                    <a:cubicBezTo>
                      <a:pt x="551" y="254"/>
                      <a:pt x="551" y="255"/>
                      <a:pt x="552" y="255"/>
                    </a:cubicBezTo>
                    <a:cubicBezTo>
                      <a:pt x="551" y="252"/>
                      <a:pt x="551" y="250"/>
                      <a:pt x="552" y="249"/>
                    </a:cubicBezTo>
                    <a:cubicBezTo>
                      <a:pt x="549" y="244"/>
                      <a:pt x="549" y="241"/>
                      <a:pt x="545" y="231"/>
                    </a:cubicBezTo>
                    <a:cubicBezTo>
                      <a:pt x="544" y="230"/>
                      <a:pt x="544" y="233"/>
                      <a:pt x="543" y="230"/>
                    </a:cubicBezTo>
                    <a:cubicBezTo>
                      <a:pt x="542" y="224"/>
                      <a:pt x="539" y="219"/>
                      <a:pt x="537" y="215"/>
                    </a:cubicBezTo>
                    <a:cubicBezTo>
                      <a:pt x="536" y="212"/>
                      <a:pt x="534" y="210"/>
                      <a:pt x="533" y="208"/>
                    </a:cubicBezTo>
                    <a:cubicBezTo>
                      <a:pt x="532" y="206"/>
                      <a:pt x="531" y="204"/>
                      <a:pt x="530" y="201"/>
                    </a:cubicBezTo>
                    <a:cubicBezTo>
                      <a:pt x="528" y="200"/>
                      <a:pt x="528" y="204"/>
                      <a:pt x="526" y="200"/>
                    </a:cubicBezTo>
                    <a:cubicBezTo>
                      <a:pt x="526" y="198"/>
                      <a:pt x="527" y="198"/>
                      <a:pt x="528" y="198"/>
                    </a:cubicBezTo>
                    <a:cubicBezTo>
                      <a:pt x="523" y="192"/>
                      <a:pt x="524" y="185"/>
                      <a:pt x="519" y="178"/>
                    </a:cubicBezTo>
                    <a:cubicBezTo>
                      <a:pt x="513" y="177"/>
                      <a:pt x="511" y="164"/>
                      <a:pt x="505" y="161"/>
                    </a:cubicBezTo>
                    <a:cubicBezTo>
                      <a:pt x="506" y="163"/>
                      <a:pt x="508" y="164"/>
                      <a:pt x="509" y="166"/>
                    </a:cubicBezTo>
                    <a:cubicBezTo>
                      <a:pt x="510" y="168"/>
                      <a:pt x="510" y="170"/>
                      <a:pt x="510" y="171"/>
                    </a:cubicBezTo>
                    <a:cubicBezTo>
                      <a:pt x="507" y="169"/>
                      <a:pt x="501" y="161"/>
                      <a:pt x="504" y="160"/>
                    </a:cubicBezTo>
                    <a:cubicBezTo>
                      <a:pt x="500" y="157"/>
                      <a:pt x="501" y="151"/>
                      <a:pt x="498" y="152"/>
                    </a:cubicBezTo>
                    <a:cubicBezTo>
                      <a:pt x="499" y="150"/>
                      <a:pt x="498" y="148"/>
                      <a:pt x="496" y="145"/>
                    </a:cubicBezTo>
                    <a:cubicBezTo>
                      <a:pt x="494" y="142"/>
                      <a:pt x="491" y="139"/>
                      <a:pt x="489" y="137"/>
                    </a:cubicBezTo>
                    <a:cubicBezTo>
                      <a:pt x="490" y="137"/>
                      <a:pt x="489" y="135"/>
                      <a:pt x="487" y="134"/>
                    </a:cubicBezTo>
                    <a:cubicBezTo>
                      <a:pt x="486" y="131"/>
                      <a:pt x="484" y="129"/>
                      <a:pt x="482" y="126"/>
                    </a:cubicBezTo>
                    <a:cubicBezTo>
                      <a:pt x="480" y="124"/>
                      <a:pt x="477" y="121"/>
                      <a:pt x="475" y="119"/>
                    </a:cubicBezTo>
                    <a:cubicBezTo>
                      <a:pt x="471" y="114"/>
                      <a:pt x="466" y="109"/>
                      <a:pt x="462" y="106"/>
                    </a:cubicBezTo>
                    <a:cubicBezTo>
                      <a:pt x="462" y="106"/>
                      <a:pt x="463" y="105"/>
                      <a:pt x="461" y="104"/>
                    </a:cubicBezTo>
                    <a:cubicBezTo>
                      <a:pt x="461" y="105"/>
                      <a:pt x="460" y="105"/>
                      <a:pt x="458" y="104"/>
                    </a:cubicBezTo>
                    <a:cubicBezTo>
                      <a:pt x="458" y="102"/>
                      <a:pt x="461" y="104"/>
                      <a:pt x="458" y="102"/>
                    </a:cubicBezTo>
                    <a:cubicBezTo>
                      <a:pt x="457" y="102"/>
                      <a:pt x="455" y="101"/>
                      <a:pt x="455" y="99"/>
                    </a:cubicBezTo>
                    <a:cubicBezTo>
                      <a:pt x="453" y="98"/>
                      <a:pt x="455" y="101"/>
                      <a:pt x="453" y="100"/>
                    </a:cubicBezTo>
                    <a:cubicBezTo>
                      <a:pt x="452" y="98"/>
                      <a:pt x="451" y="97"/>
                      <a:pt x="451" y="96"/>
                    </a:cubicBezTo>
                    <a:cubicBezTo>
                      <a:pt x="452" y="96"/>
                      <a:pt x="453" y="98"/>
                      <a:pt x="454" y="97"/>
                    </a:cubicBezTo>
                    <a:cubicBezTo>
                      <a:pt x="451" y="95"/>
                      <a:pt x="450" y="94"/>
                      <a:pt x="447" y="92"/>
                    </a:cubicBezTo>
                    <a:cubicBezTo>
                      <a:pt x="446" y="93"/>
                      <a:pt x="449" y="94"/>
                      <a:pt x="448" y="96"/>
                    </a:cubicBezTo>
                    <a:cubicBezTo>
                      <a:pt x="444" y="94"/>
                      <a:pt x="439" y="91"/>
                      <a:pt x="435" y="88"/>
                    </a:cubicBezTo>
                    <a:cubicBezTo>
                      <a:pt x="431" y="85"/>
                      <a:pt x="427" y="82"/>
                      <a:pt x="422" y="79"/>
                    </a:cubicBezTo>
                    <a:cubicBezTo>
                      <a:pt x="414" y="73"/>
                      <a:pt x="406" y="66"/>
                      <a:pt x="397" y="61"/>
                    </a:cubicBezTo>
                    <a:cubicBezTo>
                      <a:pt x="397" y="60"/>
                      <a:pt x="402" y="64"/>
                      <a:pt x="400" y="61"/>
                    </a:cubicBezTo>
                    <a:cubicBezTo>
                      <a:pt x="392" y="58"/>
                      <a:pt x="390" y="58"/>
                      <a:pt x="386" y="53"/>
                    </a:cubicBezTo>
                    <a:cubicBezTo>
                      <a:pt x="383" y="51"/>
                      <a:pt x="382" y="52"/>
                      <a:pt x="380" y="52"/>
                    </a:cubicBezTo>
                    <a:cubicBezTo>
                      <a:pt x="378" y="49"/>
                      <a:pt x="369" y="48"/>
                      <a:pt x="367" y="43"/>
                    </a:cubicBezTo>
                    <a:cubicBezTo>
                      <a:pt x="366" y="45"/>
                      <a:pt x="363" y="41"/>
                      <a:pt x="361" y="42"/>
                    </a:cubicBezTo>
                    <a:cubicBezTo>
                      <a:pt x="362" y="40"/>
                      <a:pt x="360" y="40"/>
                      <a:pt x="359" y="40"/>
                    </a:cubicBezTo>
                    <a:cubicBezTo>
                      <a:pt x="360" y="37"/>
                      <a:pt x="355" y="37"/>
                      <a:pt x="355" y="35"/>
                    </a:cubicBezTo>
                    <a:cubicBezTo>
                      <a:pt x="353" y="36"/>
                      <a:pt x="351" y="35"/>
                      <a:pt x="348" y="33"/>
                    </a:cubicBezTo>
                    <a:cubicBezTo>
                      <a:pt x="346" y="32"/>
                      <a:pt x="349" y="34"/>
                      <a:pt x="347" y="34"/>
                    </a:cubicBezTo>
                    <a:cubicBezTo>
                      <a:pt x="343" y="31"/>
                      <a:pt x="337" y="31"/>
                      <a:pt x="336" y="27"/>
                    </a:cubicBezTo>
                    <a:cubicBezTo>
                      <a:pt x="332" y="28"/>
                      <a:pt x="322" y="23"/>
                      <a:pt x="320" y="20"/>
                    </a:cubicBezTo>
                    <a:cubicBezTo>
                      <a:pt x="319" y="22"/>
                      <a:pt x="310" y="19"/>
                      <a:pt x="310" y="17"/>
                    </a:cubicBezTo>
                    <a:cubicBezTo>
                      <a:pt x="307" y="18"/>
                      <a:pt x="303" y="18"/>
                      <a:pt x="299" y="17"/>
                    </a:cubicBezTo>
                    <a:cubicBezTo>
                      <a:pt x="300" y="17"/>
                      <a:pt x="301" y="17"/>
                      <a:pt x="301" y="16"/>
                    </a:cubicBezTo>
                    <a:cubicBezTo>
                      <a:pt x="294" y="14"/>
                      <a:pt x="287" y="12"/>
                      <a:pt x="279" y="11"/>
                    </a:cubicBezTo>
                    <a:cubicBezTo>
                      <a:pt x="272" y="10"/>
                      <a:pt x="264" y="8"/>
                      <a:pt x="254" y="5"/>
                    </a:cubicBezTo>
                    <a:cubicBezTo>
                      <a:pt x="254" y="6"/>
                      <a:pt x="253" y="6"/>
                      <a:pt x="252" y="6"/>
                    </a:cubicBezTo>
                    <a:cubicBezTo>
                      <a:pt x="247" y="2"/>
                      <a:pt x="232" y="6"/>
                      <a:pt x="233" y="1"/>
                    </a:cubicBezTo>
                    <a:cubicBezTo>
                      <a:pt x="228" y="0"/>
                      <a:pt x="232" y="2"/>
                      <a:pt x="229" y="3"/>
                    </a:cubicBezTo>
                    <a:cubicBezTo>
                      <a:pt x="219" y="2"/>
                      <a:pt x="212" y="3"/>
                      <a:pt x="207" y="1"/>
                    </a:cubicBezTo>
                    <a:cubicBezTo>
                      <a:pt x="201" y="2"/>
                      <a:pt x="199" y="1"/>
                      <a:pt x="192" y="2"/>
                    </a:cubicBezTo>
                    <a:cubicBezTo>
                      <a:pt x="192" y="1"/>
                      <a:pt x="194" y="2"/>
                      <a:pt x="194" y="1"/>
                    </a:cubicBezTo>
                    <a:cubicBezTo>
                      <a:pt x="186" y="1"/>
                      <a:pt x="182" y="3"/>
                      <a:pt x="175" y="1"/>
                    </a:cubicBezTo>
                    <a:cubicBezTo>
                      <a:pt x="176" y="3"/>
                      <a:pt x="171" y="3"/>
                      <a:pt x="171" y="4"/>
                    </a:cubicBezTo>
                    <a:cubicBezTo>
                      <a:pt x="175" y="4"/>
                      <a:pt x="181" y="4"/>
                      <a:pt x="184" y="7"/>
                    </a:cubicBezTo>
                    <a:cubicBezTo>
                      <a:pt x="180" y="8"/>
                      <a:pt x="178" y="5"/>
                      <a:pt x="177" y="7"/>
                    </a:cubicBezTo>
                    <a:cubicBezTo>
                      <a:pt x="185" y="9"/>
                      <a:pt x="190" y="5"/>
                      <a:pt x="200" y="6"/>
                    </a:cubicBezTo>
                    <a:cubicBezTo>
                      <a:pt x="200" y="7"/>
                      <a:pt x="199" y="7"/>
                      <a:pt x="199" y="7"/>
                    </a:cubicBezTo>
                    <a:cubicBezTo>
                      <a:pt x="202" y="8"/>
                      <a:pt x="206" y="7"/>
                      <a:pt x="209" y="6"/>
                    </a:cubicBezTo>
                    <a:cubicBezTo>
                      <a:pt x="217" y="8"/>
                      <a:pt x="226" y="9"/>
                      <a:pt x="235" y="9"/>
                    </a:cubicBezTo>
                    <a:cubicBezTo>
                      <a:pt x="244" y="9"/>
                      <a:pt x="253" y="10"/>
                      <a:pt x="260" y="13"/>
                    </a:cubicBezTo>
                    <a:cubicBezTo>
                      <a:pt x="265" y="12"/>
                      <a:pt x="274" y="14"/>
                      <a:pt x="282" y="16"/>
                    </a:cubicBezTo>
                    <a:cubicBezTo>
                      <a:pt x="280" y="17"/>
                      <a:pt x="272" y="14"/>
                      <a:pt x="270" y="16"/>
                    </a:cubicBezTo>
                    <a:cubicBezTo>
                      <a:pt x="273" y="17"/>
                      <a:pt x="278" y="17"/>
                      <a:pt x="282" y="18"/>
                    </a:cubicBezTo>
                    <a:cubicBezTo>
                      <a:pt x="286" y="20"/>
                      <a:pt x="290" y="21"/>
                      <a:pt x="288" y="22"/>
                    </a:cubicBezTo>
                    <a:cubicBezTo>
                      <a:pt x="288" y="21"/>
                      <a:pt x="288" y="19"/>
                      <a:pt x="290" y="20"/>
                    </a:cubicBezTo>
                    <a:cubicBezTo>
                      <a:pt x="293" y="20"/>
                      <a:pt x="292" y="21"/>
                      <a:pt x="294" y="22"/>
                    </a:cubicBezTo>
                    <a:cubicBezTo>
                      <a:pt x="295" y="21"/>
                      <a:pt x="298" y="21"/>
                      <a:pt x="303" y="23"/>
                    </a:cubicBezTo>
                    <a:cubicBezTo>
                      <a:pt x="307" y="24"/>
                      <a:pt x="311" y="26"/>
                      <a:pt x="313" y="27"/>
                    </a:cubicBezTo>
                    <a:cubicBezTo>
                      <a:pt x="313" y="27"/>
                      <a:pt x="312" y="26"/>
                      <a:pt x="313" y="26"/>
                    </a:cubicBezTo>
                    <a:cubicBezTo>
                      <a:pt x="314" y="27"/>
                      <a:pt x="320" y="27"/>
                      <a:pt x="322" y="29"/>
                    </a:cubicBezTo>
                    <a:cubicBezTo>
                      <a:pt x="321" y="29"/>
                      <a:pt x="319" y="28"/>
                      <a:pt x="319" y="29"/>
                    </a:cubicBezTo>
                    <a:cubicBezTo>
                      <a:pt x="322" y="32"/>
                      <a:pt x="322" y="28"/>
                      <a:pt x="326" y="30"/>
                    </a:cubicBezTo>
                    <a:cubicBezTo>
                      <a:pt x="326" y="31"/>
                      <a:pt x="323" y="30"/>
                      <a:pt x="323" y="31"/>
                    </a:cubicBezTo>
                    <a:cubicBezTo>
                      <a:pt x="330" y="33"/>
                      <a:pt x="341" y="39"/>
                      <a:pt x="347" y="41"/>
                    </a:cubicBezTo>
                    <a:cubicBezTo>
                      <a:pt x="349" y="40"/>
                      <a:pt x="345" y="39"/>
                      <a:pt x="347" y="38"/>
                    </a:cubicBezTo>
                    <a:cubicBezTo>
                      <a:pt x="348" y="39"/>
                      <a:pt x="351" y="40"/>
                      <a:pt x="350" y="41"/>
                    </a:cubicBezTo>
                    <a:cubicBezTo>
                      <a:pt x="350" y="41"/>
                      <a:pt x="349" y="41"/>
                      <a:pt x="348" y="41"/>
                    </a:cubicBezTo>
                    <a:cubicBezTo>
                      <a:pt x="354" y="44"/>
                      <a:pt x="360" y="47"/>
                      <a:pt x="366" y="50"/>
                    </a:cubicBezTo>
                    <a:cubicBezTo>
                      <a:pt x="372" y="53"/>
                      <a:pt x="378" y="57"/>
                      <a:pt x="385" y="61"/>
                    </a:cubicBezTo>
                    <a:cubicBezTo>
                      <a:pt x="385" y="65"/>
                      <a:pt x="395" y="68"/>
                      <a:pt x="399" y="71"/>
                    </a:cubicBezTo>
                    <a:cubicBezTo>
                      <a:pt x="404" y="75"/>
                      <a:pt x="412" y="80"/>
                      <a:pt x="419" y="85"/>
                    </a:cubicBezTo>
                    <a:cubicBezTo>
                      <a:pt x="430" y="94"/>
                      <a:pt x="439" y="104"/>
                      <a:pt x="449" y="111"/>
                    </a:cubicBezTo>
                    <a:cubicBezTo>
                      <a:pt x="449" y="112"/>
                      <a:pt x="448" y="112"/>
                      <a:pt x="449" y="113"/>
                    </a:cubicBezTo>
                    <a:cubicBezTo>
                      <a:pt x="450" y="113"/>
                      <a:pt x="450" y="112"/>
                      <a:pt x="451" y="113"/>
                    </a:cubicBezTo>
                    <a:cubicBezTo>
                      <a:pt x="454" y="116"/>
                      <a:pt x="455" y="119"/>
                      <a:pt x="455" y="121"/>
                    </a:cubicBezTo>
                    <a:cubicBezTo>
                      <a:pt x="456" y="121"/>
                      <a:pt x="458" y="121"/>
                      <a:pt x="459" y="122"/>
                    </a:cubicBezTo>
                    <a:cubicBezTo>
                      <a:pt x="458" y="121"/>
                      <a:pt x="455" y="120"/>
                      <a:pt x="456" y="118"/>
                    </a:cubicBezTo>
                    <a:cubicBezTo>
                      <a:pt x="457" y="119"/>
                      <a:pt x="458" y="118"/>
                      <a:pt x="459" y="121"/>
                    </a:cubicBezTo>
                    <a:cubicBezTo>
                      <a:pt x="459" y="125"/>
                      <a:pt x="460" y="122"/>
                      <a:pt x="462" y="127"/>
                    </a:cubicBezTo>
                    <a:cubicBezTo>
                      <a:pt x="461" y="126"/>
                      <a:pt x="461" y="126"/>
                      <a:pt x="460" y="126"/>
                    </a:cubicBezTo>
                    <a:cubicBezTo>
                      <a:pt x="464" y="128"/>
                      <a:pt x="466" y="134"/>
                      <a:pt x="469" y="136"/>
                    </a:cubicBezTo>
                    <a:cubicBezTo>
                      <a:pt x="467" y="132"/>
                      <a:pt x="466" y="131"/>
                      <a:pt x="464" y="128"/>
                    </a:cubicBezTo>
                    <a:cubicBezTo>
                      <a:pt x="467" y="131"/>
                      <a:pt x="468" y="132"/>
                      <a:pt x="471" y="134"/>
                    </a:cubicBezTo>
                    <a:cubicBezTo>
                      <a:pt x="471" y="136"/>
                      <a:pt x="468" y="133"/>
                      <a:pt x="470" y="136"/>
                    </a:cubicBezTo>
                    <a:cubicBezTo>
                      <a:pt x="474" y="138"/>
                      <a:pt x="474" y="146"/>
                      <a:pt x="479" y="149"/>
                    </a:cubicBezTo>
                    <a:cubicBezTo>
                      <a:pt x="477" y="148"/>
                      <a:pt x="477" y="145"/>
                      <a:pt x="478" y="147"/>
                    </a:cubicBezTo>
                    <a:cubicBezTo>
                      <a:pt x="479" y="148"/>
                      <a:pt x="479" y="149"/>
                      <a:pt x="480" y="151"/>
                    </a:cubicBezTo>
                    <a:cubicBezTo>
                      <a:pt x="482" y="151"/>
                      <a:pt x="484" y="153"/>
                      <a:pt x="485" y="155"/>
                    </a:cubicBezTo>
                    <a:cubicBezTo>
                      <a:pt x="486" y="157"/>
                      <a:pt x="487" y="160"/>
                      <a:pt x="489" y="161"/>
                    </a:cubicBezTo>
                    <a:cubicBezTo>
                      <a:pt x="490" y="163"/>
                      <a:pt x="489" y="163"/>
                      <a:pt x="489" y="164"/>
                    </a:cubicBezTo>
                    <a:cubicBezTo>
                      <a:pt x="491" y="164"/>
                      <a:pt x="496" y="171"/>
                      <a:pt x="497" y="172"/>
                    </a:cubicBezTo>
                    <a:cubicBezTo>
                      <a:pt x="496" y="174"/>
                      <a:pt x="494" y="169"/>
                      <a:pt x="493" y="170"/>
                    </a:cubicBezTo>
                    <a:cubicBezTo>
                      <a:pt x="496" y="173"/>
                      <a:pt x="498" y="175"/>
                      <a:pt x="499" y="177"/>
                    </a:cubicBezTo>
                    <a:cubicBezTo>
                      <a:pt x="501" y="179"/>
                      <a:pt x="502" y="180"/>
                      <a:pt x="504" y="181"/>
                    </a:cubicBezTo>
                    <a:cubicBezTo>
                      <a:pt x="505" y="183"/>
                      <a:pt x="503" y="183"/>
                      <a:pt x="504" y="184"/>
                    </a:cubicBezTo>
                    <a:cubicBezTo>
                      <a:pt x="505" y="182"/>
                      <a:pt x="508" y="188"/>
                      <a:pt x="511" y="191"/>
                    </a:cubicBezTo>
                    <a:cubicBezTo>
                      <a:pt x="509" y="192"/>
                      <a:pt x="509" y="193"/>
                      <a:pt x="508" y="192"/>
                    </a:cubicBezTo>
                    <a:cubicBezTo>
                      <a:pt x="508" y="191"/>
                      <a:pt x="506" y="188"/>
                      <a:pt x="505" y="188"/>
                    </a:cubicBezTo>
                    <a:cubicBezTo>
                      <a:pt x="505" y="190"/>
                      <a:pt x="502" y="186"/>
                      <a:pt x="501" y="187"/>
                    </a:cubicBezTo>
                    <a:cubicBezTo>
                      <a:pt x="500" y="185"/>
                      <a:pt x="501" y="185"/>
                      <a:pt x="502" y="185"/>
                    </a:cubicBezTo>
                    <a:cubicBezTo>
                      <a:pt x="498" y="180"/>
                      <a:pt x="495" y="173"/>
                      <a:pt x="491" y="168"/>
                    </a:cubicBezTo>
                    <a:cubicBezTo>
                      <a:pt x="491" y="168"/>
                      <a:pt x="492" y="169"/>
                      <a:pt x="492" y="167"/>
                    </a:cubicBezTo>
                    <a:cubicBezTo>
                      <a:pt x="491" y="170"/>
                      <a:pt x="490" y="165"/>
                      <a:pt x="489" y="166"/>
                    </a:cubicBezTo>
                    <a:cubicBezTo>
                      <a:pt x="490" y="169"/>
                      <a:pt x="486" y="166"/>
                      <a:pt x="485" y="165"/>
                    </a:cubicBezTo>
                    <a:cubicBezTo>
                      <a:pt x="486" y="165"/>
                      <a:pt x="487" y="165"/>
                      <a:pt x="486" y="163"/>
                    </a:cubicBezTo>
                    <a:cubicBezTo>
                      <a:pt x="483" y="163"/>
                      <a:pt x="483" y="157"/>
                      <a:pt x="480" y="157"/>
                    </a:cubicBezTo>
                    <a:cubicBezTo>
                      <a:pt x="480" y="155"/>
                      <a:pt x="482" y="157"/>
                      <a:pt x="480" y="155"/>
                    </a:cubicBezTo>
                    <a:cubicBezTo>
                      <a:pt x="479" y="156"/>
                      <a:pt x="479" y="156"/>
                      <a:pt x="479" y="156"/>
                    </a:cubicBezTo>
                    <a:cubicBezTo>
                      <a:pt x="477" y="153"/>
                      <a:pt x="471" y="146"/>
                      <a:pt x="470" y="144"/>
                    </a:cubicBezTo>
                    <a:cubicBezTo>
                      <a:pt x="469" y="143"/>
                      <a:pt x="469" y="148"/>
                      <a:pt x="467" y="144"/>
                    </a:cubicBezTo>
                    <a:cubicBezTo>
                      <a:pt x="468" y="144"/>
                      <a:pt x="467" y="142"/>
                      <a:pt x="465" y="140"/>
                    </a:cubicBezTo>
                    <a:cubicBezTo>
                      <a:pt x="463" y="138"/>
                      <a:pt x="462" y="136"/>
                      <a:pt x="463" y="135"/>
                    </a:cubicBezTo>
                    <a:cubicBezTo>
                      <a:pt x="456" y="130"/>
                      <a:pt x="456" y="126"/>
                      <a:pt x="450" y="122"/>
                    </a:cubicBezTo>
                    <a:cubicBezTo>
                      <a:pt x="450" y="122"/>
                      <a:pt x="448" y="118"/>
                      <a:pt x="446" y="118"/>
                    </a:cubicBezTo>
                    <a:cubicBezTo>
                      <a:pt x="447" y="118"/>
                      <a:pt x="448" y="121"/>
                      <a:pt x="447" y="120"/>
                    </a:cubicBezTo>
                    <a:cubicBezTo>
                      <a:pt x="443" y="114"/>
                      <a:pt x="438" y="109"/>
                      <a:pt x="433" y="104"/>
                    </a:cubicBezTo>
                    <a:cubicBezTo>
                      <a:pt x="427" y="99"/>
                      <a:pt x="422" y="94"/>
                      <a:pt x="417" y="89"/>
                    </a:cubicBezTo>
                    <a:cubicBezTo>
                      <a:pt x="418" y="90"/>
                      <a:pt x="418" y="91"/>
                      <a:pt x="418" y="91"/>
                    </a:cubicBezTo>
                    <a:cubicBezTo>
                      <a:pt x="417" y="90"/>
                      <a:pt x="416" y="90"/>
                      <a:pt x="415" y="89"/>
                    </a:cubicBezTo>
                    <a:cubicBezTo>
                      <a:pt x="416" y="88"/>
                      <a:pt x="416" y="88"/>
                      <a:pt x="417" y="88"/>
                    </a:cubicBezTo>
                    <a:cubicBezTo>
                      <a:pt x="414" y="87"/>
                      <a:pt x="412" y="82"/>
                      <a:pt x="410" y="82"/>
                    </a:cubicBezTo>
                    <a:cubicBezTo>
                      <a:pt x="412" y="84"/>
                      <a:pt x="409" y="81"/>
                      <a:pt x="409" y="81"/>
                    </a:cubicBezTo>
                    <a:cubicBezTo>
                      <a:pt x="407" y="81"/>
                      <a:pt x="408" y="82"/>
                      <a:pt x="406" y="81"/>
                    </a:cubicBezTo>
                    <a:cubicBezTo>
                      <a:pt x="406" y="82"/>
                      <a:pt x="408" y="83"/>
                      <a:pt x="408" y="83"/>
                    </a:cubicBezTo>
                    <a:cubicBezTo>
                      <a:pt x="404" y="82"/>
                      <a:pt x="401" y="79"/>
                      <a:pt x="398" y="76"/>
                    </a:cubicBezTo>
                    <a:cubicBezTo>
                      <a:pt x="394" y="73"/>
                      <a:pt x="391" y="70"/>
                      <a:pt x="388" y="68"/>
                    </a:cubicBezTo>
                    <a:cubicBezTo>
                      <a:pt x="385" y="67"/>
                      <a:pt x="389" y="71"/>
                      <a:pt x="386" y="70"/>
                    </a:cubicBezTo>
                    <a:cubicBezTo>
                      <a:pt x="385" y="67"/>
                      <a:pt x="380" y="68"/>
                      <a:pt x="380" y="66"/>
                    </a:cubicBezTo>
                    <a:cubicBezTo>
                      <a:pt x="381" y="65"/>
                      <a:pt x="388" y="70"/>
                      <a:pt x="386" y="66"/>
                    </a:cubicBezTo>
                    <a:cubicBezTo>
                      <a:pt x="382" y="65"/>
                      <a:pt x="378" y="66"/>
                      <a:pt x="374" y="62"/>
                    </a:cubicBezTo>
                    <a:cubicBezTo>
                      <a:pt x="373" y="66"/>
                      <a:pt x="364" y="59"/>
                      <a:pt x="360" y="59"/>
                    </a:cubicBezTo>
                    <a:cubicBezTo>
                      <a:pt x="359" y="57"/>
                      <a:pt x="354" y="53"/>
                      <a:pt x="351" y="53"/>
                    </a:cubicBezTo>
                    <a:cubicBezTo>
                      <a:pt x="356" y="56"/>
                      <a:pt x="360" y="60"/>
                      <a:pt x="360" y="63"/>
                    </a:cubicBezTo>
                    <a:cubicBezTo>
                      <a:pt x="360" y="63"/>
                      <a:pt x="358" y="62"/>
                      <a:pt x="358" y="62"/>
                    </a:cubicBezTo>
                    <a:cubicBezTo>
                      <a:pt x="362" y="65"/>
                      <a:pt x="362" y="62"/>
                      <a:pt x="365" y="65"/>
                    </a:cubicBezTo>
                    <a:cubicBezTo>
                      <a:pt x="366" y="63"/>
                      <a:pt x="361" y="62"/>
                      <a:pt x="362" y="60"/>
                    </a:cubicBezTo>
                    <a:cubicBezTo>
                      <a:pt x="368" y="63"/>
                      <a:pt x="373" y="66"/>
                      <a:pt x="377" y="70"/>
                    </a:cubicBezTo>
                    <a:cubicBezTo>
                      <a:pt x="375" y="68"/>
                      <a:pt x="375" y="70"/>
                      <a:pt x="373" y="69"/>
                    </a:cubicBezTo>
                    <a:cubicBezTo>
                      <a:pt x="373" y="68"/>
                      <a:pt x="370" y="65"/>
                      <a:pt x="369" y="66"/>
                    </a:cubicBezTo>
                    <a:cubicBezTo>
                      <a:pt x="367" y="68"/>
                      <a:pt x="358" y="64"/>
                      <a:pt x="355" y="60"/>
                    </a:cubicBezTo>
                    <a:cubicBezTo>
                      <a:pt x="351" y="61"/>
                      <a:pt x="348" y="57"/>
                      <a:pt x="347" y="56"/>
                    </a:cubicBezTo>
                    <a:cubicBezTo>
                      <a:pt x="349" y="58"/>
                      <a:pt x="346" y="58"/>
                      <a:pt x="345" y="57"/>
                    </a:cubicBezTo>
                    <a:cubicBezTo>
                      <a:pt x="346" y="55"/>
                      <a:pt x="338" y="52"/>
                      <a:pt x="341" y="56"/>
                    </a:cubicBezTo>
                    <a:cubicBezTo>
                      <a:pt x="338" y="54"/>
                      <a:pt x="338" y="53"/>
                      <a:pt x="338" y="52"/>
                    </a:cubicBezTo>
                    <a:cubicBezTo>
                      <a:pt x="336" y="52"/>
                      <a:pt x="333" y="52"/>
                      <a:pt x="330" y="53"/>
                    </a:cubicBezTo>
                    <a:cubicBezTo>
                      <a:pt x="331" y="51"/>
                      <a:pt x="332" y="52"/>
                      <a:pt x="330" y="50"/>
                    </a:cubicBezTo>
                    <a:cubicBezTo>
                      <a:pt x="328" y="50"/>
                      <a:pt x="330" y="51"/>
                      <a:pt x="328" y="51"/>
                    </a:cubicBezTo>
                    <a:cubicBezTo>
                      <a:pt x="328" y="51"/>
                      <a:pt x="328" y="50"/>
                      <a:pt x="328" y="50"/>
                    </a:cubicBezTo>
                    <a:cubicBezTo>
                      <a:pt x="324" y="52"/>
                      <a:pt x="319" y="45"/>
                      <a:pt x="317" y="46"/>
                    </a:cubicBezTo>
                    <a:cubicBezTo>
                      <a:pt x="318" y="46"/>
                      <a:pt x="319" y="46"/>
                      <a:pt x="319" y="47"/>
                    </a:cubicBezTo>
                    <a:cubicBezTo>
                      <a:pt x="315" y="45"/>
                      <a:pt x="311" y="44"/>
                      <a:pt x="311" y="42"/>
                    </a:cubicBezTo>
                    <a:cubicBezTo>
                      <a:pt x="309" y="44"/>
                      <a:pt x="308" y="40"/>
                      <a:pt x="306" y="40"/>
                    </a:cubicBezTo>
                    <a:cubicBezTo>
                      <a:pt x="305" y="41"/>
                      <a:pt x="301" y="41"/>
                      <a:pt x="297" y="40"/>
                    </a:cubicBezTo>
                    <a:cubicBezTo>
                      <a:pt x="294" y="39"/>
                      <a:pt x="291" y="38"/>
                      <a:pt x="292" y="36"/>
                    </a:cubicBezTo>
                    <a:cubicBezTo>
                      <a:pt x="289" y="37"/>
                      <a:pt x="287" y="38"/>
                      <a:pt x="284" y="35"/>
                    </a:cubicBezTo>
                    <a:cubicBezTo>
                      <a:pt x="282" y="37"/>
                      <a:pt x="289" y="37"/>
                      <a:pt x="290" y="39"/>
                    </a:cubicBezTo>
                    <a:cubicBezTo>
                      <a:pt x="287" y="39"/>
                      <a:pt x="281" y="36"/>
                      <a:pt x="279" y="37"/>
                    </a:cubicBezTo>
                    <a:cubicBezTo>
                      <a:pt x="277" y="35"/>
                      <a:pt x="276" y="34"/>
                      <a:pt x="276" y="32"/>
                    </a:cubicBezTo>
                    <a:cubicBezTo>
                      <a:pt x="274" y="32"/>
                      <a:pt x="274" y="33"/>
                      <a:pt x="272" y="34"/>
                    </a:cubicBezTo>
                    <a:cubicBezTo>
                      <a:pt x="273" y="34"/>
                      <a:pt x="274" y="34"/>
                      <a:pt x="274" y="35"/>
                    </a:cubicBezTo>
                    <a:cubicBezTo>
                      <a:pt x="271" y="36"/>
                      <a:pt x="265" y="34"/>
                      <a:pt x="266" y="31"/>
                    </a:cubicBezTo>
                    <a:cubicBezTo>
                      <a:pt x="268" y="32"/>
                      <a:pt x="269" y="29"/>
                      <a:pt x="268" y="29"/>
                    </a:cubicBezTo>
                    <a:cubicBezTo>
                      <a:pt x="266" y="31"/>
                      <a:pt x="261" y="29"/>
                      <a:pt x="259" y="31"/>
                    </a:cubicBezTo>
                    <a:cubicBezTo>
                      <a:pt x="263" y="32"/>
                      <a:pt x="262" y="30"/>
                      <a:pt x="265" y="31"/>
                    </a:cubicBezTo>
                    <a:cubicBezTo>
                      <a:pt x="266" y="33"/>
                      <a:pt x="264" y="33"/>
                      <a:pt x="266" y="34"/>
                    </a:cubicBezTo>
                    <a:cubicBezTo>
                      <a:pt x="261" y="33"/>
                      <a:pt x="259" y="33"/>
                      <a:pt x="256" y="33"/>
                    </a:cubicBezTo>
                    <a:cubicBezTo>
                      <a:pt x="256" y="32"/>
                      <a:pt x="258" y="32"/>
                      <a:pt x="258" y="31"/>
                    </a:cubicBezTo>
                    <a:cubicBezTo>
                      <a:pt x="255" y="30"/>
                      <a:pt x="256" y="32"/>
                      <a:pt x="254" y="32"/>
                    </a:cubicBezTo>
                    <a:cubicBezTo>
                      <a:pt x="253" y="31"/>
                      <a:pt x="251" y="31"/>
                      <a:pt x="250" y="30"/>
                    </a:cubicBezTo>
                    <a:cubicBezTo>
                      <a:pt x="243" y="31"/>
                      <a:pt x="239" y="29"/>
                      <a:pt x="230" y="29"/>
                    </a:cubicBezTo>
                    <a:cubicBezTo>
                      <a:pt x="228" y="31"/>
                      <a:pt x="234" y="29"/>
                      <a:pt x="234" y="30"/>
                    </a:cubicBezTo>
                    <a:cubicBezTo>
                      <a:pt x="230" y="31"/>
                      <a:pt x="225" y="31"/>
                      <a:pt x="221" y="32"/>
                    </a:cubicBezTo>
                    <a:cubicBezTo>
                      <a:pt x="216" y="32"/>
                      <a:pt x="212" y="32"/>
                      <a:pt x="207" y="33"/>
                    </a:cubicBezTo>
                    <a:cubicBezTo>
                      <a:pt x="207" y="32"/>
                      <a:pt x="208" y="32"/>
                      <a:pt x="209" y="31"/>
                    </a:cubicBezTo>
                    <a:cubicBezTo>
                      <a:pt x="204" y="34"/>
                      <a:pt x="200" y="31"/>
                      <a:pt x="199" y="33"/>
                    </a:cubicBezTo>
                    <a:cubicBezTo>
                      <a:pt x="196" y="33"/>
                      <a:pt x="193" y="32"/>
                      <a:pt x="188" y="32"/>
                    </a:cubicBezTo>
                    <a:cubicBezTo>
                      <a:pt x="184" y="32"/>
                      <a:pt x="180" y="32"/>
                      <a:pt x="175" y="33"/>
                    </a:cubicBezTo>
                    <a:cubicBezTo>
                      <a:pt x="171" y="33"/>
                      <a:pt x="166" y="33"/>
                      <a:pt x="162" y="33"/>
                    </a:cubicBezTo>
                    <a:cubicBezTo>
                      <a:pt x="158" y="33"/>
                      <a:pt x="154" y="33"/>
                      <a:pt x="152" y="33"/>
                    </a:cubicBezTo>
                    <a:cubicBezTo>
                      <a:pt x="146" y="34"/>
                      <a:pt x="139" y="38"/>
                      <a:pt x="134" y="36"/>
                    </a:cubicBezTo>
                    <a:cubicBezTo>
                      <a:pt x="132" y="37"/>
                      <a:pt x="130" y="37"/>
                      <a:pt x="127" y="38"/>
                    </a:cubicBezTo>
                    <a:cubicBezTo>
                      <a:pt x="124" y="39"/>
                      <a:pt x="122" y="39"/>
                      <a:pt x="121" y="40"/>
                    </a:cubicBezTo>
                    <a:cubicBezTo>
                      <a:pt x="122" y="40"/>
                      <a:pt x="121" y="41"/>
                      <a:pt x="120" y="41"/>
                    </a:cubicBezTo>
                    <a:cubicBezTo>
                      <a:pt x="114" y="42"/>
                      <a:pt x="110" y="44"/>
                      <a:pt x="105" y="46"/>
                    </a:cubicBezTo>
                    <a:cubicBezTo>
                      <a:pt x="101" y="48"/>
                      <a:pt x="96" y="50"/>
                      <a:pt x="89" y="52"/>
                    </a:cubicBezTo>
                    <a:cubicBezTo>
                      <a:pt x="90" y="54"/>
                      <a:pt x="98" y="48"/>
                      <a:pt x="98" y="52"/>
                    </a:cubicBezTo>
                    <a:cubicBezTo>
                      <a:pt x="106" y="50"/>
                      <a:pt x="108" y="50"/>
                      <a:pt x="115" y="49"/>
                    </a:cubicBezTo>
                    <a:cubicBezTo>
                      <a:pt x="114" y="49"/>
                      <a:pt x="113" y="49"/>
                      <a:pt x="113" y="50"/>
                    </a:cubicBezTo>
                    <a:cubicBezTo>
                      <a:pt x="114" y="50"/>
                      <a:pt x="114" y="49"/>
                      <a:pt x="115" y="50"/>
                    </a:cubicBezTo>
                    <a:cubicBezTo>
                      <a:pt x="111" y="50"/>
                      <a:pt x="109" y="51"/>
                      <a:pt x="108" y="53"/>
                    </a:cubicBezTo>
                    <a:cubicBezTo>
                      <a:pt x="113" y="51"/>
                      <a:pt x="120" y="49"/>
                      <a:pt x="126" y="49"/>
                    </a:cubicBezTo>
                    <a:cubicBezTo>
                      <a:pt x="125" y="52"/>
                      <a:pt x="115" y="52"/>
                      <a:pt x="114" y="53"/>
                    </a:cubicBezTo>
                    <a:cubicBezTo>
                      <a:pt x="119" y="53"/>
                      <a:pt x="123" y="53"/>
                      <a:pt x="129" y="52"/>
                    </a:cubicBezTo>
                    <a:cubicBezTo>
                      <a:pt x="127" y="54"/>
                      <a:pt x="131" y="52"/>
                      <a:pt x="131" y="54"/>
                    </a:cubicBezTo>
                    <a:cubicBezTo>
                      <a:pt x="128" y="56"/>
                      <a:pt x="126" y="55"/>
                      <a:pt x="123" y="56"/>
                    </a:cubicBezTo>
                    <a:cubicBezTo>
                      <a:pt x="124" y="55"/>
                      <a:pt x="126" y="57"/>
                      <a:pt x="124" y="57"/>
                    </a:cubicBezTo>
                    <a:cubicBezTo>
                      <a:pt x="122" y="57"/>
                      <a:pt x="122" y="58"/>
                      <a:pt x="119" y="58"/>
                    </a:cubicBezTo>
                    <a:cubicBezTo>
                      <a:pt x="119" y="58"/>
                      <a:pt x="122" y="56"/>
                      <a:pt x="120" y="56"/>
                    </a:cubicBezTo>
                    <a:cubicBezTo>
                      <a:pt x="117" y="58"/>
                      <a:pt x="112" y="62"/>
                      <a:pt x="110" y="60"/>
                    </a:cubicBezTo>
                    <a:cubicBezTo>
                      <a:pt x="110" y="61"/>
                      <a:pt x="111" y="61"/>
                      <a:pt x="111" y="62"/>
                    </a:cubicBezTo>
                    <a:cubicBezTo>
                      <a:pt x="109" y="62"/>
                      <a:pt x="108" y="63"/>
                      <a:pt x="107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2" y="64"/>
                      <a:pt x="101" y="66"/>
                      <a:pt x="99" y="68"/>
                    </a:cubicBezTo>
                    <a:cubicBezTo>
                      <a:pt x="98" y="68"/>
                      <a:pt x="95" y="69"/>
                      <a:pt x="93" y="70"/>
                    </a:cubicBezTo>
                    <a:cubicBezTo>
                      <a:pt x="90" y="71"/>
                      <a:pt x="88" y="72"/>
                      <a:pt x="88" y="73"/>
                    </a:cubicBezTo>
                    <a:cubicBezTo>
                      <a:pt x="89" y="72"/>
                      <a:pt x="91" y="71"/>
                      <a:pt x="93" y="70"/>
                    </a:cubicBezTo>
                    <a:cubicBezTo>
                      <a:pt x="95" y="69"/>
                      <a:pt x="97" y="69"/>
                      <a:pt x="99" y="70"/>
                    </a:cubicBezTo>
                    <a:cubicBezTo>
                      <a:pt x="104" y="68"/>
                      <a:pt x="109" y="67"/>
                      <a:pt x="114" y="66"/>
                    </a:cubicBezTo>
                    <a:cubicBezTo>
                      <a:pt x="119" y="64"/>
                      <a:pt x="123" y="63"/>
                      <a:pt x="126" y="62"/>
                    </a:cubicBezTo>
                    <a:cubicBezTo>
                      <a:pt x="128" y="61"/>
                      <a:pt x="130" y="61"/>
                      <a:pt x="132" y="61"/>
                    </a:cubicBezTo>
                    <a:cubicBezTo>
                      <a:pt x="135" y="60"/>
                      <a:pt x="137" y="60"/>
                      <a:pt x="139" y="60"/>
                    </a:cubicBezTo>
                    <a:cubicBezTo>
                      <a:pt x="142" y="59"/>
                      <a:pt x="147" y="57"/>
                      <a:pt x="150" y="59"/>
                    </a:cubicBezTo>
                    <a:cubicBezTo>
                      <a:pt x="147" y="58"/>
                      <a:pt x="145" y="60"/>
                      <a:pt x="143" y="60"/>
                    </a:cubicBezTo>
                    <a:cubicBezTo>
                      <a:pt x="141" y="60"/>
                      <a:pt x="144" y="60"/>
                      <a:pt x="142" y="61"/>
                    </a:cubicBezTo>
                    <a:cubicBezTo>
                      <a:pt x="133" y="62"/>
                      <a:pt x="124" y="64"/>
                      <a:pt x="115" y="67"/>
                    </a:cubicBezTo>
                    <a:cubicBezTo>
                      <a:pt x="111" y="69"/>
                      <a:pt x="106" y="70"/>
                      <a:pt x="102" y="72"/>
                    </a:cubicBezTo>
                    <a:cubicBezTo>
                      <a:pt x="100" y="73"/>
                      <a:pt x="98" y="74"/>
                      <a:pt x="95" y="75"/>
                    </a:cubicBezTo>
                    <a:cubicBezTo>
                      <a:pt x="93" y="76"/>
                      <a:pt x="91" y="77"/>
                      <a:pt x="89" y="78"/>
                    </a:cubicBezTo>
                    <a:cubicBezTo>
                      <a:pt x="72" y="87"/>
                      <a:pt x="56" y="98"/>
                      <a:pt x="39" y="108"/>
                    </a:cubicBezTo>
                    <a:cubicBezTo>
                      <a:pt x="41" y="111"/>
                      <a:pt x="31" y="116"/>
                      <a:pt x="28" y="117"/>
                    </a:cubicBezTo>
                    <a:cubicBezTo>
                      <a:pt x="28" y="120"/>
                      <a:pt x="22" y="120"/>
                      <a:pt x="23" y="123"/>
                    </a:cubicBezTo>
                    <a:cubicBezTo>
                      <a:pt x="25" y="122"/>
                      <a:pt x="29" y="119"/>
                      <a:pt x="30" y="120"/>
                    </a:cubicBezTo>
                    <a:cubicBezTo>
                      <a:pt x="30" y="121"/>
                      <a:pt x="32" y="122"/>
                      <a:pt x="31" y="123"/>
                    </a:cubicBezTo>
                    <a:cubicBezTo>
                      <a:pt x="25" y="128"/>
                      <a:pt x="19" y="128"/>
                      <a:pt x="17" y="132"/>
                    </a:cubicBezTo>
                    <a:cubicBezTo>
                      <a:pt x="20" y="130"/>
                      <a:pt x="25" y="130"/>
                      <a:pt x="30" y="126"/>
                    </a:cubicBezTo>
                    <a:cubicBezTo>
                      <a:pt x="30" y="127"/>
                      <a:pt x="32" y="130"/>
                      <a:pt x="32" y="128"/>
                    </a:cubicBezTo>
                    <a:cubicBezTo>
                      <a:pt x="29" y="126"/>
                      <a:pt x="34" y="126"/>
                      <a:pt x="34" y="123"/>
                    </a:cubicBezTo>
                    <a:cubicBezTo>
                      <a:pt x="36" y="122"/>
                      <a:pt x="38" y="123"/>
                      <a:pt x="39" y="124"/>
                    </a:cubicBezTo>
                    <a:cubicBezTo>
                      <a:pt x="38" y="126"/>
                      <a:pt x="34" y="130"/>
                      <a:pt x="33" y="132"/>
                    </a:cubicBezTo>
                    <a:cubicBezTo>
                      <a:pt x="34" y="134"/>
                      <a:pt x="36" y="133"/>
                      <a:pt x="37" y="131"/>
                    </a:cubicBezTo>
                    <a:cubicBezTo>
                      <a:pt x="43" y="130"/>
                      <a:pt x="48" y="126"/>
                      <a:pt x="54" y="122"/>
                    </a:cubicBezTo>
                    <a:cubicBezTo>
                      <a:pt x="60" y="117"/>
                      <a:pt x="65" y="113"/>
                      <a:pt x="71" y="111"/>
                    </a:cubicBezTo>
                    <a:cubicBezTo>
                      <a:pt x="72" y="110"/>
                      <a:pt x="72" y="112"/>
                      <a:pt x="73" y="111"/>
                    </a:cubicBezTo>
                    <a:cubicBezTo>
                      <a:pt x="78" y="108"/>
                      <a:pt x="86" y="101"/>
                      <a:pt x="93" y="102"/>
                    </a:cubicBezTo>
                    <a:cubicBezTo>
                      <a:pt x="97" y="100"/>
                      <a:pt x="100" y="99"/>
                      <a:pt x="104" y="98"/>
                    </a:cubicBezTo>
                    <a:cubicBezTo>
                      <a:pt x="104" y="96"/>
                      <a:pt x="105" y="96"/>
                      <a:pt x="107" y="95"/>
                    </a:cubicBezTo>
                    <a:cubicBezTo>
                      <a:pt x="107" y="96"/>
                      <a:pt x="108" y="96"/>
                      <a:pt x="108" y="97"/>
                    </a:cubicBezTo>
                    <a:cubicBezTo>
                      <a:pt x="106" y="98"/>
                      <a:pt x="105" y="98"/>
                      <a:pt x="104" y="99"/>
                    </a:cubicBezTo>
                    <a:cubicBezTo>
                      <a:pt x="105" y="100"/>
                      <a:pt x="107" y="98"/>
                      <a:pt x="107" y="100"/>
                    </a:cubicBezTo>
                    <a:cubicBezTo>
                      <a:pt x="103" y="102"/>
                      <a:pt x="102" y="104"/>
                      <a:pt x="99" y="106"/>
                    </a:cubicBezTo>
                    <a:cubicBezTo>
                      <a:pt x="100" y="106"/>
                      <a:pt x="100" y="107"/>
                      <a:pt x="102" y="106"/>
                    </a:cubicBezTo>
                    <a:cubicBezTo>
                      <a:pt x="104" y="102"/>
                      <a:pt x="110" y="100"/>
                      <a:pt x="111" y="96"/>
                    </a:cubicBezTo>
                    <a:cubicBezTo>
                      <a:pt x="112" y="96"/>
                      <a:pt x="114" y="98"/>
                      <a:pt x="113" y="99"/>
                    </a:cubicBezTo>
                    <a:cubicBezTo>
                      <a:pt x="116" y="99"/>
                      <a:pt x="119" y="98"/>
                      <a:pt x="122" y="97"/>
                    </a:cubicBezTo>
                    <a:cubicBezTo>
                      <a:pt x="125" y="96"/>
                      <a:pt x="128" y="95"/>
                      <a:pt x="130" y="96"/>
                    </a:cubicBezTo>
                    <a:cubicBezTo>
                      <a:pt x="131" y="97"/>
                      <a:pt x="129" y="98"/>
                      <a:pt x="128" y="99"/>
                    </a:cubicBezTo>
                    <a:cubicBezTo>
                      <a:pt x="133" y="98"/>
                      <a:pt x="128" y="101"/>
                      <a:pt x="128" y="102"/>
                    </a:cubicBezTo>
                    <a:cubicBezTo>
                      <a:pt x="131" y="99"/>
                      <a:pt x="137" y="98"/>
                      <a:pt x="141" y="96"/>
                    </a:cubicBezTo>
                    <a:cubicBezTo>
                      <a:pt x="158" y="96"/>
                      <a:pt x="175" y="94"/>
                      <a:pt x="192" y="93"/>
                    </a:cubicBezTo>
                    <a:cubicBezTo>
                      <a:pt x="209" y="92"/>
                      <a:pt x="226" y="93"/>
                      <a:pt x="241" y="97"/>
                    </a:cubicBezTo>
                    <a:cubicBezTo>
                      <a:pt x="250" y="97"/>
                      <a:pt x="260" y="99"/>
                      <a:pt x="266" y="100"/>
                    </a:cubicBezTo>
                    <a:cubicBezTo>
                      <a:pt x="270" y="99"/>
                      <a:pt x="278" y="100"/>
                      <a:pt x="281" y="103"/>
                    </a:cubicBezTo>
                    <a:cubicBezTo>
                      <a:pt x="283" y="102"/>
                      <a:pt x="292" y="105"/>
                      <a:pt x="295" y="106"/>
                    </a:cubicBezTo>
                    <a:cubicBezTo>
                      <a:pt x="292" y="105"/>
                      <a:pt x="295" y="107"/>
                      <a:pt x="295" y="108"/>
                    </a:cubicBezTo>
                    <a:cubicBezTo>
                      <a:pt x="290" y="106"/>
                      <a:pt x="287" y="104"/>
                      <a:pt x="285" y="106"/>
                    </a:cubicBezTo>
                    <a:cubicBezTo>
                      <a:pt x="284" y="106"/>
                      <a:pt x="284" y="105"/>
                      <a:pt x="283" y="105"/>
                    </a:cubicBezTo>
                    <a:cubicBezTo>
                      <a:pt x="284" y="105"/>
                      <a:pt x="285" y="105"/>
                      <a:pt x="285" y="105"/>
                    </a:cubicBezTo>
                    <a:cubicBezTo>
                      <a:pt x="281" y="103"/>
                      <a:pt x="285" y="108"/>
                      <a:pt x="281" y="107"/>
                    </a:cubicBezTo>
                    <a:cubicBezTo>
                      <a:pt x="282" y="104"/>
                      <a:pt x="277" y="106"/>
                      <a:pt x="279" y="103"/>
                    </a:cubicBezTo>
                    <a:cubicBezTo>
                      <a:pt x="281" y="103"/>
                      <a:pt x="281" y="105"/>
                      <a:pt x="282" y="104"/>
                    </a:cubicBezTo>
                    <a:cubicBezTo>
                      <a:pt x="276" y="101"/>
                      <a:pt x="271" y="101"/>
                      <a:pt x="268" y="100"/>
                    </a:cubicBezTo>
                    <a:cubicBezTo>
                      <a:pt x="269" y="103"/>
                      <a:pt x="275" y="102"/>
                      <a:pt x="277" y="103"/>
                    </a:cubicBezTo>
                    <a:cubicBezTo>
                      <a:pt x="278" y="104"/>
                      <a:pt x="277" y="105"/>
                      <a:pt x="278" y="106"/>
                    </a:cubicBezTo>
                    <a:cubicBezTo>
                      <a:pt x="280" y="108"/>
                      <a:pt x="284" y="108"/>
                      <a:pt x="285" y="110"/>
                    </a:cubicBezTo>
                    <a:cubicBezTo>
                      <a:pt x="276" y="109"/>
                      <a:pt x="279" y="106"/>
                      <a:pt x="273" y="105"/>
                    </a:cubicBezTo>
                    <a:cubicBezTo>
                      <a:pt x="274" y="105"/>
                      <a:pt x="274" y="105"/>
                      <a:pt x="273" y="105"/>
                    </a:cubicBezTo>
                    <a:cubicBezTo>
                      <a:pt x="269" y="105"/>
                      <a:pt x="267" y="103"/>
                      <a:pt x="264" y="103"/>
                    </a:cubicBezTo>
                    <a:cubicBezTo>
                      <a:pt x="263" y="102"/>
                      <a:pt x="259" y="98"/>
                      <a:pt x="258" y="102"/>
                    </a:cubicBezTo>
                    <a:cubicBezTo>
                      <a:pt x="261" y="102"/>
                      <a:pt x="264" y="103"/>
                      <a:pt x="264" y="105"/>
                    </a:cubicBezTo>
                    <a:cubicBezTo>
                      <a:pt x="269" y="107"/>
                      <a:pt x="273" y="104"/>
                      <a:pt x="276" y="107"/>
                    </a:cubicBezTo>
                    <a:cubicBezTo>
                      <a:pt x="273" y="106"/>
                      <a:pt x="271" y="107"/>
                      <a:pt x="270" y="108"/>
                    </a:cubicBezTo>
                    <a:cubicBezTo>
                      <a:pt x="272" y="109"/>
                      <a:pt x="272" y="106"/>
                      <a:pt x="275" y="108"/>
                    </a:cubicBezTo>
                    <a:cubicBezTo>
                      <a:pt x="275" y="109"/>
                      <a:pt x="274" y="108"/>
                      <a:pt x="273" y="109"/>
                    </a:cubicBezTo>
                    <a:cubicBezTo>
                      <a:pt x="276" y="109"/>
                      <a:pt x="282" y="110"/>
                      <a:pt x="282" y="112"/>
                    </a:cubicBezTo>
                    <a:cubicBezTo>
                      <a:pt x="277" y="112"/>
                      <a:pt x="272" y="110"/>
                      <a:pt x="268" y="110"/>
                    </a:cubicBezTo>
                    <a:cubicBezTo>
                      <a:pt x="269" y="109"/>
                      <a:pt x="269" y="108"/>
                      <a:pt x="268" y="109"/>
                    </a:cubicBezTo>
                    <a:cubicBezTo>
                      <a:pt x="268" y="109"/>
                      <a:pt x="268" y="110"/>
                      <a:pt x="268" y="110"/>
                    </a:cubicBezTo>
                    <a:cubicBezTo>
                      <a:pt x="273" y="113"/>
                      <a:pt x="276" y="110"/>
                      <a:pt x="279" y="115"/>
                    </a:cubicBezTo>
                    <a:cubicBezTo>
                      <a:pt x="276" y="114"/>
                      <a:pt x="273" y="114"/>
                      <a:pt x="272" y="112"/>
                    </a:cubicBezTo>
                    <a:cubicBezTo>
                      <a:pt x="270" y="115"/>
                      <a:pt x="264" y="113"/>
                      <a:pt x="261" y="112"/>
                    </a:cubicBezTo>
                    <a:cubicBezTo>
                      <a:pt x="265" y="115"/>
                      <a:pt x="268" y="115"/>
                      <a:pt x="272" y="115"/>
                    </a:cubicBezTo>
                    <a:cubicBezTo>
                      <a:pt x="276" y="115"/>
                      <a:pt x="280" y="115"/>
                      <a:pt x="284" y="116"/>
                    </a:cubicBezTo>
                    <a:cubicBezTo>
                      <a:pt x="284" y="118"/>
                      <a:pt x="279" y="116"/>
                      <a:pt x="281" y="119"/>
                    </a:cubicBezTo>
                    <a:cubicBezTo>
                      <a:pt x="283" y="119"/>
                      <a:pt x="285" y="119"/>
                      <a:pt x="287" y="120"/>
                    </a:cubicBezTo>
                    <a:cubicBezTo>
                      <a:pt x="290" y="121"/>
                      <a:pt x="292" y="122"/>
                      <a:pt x="294" y="123"/>
                    </a:cubicBezTo>
                    <a:cubicBezTo>
                      <a:pt x="298" y="126"/>
                      <a:pt x="302" y="129"/>
                      <a:pt x="306" y="130"/>
                    </a:cubicBezTo>
                    <a:cubicBezTo>
                      <a:pt x="304" y="130"/>
                      <a:pt x="302" y="130"/>
                      <a:pt x="300" y="129"/>
                    </a:cubicBezTo>
                    <a:cubicBezTo>
                      <a:pt x="299" y="129"/>
                      <a:pt x="297" y="128"/>
                      <a:pt x="296" y="128"/>
                    </a:cubicBezTo>
                    <a:cubicBezTo>
                      <a:pt x="293" y="127"/>
                      <a:pt x="290" y="126"/>
                      <a:pt x="287" y="124"/>
                    </a:cubicBezTo>
                    <a:cubicBezTo>
                      <a:pt x="286" y="123"/>
                      <a:pt x="288" y="126"/>
                      <a:pt x="286" y="125"/>
                    </a:cubicBezTo>
                    <a:cubicBezTo>
                      <a:pt x="284" y="123"/>
                      <a:pt x="281" y="122"/>
                      <a:pt x="277" y="121"/>
                    </a:cubicBezTo>
                    <a:cubicBezTo>
                      <a:pt x="275" y="121"/>
                      <a:pt x="273" y="120"/>
                      <a:pt x="271" y="120"/>
                    </a:cubicBezTo>
                    <a:cubicBezTo>
                      <a:pt x="269" y="119"/>
                      <a:pt x="267" y="119"/>
                      <a:pt x="265" y="119"/>
                    </a:cubicBezTo>
                    <a:cubicBezTo>
                      <a:pt x="265" y="118"/>
                      <a:pt x="266" y="118"/>
                      <a:pt x="265" y="118"/>
                    </a:cubicBezTo>
                    <a:cubicBezTo>
                      <a:pt x="261" y="120"/>
                      <a:pt x="255" y="115"/>
                      <a:pt x="251" y="116"/>
                    </a:cubicBezTo>
                    <a:cubicBezTo>
                      <a:pt x="251" y="116"/>
                      <a:pt x="252" y="116"/>
                      <a:pt x="252" y="117"/>
                    </a:cubicBezTo>
                    <a:cubicBezTo>
                      <a:pt x="247" y="115"/>
                      <a:pt x="242" y="114"/>
                      <a:pt x="237" y="113"/>
                    </a:cubicBezTo>
                    <a:cubicBezTo>
                      <a:pt x="232" y="113"/>
                      <a:pt x="227" y="112"/>
                      <a:pt x="223" y="113"/>
                    </a:cubicBezTo>
                    <a:cubicBezTo>
                      <a:pt x="223" y="111"/>
                      <a:pt x="223" y="111"/>
                      <a:pt x="223" y="111"/>
                    </a:cubicBezTo>
                    <a:cubicBezTo>
                      <a:pt x="218" y="112"/>
                      <a:pt x="212" y="112"/>
                      <a:pt x="207" y="112"/>
                    </a:cubicBezTo>
                    <a:cubicBezTo>
                      <a:pt x="201" y="113"/>
                      <a:pt x="195" y="113"/>
                      <a:pt x="190" y="112"/>
                    </a:cubicBezTo>
                    <a:cubicBezTo>
                      <a:pt x="190" y="113"/>
                      <a:pt x="189" y="113"/>
                      <a:pt x="188" y="113"/>
                    </a:cubicBezTo>
                    <a:cubicBezTo>
                      <a:pt x="181" y="113"/>
                      <a:pt x="175" y="113"/>
                      <a:pt x="168" y="115"/>
                    </a:cubicBezTo>
                    <a:cubicBezTo>
                      <a:pt x="161" y="116"/>
                      <a:pt x="155" y="117"/>
                      <a:pt x="148" y="119"/>
                    </a:cubicBezTo>
                    <a:cubicBezTo>
                      <a:pt x="145" y="120"/>
                      <a:pt x="142" y="121"/>
                      <a:pt x="139" y="122"/>
                    </a:cubicBezTo>
                    <a:cubicBezTo>
                      <a:pt x="135" y="123"/>
                      <a:pt x="132" y="124"/>
                      <a:pt x="129" y="125"/>
                    </a:cubicBezTo>
                    <a:cubicBezTo>
                      <a:pt x="123" y="127"/>
                      <a:pt x="117" y="129"/>
                      <a:pt x="112" y="131"/>
                    </a:cubicBezTo>
                    <a:cubicBezTo>
                      <a:pt x="112" y="131"/>
                      <a:pt x="113" y="130"/>
                      <a:pt x="114" y="131"/>
                    </a:cubicBezTo>
                    <a:cubicBezTo>
                      <a:pt x="108" y="132"/>
                      <a:pt x="103" y="133"/>
                      <a:pt x="99" y="135"/>
                    </a:cubicBezTo>
                    <a:cubicBezTo>
                      <a:pt x="94" y="138"/>
                      <a:pt x="90" y="140"/>
                      <a:pt x="85" y="142"/>
                    </a:cubicBezTo>
                    <a:cubicBezTo>
                      <a:pt x="84" y="142"/>
                      <a:pt x="83" y="141"/>
                      <a:pt x="81" y="141"/>
                    </a:cubicBezTo>
                    <a:cubicBezTo>
                      <a:pt x="82" y="143"/>
                      <a:pt x="83" y="142"/>
                      <a:pt x="84" y="144"/>
                    </a:cubicBezTo>
                    <a:cubicBezTo>
                      <a:pt x="79" y="144"/>
                      <a:pt x="74" y="147"/>
                      <a:pt x="70" y="151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7" y="153"/>
                      <a:pt x="64" y="156"/>
                      <a:pt x="60" y="157"/>
                    </a:cubicBezTo>
                    <a:cubicBezTo>
                      <a:pt x="61" y="157"/>
                      <a:pt x="61" y="157"/>
                      <a:pt x="61" y="158"/>
                    </a:cubicBezTo>
                    <a:cubicBezTo>
                      <a:pt x="59" y="160"/>
                      <a:pt x="57" y="161"/>
                      <a:pt x="56" y="160"/>
                    </a:cubicBezTo>
                    <a:cubicBezTo>
                      <a:pt x="55" y="162"/>
                      <a:pt x="53" y="163"/>
                      <a:pt x="51" y="162"/>
                    </a:cubicBezTo>
                    <a:cubicBezTo>
                      <a:pt x="50" y="164"/>
                      <a:pt x="53" y="164"/>
                      <a:pt x="52" y="165"/>
                    </a:cubicBezTo>
                    <a:cubicBezTo>
                      <a:pt x="43" y="171"/>
                      <a:pt x="33" y="179"/>
                      <a:pt x="24" y="189"/>
                    </a:cubicBezTo>
                    <a:cubicBezTo>
                      <a:pt x="19" y="194"/>
                      <a:pt x="15" y="199"/>
                      <a:pt x="11" y="205"/>
                    </a:cubicBezTo>
                    <a:cubicBezTo>
                      <a:pt x="9" y="207"/>
                      <a:pt x="7" y="210"/>
                      <a:pt x="5" y="212"/>
                    </a:cubicBezTo>
                    <a:cubicBezTo>
                      <a:pt x="3" y="215"/>
                      <a:pt x="2" y="218"/>
                      <a:pt x="0" y="220"/>
                    </a:cubicBezTo>
                    <a:cubicBezTo>
                      <a:pt x="12" y="204"/>
                      <a:pt x="25" y="190"/>
                      <a:pt x="40" y="175"/>
                    </a:cubicBezTo>
                    <a:cubicBezTo>
                      <a:pt x="40" y="176"/>
                      <a:pt x="42" y="172"/>
                      <a:pt x="43" y="174"/>
                    </a:cubicBezTo>
                    <a:cubicBezTo>
                      <a:pt x="45" y="172"/>
                      <a:pt x="47" y="170"/>
                      <a:pt x="49" y="168"/>
                    </a:cubicBezTo>
                    <a:cubicBezTo>
                      <a:pt x="52" y="166"/>
                      <a:pt x="54" y="165"/>
                      <a:pt x="57" y="163"/>
                    </a:cubicBezTo>
                    <a:cubicBezTo>
                      <a:pt x="58" y="162"/>
                      <a:pt x="60" y="161"/>
                      <a:pt x="61" y="160"/>
                    </a:cubicBezTo>
                    <a:cubicBezTo>
                      <a:pt x="62" y="159"/>
                      <a:pt x="64" y="159"/>
                      <a:pt x="65" y="158"/>
                    </a:cubicBezTo>
                    <a:cubicBezTo>
                      <a:pt x="68" y="156"/>
                      <a:pt x="70" y="154"/>
                      <a:pt x="72" y="152"/>
                    </a:cubicBezTo>
                    <a:cubicBezTo>
                      <a:pt x="72" y="153"/>
                      <a:pt x="72" y="154"/>
                      <a:pt x="73" y="153"/>
                    </a:cubicBezTo>
                    <a:cubicBezTo>
                      <a:pt x="72" y="152"/>
                      <a:pt x="73" y="151"/>
                      <a:pt x="74" y="150"/>
                    </a:cubicBezTo>
                    <a:cubicBezTo>
                      <a:pt x="76" y="151"/>
                      <a:pt x="78" y="147"/>
                      <a:pt x="82" y="148"/>
                    </a:cubicBezTo>
                    <a:cubicBezTo>
                      <a:pt x="82" y="146"/>
                      <a:pt x="89" y="144"/>
                      <a:pt x="90" y="144"/>
                    </a:cubicBezTo>
                    <a:cubicBezTo>
                      <a:pt x="91" y="143"/>
                      <a:pt x="90" y="142"/>
                      <a:pt x="91" y="142"/>
                    </a:cubicBezTo>
                    <a:cubicBezTo>
                      <a:pt x="92" y="143"/>
                      <a:pt x="93" y="140"/>
                      <a:pt x="95" y="141"/>
                    </a:cubicBezTo>
                    <a:cubicBezTo>
                      <a:pt x="96" y="139"/>
                      <a:pt x="99" y="138"/>
                      <a:pt x="101" y="137"/>
                    </a:cubicBezTo>
                    <a:cubicBezTo>
                      <a:pt x="103" y="139"/>
                      <a:pt x="106" y="136"/>
                      <a:pt x="108" y="135"/>
                    </a:cubicBezTo>
                    <a:cubicBezTo>
                      <a:pt x="109" y="134"/>
                      <a:pt x="107" y="135"/>
                      <a:pt x="108" y="134"/>
                    </a:cubicBezTo>
                    <a:cubicBezTo>
                      <a:pt x="115" y="131"/>
                      <a:pt x="122" y="129"/>
                      <a:pt x="129" y="127"/>
                    </a:cubicBezTo>
                    <a:cubicBezTo>
                      <a:pt x="133" y="126"/>
                      <a:pt x="137" y="125"/>
                      <a:pt x="140" y="124"/>
                    </a:cubicBezTo>
                    <a:cubicBezTo>
                      <a:pt x="142" y="124"/>
                      <a:pt x="144" y="124"/>
                      <a:pt x="146" y="123"/>
                    </a:cubicBezTo>
                    <a:cubicBezTo>
                      <a:pt x="148" y="123"/>
                      <a:pt x="150" y="123"/>
                      <a:pt x="152" y="123"/>
                    </a:cubicBezTo>
                    <a:cubicBezTo>
                      <a:pt x="152" y="123"/>
                      <a:pt x="151" y="123"/>
                      <a:pt x="151" y="123"/>
                    </a:cubicBezTo>
                    <a:cubicBezTo>
                      <a:pt x="153" y="123"/>
                      <a:pt x="152" y="122"/>
                      <a:pt x="154" y="122"/>
                    </a:cubicBezTo>
                    <a:cubicBezTo>
                      <a:pt x="154" y="123"/>
                      <a:pt x="155" y="123"/>
                      <a:pt x="154" y="124"/>
                    </a:cubicBezTo>
                    <a:cubicBezTo>
                      <a:pt x="156" y="122"/>
                      <a:pt x="160" y="123"/>
                      <a:pt x="163" y="123"/>
                    </a:cubicBezTo>
                    <a:cubicBezTo>
                      <a:pt x="163" y="121"/>
                      <a:pt x="162" y="122"/>
                      <a:pt x="162" y="121"/>
                    </a:cubicBezTo>
                    <a:cubicBezTo>
                      <a:pt x="163" y="121"/>
                      <a:pt x="163" y="120"/>
                      <a:pt x="164" y="120"/>
                    </a:cubicBezTo>
                    <a:cubicBezTo>
                      <a:pt x="165" y="121"/>
                      <a:pt x="163" y="121"/>
                      <a:pt x="164" y="122"/>
                    </a:cubicBezTo>
                    <a:cubicBezTo>
                      <a:pt x="166" y="122"/>
                      <a:pt x="165" y="120"/>
                      <a:pt x="168" y="121"/>
                    </a:cubicBezTo>
                    <a:cubicBezTo>
                      <a:pt x="168" y="123"/>
                      <a:pt x="171" y="121"/>
                      <a:pt x="173" y="122"/>
                    </a:cubicBezTo>
                    <a:cubicBezTo>
                      <a:pt x="174" y="120"/>
                      <a:pt x="174" y="120"/>
                      <a:pt x="174" y="119"/>
                    </a:cubicBezTo>
                    <a:cubicBezTo>
                      <a:pt x="175" y="119"/>
                      <a:pt x="176" y="119"/>
                      <a:pt x="177" y="118"/>
                    </a:cubicBezTo>
                    <a:cubicBezTo>
                      <a:pt x="177" y="119"/>
                      <a:pt x="177" y="119"/>
                      <a:pt x="177" y="119"/>
                    </a:cubicBezTo>
                    <a:cubicBezTo>
                      <a:pt x="178" y="119"/>
                      <a:pt x="183" y="117"/>
                      <a:pt x="183" y="119"/>
                    </a:cubicBezTo>
                    <a:cubicBezTo>
                      <a:pt x="181" y="119"/>
                      <a:pt x="179" y="121"/>
                      <a:pt x="175" y="120"/>
                    </a:cubicBezTo>
                    <a:cubicBezTo>
                      <a:pt x="176" y="123"/>
                      <a:pt x="187" y="118"/>
                      <a:pt x="189" y="122"/>
                    </a:cubicBezTo>
                    <a:cubicBezTo>
                      <a:pt x="182" y="122"/>
                      <a:pt x="177" y="122"/>
                      <a:pt x="171" y="123"/>
                    </a:cubicBezTo>
                    <a:cubicBezTo>
                      <a:pt x="169" y="123"/>
                      <a:pt x="166" y="124"/>
                      <a:pt x="163" y="124"/>
                    </a:cubicBezTo>
                    <a:cubicBezTo>
                      <a:pt x="160" y="124"/>
                      <a:pt x="157" y="125"/>
                      <a:pt x="154" y="125"/>
                    </a:cubicBezTo>
                    <a:cubicBezTo>
                      <a:pt x="154" y="126"/>
                      <a:pt x="155" y="126"/>
                      <a:pt x="154" y="127"/>
                    </a:cubicBezTo>
                    <a:cubicBezTo>
                      <a:pt x="153" y="127"/>
                      <a:pt x="151" y="128"/>
                      <a:pt x="151" y="127"/>
                    </a:cubicBezTo>
                    <a:cubicBezTo>
                      <a:pt x="151" y="126"/>
                      <a:pt x="153" y="128"/>
                      <a:pt x="153" y="126"/>
                    </a:cubicBezTo>
                    <a:cubicBezTo>
                      <a:pt x="150" y="126"/>
                      <a:pt x="145" y="127"/>
                      <a:pt x="143" y="128"/>
                    </a:cubicBezTo>
                    <a:cubicBezTo>
                      <a:pt x="144" y="128"/>
                      <a:pt x="147" y="128"/>
                      <a:pt x="145" y="130"/>
                    </a:cubicBezTo>
                    <a:cubicBezTo>
                      <a:pt x="140" y="130"/>
                      <a:pt x="135" y="131"/>
                      <a:pt x="130" y="133"/>
                    </a:cubicBezTo>
                    <a:cubicBezTo>
                      <a:pt x="125" y="135"/>
                      <a:pt x="120" y="137"/>
                      <a:pt x="116" y="138"/>
                    </a:cubicBezTo>
                    <a:cubicBezTo>
                      <a:pt x="110" y="140"/>
                      <a:pt x="103" y="142"/>
                      <a:pt x="97" y="145"/>
                    </a:cubicBezTo>
                    <a:cubicBezTo>
                      <a:pt x="94" y="146"/>
                      <a:pt x="91" y="147"/>
                      <a:pt x="88" y="149"/>
                    </a:cubicBezTo>
                    <a:cubicBezTo>
                      <a:pt x="85" y="150"/>
                      <a:pt x="82" y="152"/>
                      <a:pt x="79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5" y="157"/>
                      <a:pt x="69" y="157"/>
                      <a:pt x="67" y="162"/>
                    </a:cubicBezTo>
                    <a:cubicBezTo>
                      <a:pt x="65" y="162"/>
                      <a:pt x="64" y="163"/>
                      <a:pt x="63" y="161"/>
                    </a:cubicBezTo>
                    <a:cubicBezTo>
                      <a:pt x="62" y="162"/>
                      <a:pt x="60" y="163"/>
                      <a:pt x="60" y="164"/>
                    </a:cubicBezTo>
                    <a:cubicBezTo>
                      <a:pt x="62" y="162"/>
                      <a:pt x="64" y="162"/>
                      <a:pt x="65" y="163"/>
                    </a:cubicBezTo>
                    <a:cubicBezTo>
                      <a:pt x="62" y="165"/>
                      <a:pt x="56" y="170"/>
                      <a:pt x="52" y="172"/>
                    </a:cubicBezTo>
                    <a:cubicBezTo>
                      <a:pt x="49" y="177"/>
                      <a:pt x="42" y="181"/>
                      <a:pt x="40" y="185"/>
                    </a:cubicBezTo>
                    <a:cubicBezTo>
                      <a:pt x="43" y="184"/>
                      <a:pt x="47" y="177"/>
                      <a:pt x="50" y="180"/>
                    </a:cubicBezTo>
                    <a:cubicBezTo>
                      <a:pt x="47" y="181"/>
                      <a:pt x="47" y="186"/>
                      <a:pt x="43" y="187"/>
                    </a:cubicBezTo>
                    <a:cubicBezTo>
                      <a:pt x="44" y="188"/>
                      <a:pt x="43" y="189"/>
                      <a:pt x="41" y="190"/>
                    </a:cubicBezTo>
                    <a:cubicBezTo>
                      <a:pt x="42" y="195"/>
                      <a:pt x="33" y="197"/>
                      <a:pt x="32" y="203"/>
                    </a:cubicBezTo>
                    <a:cubicBezTo>
                      <a:pt x="31" y="203"/>
                      <a:pt x="29" y="204"/>
                      <a:pt x="27" y="205"/>
                    </a:cubicBezTo>
                    <a:cubicBezTo>
                      <a:pt x="28" y="206"/>
                      <a:pt x="29" y="204"/>
                      <a:pt x="29" y="206"/>
                    </a:cubicBezTo>
                    <a:cubicBezTo>
                      <a:pt x="30" y="205"/>
                      <a:pt x="31" y="203"/>
                      <a:pt x="31" y="203"/>
                    </a:cubicBezTo>
                    <a:cubicBezTo>
                      <a:pt x="30" y="206"/>
                      <a:pt x="28" y="208"/>
                      <a:pt x="27" y="210"/>
                    </a:cubicBezTo>
                    <a:cubicBezTo>
                      <a:pt x="25" y="212"/>
                      <a:pt x="24" y="214"/>
                      <a:pt x="22" y="216"/>
                    </a:cubicBezTo>
                    <a:cubicBezTo>
                      <a:pt x="21" y="218"/>
                      <a:pt x="20" y="220"/>
                      <a:pt x="19" y="222"/>
                    </a:cubicBezTo>
                    <a:cubicBezTo>
                      <a:pt x="17" y="225"/>
                      <a:pt x="16" y="227"/>
                      <a:pt x="15" y="229"/>
                    </a:cubicBezTo>
                    <a:cubicBezTo>
                      <a:pt x="19" y="231"/>
                      <a:pt x="12" y="234"/>
                      <a:pt x="12" y="236"/>
                    </a:cubicBezTo>
                    <a:cubicBezTo>
                      <a:pt x="15" y="235"/>
                      <a:pt x="10" y="240"/>
                      <a:pt x="9" y="242"/>
                    </a:cubicBezTo>
                    <a:cubicBezTo>
                      <a:pt x="8" y="244"/>
                      <a:pt x="7" y="246"/>
                      <a:pt x="7" y="248"/>
                    </a:cubicBezTo>
                    <a:cubicBezTo>
                      <a:pt x="6" y="251"/>
                      <a:pt x="6" y="253"/>
                      <a:pt x="6" y="254"/>
                    </a:cubicBezTo>
                    <a:cubicBezTo>
                      <a:pt x="9" y="253"/>
                      <a:pt x="7" y="249"/>
                      <a:pt x="10" y="247"/>
                    </a:cubicBezTo>
                    <a:cubicBezTo>
                      <a:pt x="11" y="248"/>
                      <a:pt x="11" y="248"/>
                      <a:pt x="11" y="249"/>
                    </a:cubicBezTo>
                    <a:cubicBezTo>
                      <a:pt x="10" y="249"/>
                      <a:pt x="10" y="252"/>
                      <a:pt x="11" y="253"/>
                    </a:cubicBezTo>
                    <a:cubicBezTo>
                      <a:pt x="12" y="250"/>
                      <a:pt x="13" y="249"/>
                      <a:pt x="15" y="247"/>
                    </a:cubicBezTo>
                    <a:cubicBezTo>
                      <a:pt x="15" y="249"/>
                      <a:pt x="15" y="251"/>
                      <a:pt x="15" y="253"/>
                    </a:cubicBezTo>
                    <a:cubicBezTo>
                      <a:pt x="14" y="255"/>
                      <a:pt x="14" y="256"/>
                      <a:pt x="12" y="257"/>
                    </a:cubicBezTo>
                    <a:cubicBezTo>
                      <a:pt x="13" y="260"/>
                      <a:pt x="10" y="263"/>
                      <a:pt x="9" y="267"/>
                    </a:cubicBezTo>
                    <a:cubicBezTo>
                      <a:pt x="12" y="267"/>
                      <a:pt x="9" y="271"/>
                      <a:pt x="8" y="274"/>
                    </a:cubicBezTo>
                    <a:cubicBezTo>
                      <a:pt x="9" y="277"/>
                      <a:pt x="11" y="276"/>
                      <a:pt x="10" y="279"/>
                    </a:cubicBezTo>
                    <a:cubicBezTo>
                      <a:pt x="11" y="278"/>
                      <a:pt x="10" y="277"/>
                      <a:pt x="12" y="277"/>
                    </a:cubicBezTo>
                    <a:cubicBezTo>
                      <a:pt x="13" y="279"/>
                      <a:pt x="15" y="280"/>
                      <a:pt x="14" y="283"/>
                    </a:cubicBezTo>
                    <a:cubicBezTo>
                      <a:pt x="13" y="283"/>
                      <a:pt x="13" y="282"/>
                      <a:pt x="13" y="282"/>
                    </a:cubicBezTo>
                    <a:cubicBezTo>
                      <a:pt x="12" y="284"/>
                      <a:pt x="12" y="287"/>
                      <a:pt x="13" y="288"/>
                    </a:cubicBezTo>
                    <a:cubicBezTo>
                      <a:pt x="11" y="290"/>
                      <a:pt x="13" y="290"/>
                      <a:pt x="12" y="291"/>
                    </a:cubicBezTo>
                    <a:cubicBezTo>
                      <a:pt x="12" y="294"/>
                      <a:pt x="9" y="297"/>
                      <a:pt x="12" y="299"/>
                    </a:cubicBezTo>
                    <a:cubicBezTo>
                      <a:pt x="13" y="298"/>
                      <a:pt x="12" y="295"/>
                      <a:pt x="15" y="295"/>
                    </a:cubicBezTo>
                    <a:cubicBezTo>
                      <a:pt x="15" y="297"/>
                      <a:pt x="13" y="298"/>
                      <a:pt x="14" y="298"/>
                    </a:cubicBezTo>
                    <a:cubicBezTo>
                      <a:pt x="15" y="298"/>
                      <a:pt x="15" y="296"/>
                      <a:pt x="16" y="295"/>
                    </a:cubicBezTo>
                    <a:cubicBezTo>
                      <a:pt x="16" y="294"/>
                      <a:pt x="17" y="293"/>
                      <a:pt x="18" y="293"/>
                    </a:cubicBezTo>
                    <a:cubicBezTo>
                      <a:pt x="17" y="296"/>
                      <a:pt x="17" y="296"/>
                      <a:pt x="17" y="296"/>
                    </a:cubicBezTo>
                    <a:cubicBezTo>
                      <a:pt x="18" y="296"/>
                      <a:pt x="19" y="294"/>
                      <a:pt x="20" y="296"/>
                    </a:cubicBezTo>
                    <a:cubicBezTo>
                      <a:pt x="20" y="295"/>
                      <a:pt x="21" y="294"/>
                      <a:pt x="20" y="293"/>
                    </a:cubicBezTo>
                    <a:cubicBezTo>
                      <a:pt x="20" y="294"/>
                      <a:pt x="19" y="295"/>
                      <a:pt x="18" y="294"/>
                    </a:cubicBezTo>
                    <a:cubicBezTo>
                      <a:pt x="19" y="293"/>
                      <a:pt x="20" y="291"/>
                      <a:pt x="21" y="289"/>
                    </a:cubicBezTo>
                    <a:cubicBezTo>
                      <a:pt x="22" y="291"/>
                      <a:pt x="21" y="294"/>
                      <a:pt x="21" y="297"/>
                    </a:cubicBezTo>
                    <a:cubicBezTo>
                      <a:pt x="20" y="299"/>
                      <a:pt x="19" y="302"/>
                      <a:pt x="19" y="304"/>
                    </a:cubicBezTo>
                    <a:cubicBezTo>
                      <a:pt x="20" y="304"/>
                      <a:pt x="21" y="305"/>
                      <a:pt x="21" y="306"/>
                    </a:cubicBezTo>
                    <a:cubicBezTo>
                      <a:pt x="21" y="304"/>
                      <a:pt x="22" y="302"/>
                      <a:pt x="20" y="304"/>
                    </a:cubicBezTo>
                    <a:cubicBezTo>
                      <a:pt x="21" y="302"/>
                      <a:pt x="22" y="302"/>
                      <a:pt x="23" y="302"/>
                    </a:cubicBezTo>
                    <a:cubicBezTo>
                      <a:pt x="24" y="305"/>
                      <a:pt x="22" y="304"/>
                      <a:pt x="21" y="307"/>
                    </a:cubicBezTo>
                    <a:cubicBezTo>
                      <a:pt x="22" y="305"/>
                      <a:pt x="23" y="305"/>
                      <a:pt x="24" y="307"/>
                    </a:cubicBezTo>
                    <a:close/>
                    <a:moveTo>
                      <a:pt x="180" y="4"/>
                    </a:moveTo>
                    <a:cubicBezTo>
                      <a:pt x="181" y="3"/>
                      <a:pt x="183" y="4"/>
                      <a:pt x="184" y="4"/>
                    </a:cubicBezTo>
                    <a:cubicBezTo>
                      <a:pt x="184" y="5"/>
                      <a:pt x="181" y="5"/>
                      <a:pt x="180" y="4"/>
                    </a:cubicBezTo>
                    <a:close/>
                    <a:moveTo>
                      <a:pt x="314" y="21"/>
                    </a:moveTo>
                    <a:cubicBezTo>
                      <a:pt x="315" y="21"/>
                      <a:pt x="318" y="21"/>
                      <a:pt x="321" y="22"/>
                    </a:cubicBezTo>
                    <a:cubicBezTo>
                      <a:pt x="321" y="22"/>
                      <a:pt x="320" y="22"/>
                      <a:pt x="320" y="23"/>
                    </a:cubicBezTo>
                    <a:cubicBezTo>
                      <a:pt x="318" y="22"/>
                      <a:pt x="316" y="22"/>
                      <a:pt x="315" y="22"/>
                    </a:cubicBezTo>
                    <a:cubicBezTo>
                      <a:pt x="314" y="22"/>
                      <a:pt x="315" y="21"/>
                      <a:pt x="314" y="21"/>
                    </a:cubicBezTo>
                    <a:close/>
                    <a:moveTo>
                      <a:pt x="550" y="250"/>
                    </a:moveTo>
                    <a:cubicBezTo>
                      <a:pt x="550" y="250"/>
                      <a:pt x="550" y="251"/>
                      <a:pt x="550" y="252"/>
                    </a:cubicBezTo>
                    <a:cubicBezTo>
                      <a:pt x="549" y="252"/>
                      <a:pt x="548" y="250"/>
                      <a:pt x="547" y="248"/>
                    </a:cubicBezTo>
                    <a:cubicBezTo>
                      <a:pt x="549" y="249"/>
                      <a:pt x="548" y="247"/>
                      <a:pt x="549" y="248"/>
                    </a:cubicBezTo>
                    <a:cubicBezTo>
                      <a:pt x="549" y="247"/>
                      <a:pt x="547" y="243"/>
                      <a:pt x="549" y="244"/>
                    </a:cubicBezTo>
                    <a:cubicBezTo>
                      <a:pt x="549" y="245"/>
                      <a:pt x="550" y="248"/>
                      <a:pt x="550" y="250"/>
                    </a:cubicBezTo>
                    <a:close/>
                    <a:moveTo>
                      <a:pt x="311" y="636"/>
                    </a:moveTo>
                    <a:cubicBezTo>
                      <a:pt x="311" y="637"/>
                      <a:pt x="309" y="636"/>
                      <a:pt x="308" y="637"/>
                    </a:cubicBezTo>
                    <a:cubicBezTo>
                      <a:pt x="307" y="636"/>
                      <a:pt x="307" y="636"/>
                      <a:pt x="307" y="636"/>
                    </a:cubicBezTo>
                    <a:cubicBezTo>
                      <a:pt x="309" y="635"/>
                      <a:pt x="309" y="636"/>
                      <a:pt x="310" y="635"/>
                    </a:cubicBezTo>
                    <a:cubicBezTo>
                      <a:pt x="310" y="636"/>
                      <a:pt x="310" y="637"/>
                      <a:pt x="311" y="636"/>
                    </a:cubicBezTo>
                    <a:close/>
                    <a:moveTo>
                      <a:pt x="213" y="474"/>
                    </a:moveTo>
                    <a:cubicBezTo>
                      <a:pt x="211" y="473"/>
                      <a:pt x="210" y="476"/>
                      <a:pt x="209" y="474"/>
                    </a:cubicBezTo>
                    <a:cubicBezTo>
                      <a:pt x="210" y="473"/>
                      <a:pt x="212" y="471"/>
                      <a:pt x="213" y="474"/>
                    </a:cubicBezTo>
                    <a:close/>
                    <a:moveTo>
                      <a:pt x="281" y="237"/>
                    </a:moveTo>
                    <a:cubicBezTo>
                      <a:pt x="283" y="238"/>
                      <a:pt x="284" y="238"/>
                      <a:pt x="285" y="240"/>
                    </a:cubicBezTo>
                    <a:cubicBezTo>
                      <a:pt x="283" y="240"/>
                      <a:pt x="282" y="239"/>
                      <a:pt x="281" y="237"/>
                    </a:cubicBezTo>
                    <a:close/>
                    <a:moveTo>
                      <a:pt x="22" y="301"/>
                    </a:moveTo>
                    <a:cubicBezTo>
                      <a:pt x="22" y="301"/>
                      <a:pt x="22" y="300"/>
                      <a:pt x="21" y="300"/>
                    </a:cubicBezTo>
                    <a:cubicBezTo>
                      <a:pt x="21" y="298"/>
                      <a:pt x="22" y="298"/>
                      <a:pt x="22" y="297"/>
                    </a:cubicBezTo>
                    <a:cubicBezTo>
                      <a:pt x="23" y="297"/>
                      <a:pt x="22" y="298"/>
                      <a:pt x="22" y="298"/>
                    </a:cubicBezTo>
                    <a:cubicBezTo>
                      <a:pt x="23" y="299"/>
                      <a:pt x="23" y="298"/>
                      <a:pt x="23" y="298"/>
                    </a:cubicBezTo>
                    <a:cubicBezTo>
                      <a:pt x="24" y="299"/>
                      <a:pt x="23" y="301"/>
                      <a:pt x="22" y="301"/>
                    </a:cubicBezTo>
                    <a:close/>
                    <a:moveTo>
                      <a:pt x="14" y="277"/>
                    </a:moveTo>
                    <a:cubicBezTo>
                      <a:pt x="13" y="276"/>
                      <a:pt x="13" y="275"/>
                      <a:pt x="14" y="274"/>
                    </a:cubicBezTo>
                    <a:cubicBezTo>
                      <a:pt x="15" y="274"/>
                      <a:pt x="15" y="276"/>
                      <a:pt x="15" y="277"/>
                    </a:cubicBezTo>
                    <a:cubicBezTo>
                      <a:pt x="14" y="277"/>
                      <a:pt x="14" y="277"/>
                      <a:pt x="14" y="277"/>
                    </a:cubicBezTo>
                    <a:close/>
                    <a:moveTo>
                      <a:pt x="12" y="247"/>
                    </a:moveTo>
                    <a:cubicBezTo>
                      <a:pt x="11" y="246"/>
                      <a:pt x="12" y="242"/>
                      <a:pt x="14" y="243"/>
                    </a:cubicBezTo>
                    <a:cubicBezTo>
                      <a:pt x="13" y="245"/>
                      <a:pt x="13" y="245"/>
                      <a:pt x="12" y="247"/>
                    </a:cubicBezTo>
                    <a:close/>
                    <a:moveTo>
                      <a:pt x="81" y="235"/>
                    </a:moveTo>
                    <a:cubicBezTo>
                      <a:pt x="80" y="235"/>
                      <a:pt x="82" y="231"/>
                      <a:pt x="83" y="233"/>
                    </a:cubicBezTo>
                    <a:cubicBezTo>
                      <a:pt x="83" y="233"/>
                      <a:pt x="81" y="234"/>
                      <a:pt x="81" y="235"/>
                    </a:cubicBezTo>
                    <a:close/>
                    <a:moveTo>
                      <a:pt x="91" y="229"/>
                    </a:moveTo>
                    <a:cubicBezTo>
                      <a:pt x="90" y="229"/>
                      <a:pt x="91" y="227"/>
                      <a:pt x="90" y="228"/>
                    </a:cubicBezTo>
                    <a:cubicBezTo>
                      <a:pt x="90" y="227"/>
                      <a:pt x="92" y="224"/>
                      <a:pt x="93" y="226"/>
                    </a:cubicBezTo>
                    <a:cubicBezTo>
                      <a:pt x="91" y="227"/>
                      <a:pt x="91" y="228"/>
                      <a:pt x="91" y="229"/>
                    </a:cubicBezTo>
                    <a:close/>
                    <a:moveTo>
                      <a:pt x="126" y="40"/>
                    </a:moveTo>
                    <a:cubicBezTo>
                      <a:pt x="125" y="38"/>
                      <a:pt x="130" y="38"/>
                      <a:pt x="132" y="38"/>
                    </a:cubicBezTo>
                    <a:cubicBezTo>
                      <a:pt x="131" y="40"/>
                      <a:pt x="127" y="40"/>
                      <a:pt x="126" y="40"/>
                    </a:cubicBezTo>
                    <a:close/>
                    <a:moveTo>
                      <a:pt x="169" y="120"/>
                    </a:moveTo>
                    <a:cubicBezTo>
                      <a:pt x="169" y="118"/>
                      <a:pt x="172" y="120"/>
                      <a:pt x="173" y="120"/>
                    </a:cubicBezTo>
                    <a:cubicBezTo>
                      <a:pt x="173" y="121"/>
                      <a:pt x="170" y="121"/>
                      <a:pt x="169" y="120"/>
                    </a:cubicBezTo>
                    <a:close/>
                    <a:moveTo>
                      <a:pt x="237" y="120"/>
                    </a:moveTo>
                    <a:cubicBezTo>
                      <a:pt x="237" y="122"/>
                      <a:pt x="233" y="120"/>
                      <a:pt x="233" y="121"/>
                    </a:cubicBezTo>
                    <a:cubicBezTo>
                      <a:pt x="233" y="122"/>
                      <a:pt x="234" y="121"/>
                      <a:pt x="236" y="122"/>
                    </a:cubicBezTo>
                    <a:cubicBezTo>
                      <a:pt x="242" y="118"/>
                      <a:pt x="253" y="124"/>
                      <a:pt x="261" y="126"/>
                    </a:cubicBezTo>
                    <a:cubicBezTo>
                      <a:pt x="268" y="127"/>
                      <a:pt x="274" y="127"/>
                      <a:pt x="279" y="130"/>
                    </a:cubicBezTo>
                    <a:cubicBezTo>
                      <a:pt x="279" y="130"/>
                      <a:pt x="280" y="130"/>
                      <a:pt x="279" y="131"/>
                    </a:cubicBezTo>
                    <a:cubicBezTo>
                      <a:pt x="282" y="131"/>
                      <a:pt x="283" y="133"/>
                      <a:pt x="286" y="134"/>
                    </a:cubicBezTo>
                    <a:cubicBezTo>
                      <a:pt x="286" y="136"/>
                      <a:pt x="285" y="135"/>
                      <a:pt x="288" y="136"/>
                    </a:cubicBezTo>
                    <a:cubicBezTo>
                      <a:pt x="286" y="136"/>
                      <a:pt x="287" y="137"/>
                      <a:pt x="287" y="138"/>
                    </a:cubicBezTo>
                    <a:cubicBezTo>
                      <a:pt x="285" y="138"/>
                      <a:pt x="286" y="136"/>
                      <a:pt x="286" y="136"/>
                    </a:cubicBezTo>
                    <a:cubicBezTo>
                      <a:pt x="285" y="136"/>
                      <a:pt x="284" y="136"/>
                      <a:pt x="283" y="137"/>
                    </a:cubicBezTo>
                    <a:cubicBezTo>
                      <a:pt x="282" y="136"/>
                      <a:pt x="282" y="135"/>
                      <a:pt x="281" y="134"/>
                    </a:cubicBezTo>
                    <a:cubicBezTo>
                      <a:pt x="280" y="134"/>
                      <a:pt x="280" y="135"/>
                      <a:pt x="279" y="135"/>
                    </a:cubicBezTo>
                    <a:cubicBezTo>
                      <a:pt x="279" y="137"/>
                      <a:pt x="284" y="137"/>
                      <a:pt x="284" y="140"/>
                    </a:cubicBezTo>
                    <a:cubicBezTo>
                      <a:pt x="281" y="139"/>
                      <a:pt x="281" y="137"/>
                      <a:pt x="279" y="137"/>
                    </a:cubicBezTo>
                    <a:cubicBezTo>
                      <a:pt x="280" y="138"/>
                      <a:pt x="282" y="139"/>
                      <a:pt x="283" y="140"/>
                    </a:cubicBezTo>
                    <a:cubicBezTo>
                      <a:pt x="288" y="140"/>
                      <a:pt x="289" y="136"/>
                      <a:pt x="295" y="137"/>
                    </a:cubicBezTo>
                    <a:cubicBezTo>
                      <a:pt x="295" y="136"/>
                      <a:pt x="293" y="136"/>
                      <a:pt x="292" y="135"/>
                    </a:cubicBezTo>
                    <a:cubicBezTo>
                      <a:pt x="297" y="134"/>
                      <a:pt x="300" y="139"/>
                      <a:pt x="303" y="138"/>
                    </a:cubicBezTo>
                    <a:cubicBezTo>
                      <a:pt x="304" y="139"/>
                      <a:pt x="305" y="139"/>
                      <a:pt x="305" y="140"/>
                    </a:cubicBezTo>
                    <a:cubicBezTo>
                      <a:pt x="307" y="141"/>
                      <a:pt x="311" y="141"/>
                      <a:pt x="310" y="142"/>
                    </a:cubicBezTo>
                    <a:cubicBezTo>
                      <a:pt x="311" y="143"/>
                      <a:pt x="312" y="141"/>
                      <a:pt x="313" y="142"/>
                    </a:cubicBezTo>
                    <a:cubicBezTo>
                      <a:pt x="315" y="147"/>
                      <a:pt x="324" y="147"/>
                      <a:pt x="326" y="151"/>
                    </a:cubicBezTo>
                    <a:cubicBezTo>
                      <a:pt x="330" y="151"/>
                      <a:pt x="335" y="155"/>
                      <a:pt x="337" y="157"/>
                    </a:cubicBezTo>
                    <a:cubicBezTo>
                      <a:pt x="342" y="156"/>
                      <a:pt x="350" y="164"/>
                      <a:pt x="352" y="168"/>
                    </a:cubicBezTo>
                    <a:cubicBezTo>
                      <a:pt x="355" y="171"/>
                      <a:pt x="356" y="170"/>
                      <a:pt x="359" y="173"/>
                    </a:cubicBezTo>
                    <a:cubicBezTo>
                      <a:pt x="358" y="172"/>
                      <a:pt x="357" y="169"/>
                      <a:pt x="356" y="169"/>
                    </a:cubicBezTo>
                    <a:cubicBezTo>
                      <a:pt x="357" y="168"/>
                      <a:pt x="359" y="170"/>
                      <a:pt x="363" y="173"/>
                    </a:cubicBezTo>
                    <a:cubicBezTo>
                      <a:pt x="363" y="173"/>
                      <a:pt x="362" y="173"/>
                      <a:pt x="361" y="173"/>
                    </a:cubicBezTo>
                    <a:cubicBezTo>
                      <a:pt x="362" y="174"/>
                      <a:pt x="364" y="175"/>
                      <a:pt x="366" y="176"/>
                    </a:cubicBezTo>
                    <a:cubicBezTo>
                      <a:pt x="368" y="177"/>
                      <a:pt x="369" y="179"/>
                      <a:pt x="371" y="180"/>
                    </a:cubicBezTo>
                    <a:cubicBezTo>
                      <a:pt x="375" y="183"/>
                      <a:pt x="378" y="187"/>
                      <a:pt x="378" y="191"/>
                    </a:cubicBezTo>
                    <a:cubicBezTo>
                      <a:pt x="377" y="189"/>
                      <a:pt x="375" y="188"/>
                      <a:pt x="374" y="188"/>
                    </a:cubicBezTo>
                    <a:cubicBezTo>
                      <a:pt x="375" y="188"/>
                      <a:pt x="378" y="195"/>
                      <a:pt x="381" y="193"/>
                    </a:cubicBezTo>
                    <a:cubicBezTo>
                      <a:pt x="382" y="195"/>
                      <a:pt x="382" y="196"/>
                      <a:pt x="382" y="197"/>
                    </a:cubicBezTo>
                    <a:cubicBezTo>
                      <a:pt x="381" y="197"/>
                      <a:pt x="380" y="198"/>
                      <a:pt x="379" y="196"/>
                    </a:cubicBezTo>
                    <a:cubicBezTo>
                      <a:pt x="378" y="197"/>
                      <a:pt x="381" y="198"/>
                      <a:pt x="379" y="198"/>
                    </a:cubicBezTo>
                    <a:cubicBezTo>
                      <a:pt x="376" y="196"/>
                      <a:pt x="376" y="193"/>
                      <a:pt x="373" y="190"/>
                    </a:cubicBezTo>
                    <a:cubicBezTo>
                      <a:pt x="373" y="192"/>
                      <a:pt x="374" y="194"/>
                      <a:pt x="377" y="197"/>
                    </a:cubicBezTo>
                    <a:cubicBezTo>
                      <a:pt x="375" y="196"/>
                      <a:pt x="373" y="194"/>
                      <a:pt x="372" y="193"/>
                    </a:cubicBezTo>
                    <a:cubicBezTo>
                      <a:pt x="370" y="192"/>
                      <a:pt x="369" y="191"/>
                      <a:pt x="367" y="190"/>
                    </a:cubicBezTo>
                    <a:cubicBezTo>
                      <a:pt x="365" y="188"/>
                      <a:pt x="362" y="185"/>
                      <a:pt x="359" y="181"/>
                    </a:cubicBezTo>
                    <a:cubicBezTo>
                      <a:pt x="358" y="183"/>
                      <a:pt x="361" y="185"/>
                      <a:pt x="360" y="187"/>
                    </a:cubicBezTo>
                    <a:cubicBezTo>
                      <a:pt x="356" y="182"/>
                      <a:pt x="351" y="181"/>
                      <a:pt x="348" y="178"/>
                    </a:cubicBezTo>
                    <a:cubicBezTo>
                      <a:pt x="349" y="177"/>
                      <a:pt x="349" y="177"/>
                      <a:pt x="349" y="177"/>
                    </a:cubicBezTo>
                    <a:cubicBezTo>
                      <a:pt x="349" y="176"/>
                      <a:pt x="350" y="177"/>
                      <a:pt x="351" y="177"/>
                    </a:cubicBezTo>
                    <a:cubicBezTo>
                      <a:pt x="351" y="176"/>
                      <a:pt x="348" y="175"/>
                      <a:pt x="348" y="177"/>
                    </a:cubicBezTo>
                    <a:cubicBezTo>
                      <a:pt x="347" y="176"/>
                      <a:pt x="345" y="176"/>
                      <a:pt x="344" y="174"/>
                    </a:cubicBezTo>
                    <a:cubicBezTo>
                      <a:pt x="344" y="174"/>
                      <a:pt x="346" y="174"/>
                      <a:pt x="347" y="175"/>
                    </a:cubicBezTo>
                    <a:cubicBezTo>
                      <a:pt x="347" y="173"/>
                      <a:pt x="342" y="172"/>
                      <a:pt x="339" y="171"/>
                    </a:cubicBezTo>
                    <a:cubicBezTo>
                      <a:pt x="337" y="171"/>
                      <a:pt x="340" y="170"/>
                      <a:pt x="338" y="169"/>
                    </a:cubicBezTo>
                    <a:cubicBezTo>
                      <a:pt x="337" y="169"/>
                      <a:pt x="334" y="167"/>
                      <a:pt x="331" y="165"/>
                    </a:cubicBezTo>
                    <a:cubicBezTo>
                      <a:pt x="328" y="163"/>
                      <a:pt x="325" y="160"/>
                      <a:pt x="325" y="159"/>
                    </a:cubicBezTo>
                    <a:cubicBezTo>
                      <a:pt x="323" y="158"/>
                      <a:pt x="323" y="159"/>
                      <a:pt x="322" y="160"/>
                    </a:cubicBezTo>
                    <a:cubicBezTo>
                      <a:pt x="320" y="159"/>
                      <a:pt x="320" y="158"/>
                      <a:pt x="320" y="157"/>
                    </a:cubicBezTo>
                    <a:cubicBezTo>
                      <a:pt x="317" y="158"/>
                      <a:pt x="315" y="155"/>
                      <a:pt x="313" y="152"/>
                    </a:cubicBezTo>
                    <a:cubicBezTo>
                      <a:pt x="311" y="151"/>
                      <a:pt x="313" y="154"/>
                      <a:pt x="312" y="153"/>
                    </a:cubicBezTo>
                    <a:cubicBezTo>
                      <a:pt x="311" y="153"/>
                      <a:pt x="311" y="153"/>
                      <a:pt x="312" y="152"/>
                    </a:cubicBezTo>
                    <a:cubicBezTo>
                      <a:pt x="310" y="151"/>
                      <a:pt x="309" y="153"/>
                      <a:pt x="307" y="151"/>
                    </a:cubicBezTo>
                    <a:cubicBezTo>
                      <a:pt x="308" y="150"/>
                      <a:pt x="309" y="149"/>
                      <a:pt x="310" y="148"/>
                    </a:cubicBezTo>
                    <a:cubicBezTo>
                      <a:pt x="309" y="147"/>
                      <a:pt x="309" y="149"/>
                      <a:pt x="308" y="150"/>
                    </a:cubicBezTo>
                    <a:cubicBezTo>
                      <a:pt x="305" y="149"/>
                      <a:pt x="307" y="148"/>
                      <a:pt x="305" y="147"/>
                    </a:cubicBezTo>
                    <a:cubicBezTo>
                      <a:pt x="305" y="149"/>
                      <a:pt x="300" y="150"/>
                      <a:pt x="300" y="146"/>
                    </a:cubicBezTo>
                    <a:cubicBezTo>
                      <a:pt x="302" y="147"/>
                      <a:pt x="302" y="148"/>
                      <a:pt x="303" y="149"/>
                    </a:cubicBezTo>
                    <a:cubicBezTo>
                      <a:pt x="303" y="148"/>
                      <a:pt x="302" y="147"/>
                      <a:pt x="304" y="147"/>
                    </a:cubicBezTo>
                    <a:cubicBezTo>
                      <a:pt x="301" y="147"/>
                      <a:pt x="301" y="145"/>
                      <a:pt x="299" y="144"/>
                    </a:cubicBezTo>
                    <a:cubicBezTo>
                      <a:pt x="298" y="145"/>
                      <a:pt x="296" y="145"/>
                      <a:pt x="297" y="148"/>
                    </a:cubicBezTo>
                    <a:cubicBezTo>
                      <a:pt x="296" y="146"/>
                      <a:pt x="294" y="145"/>
                      <a:pt x="293" y="143"/>
                    </a:cubicBezTo>
                    <a:cubicBezTo>
                      <a:pt x="293" y="142"/>
                      <a:pt x="295" y="143"/>
                      <a:pt x="296" y="144"/>
                    </a:cubicBezTo>
                    <a:cubicBezTo>
                      <a:pt x="297" y="144"/>
                      <a:pt x="296" y="142"/>
                      <a:pt x="296" y="141"/>
                    </a:cubicBezTo>
                    <a:cubicBezTo>
                      <a:pt x="295" y="141"/>
                      <a:pt x="296" y="142"/>
                      <a:pt x="295" y="142"/>
                    </a:cubicBezTo>
                    <a:cubicBezTo>
                      <a:pt x="294" y="142"/>
                      <a:pt x="293" y="141"/>
                      <a:pt x="291" y="140"/>
                    </a:cubicBezTo>
                    <a:cubicBezTo>
                      <a:pt x="291" y="139"/>
                      <a:pt x="292" y="140"/>
                      <a:pt x="292" y="139"/>
                    </a:cubicBezTo>
                    <a:cubicBezTo>
                      <a:pt x="288" y="138"/>
                      <a:pt x="289" y="142"/>
                      <a:pt x="285" y="140"/>
                    </a:cubicBezTo>
                    <a:cubicBezTo>
                      <a:pt x="285" y="141"/>
                      <a:pt x="286" y="141"/>
                      <a:pt x="286" y="142"/>
                    </a:cubicBezTo>
                    <a:cubicBezTo>
                      <a:pt x="279" y="143"/>
                      <a:pt x="273" y="135"/>
                      <a:pt x="267" y="136"/>
                    </a:cubicBezTo>
                    <a:cubicBezTo>
                      <a:pt x="266" y="135"/>
                      <a:pt x="267" y="134"/>
                      <a:pt x="264" y="135"/>
                    </a:cubicBezTo>
                    <a:cubicBezTo>
                      <a:pt x="264" y="132"/>
                      <a:pt x="267" y="132"/>
                      <a:pt x="269" y="132"/>
                    </a:cubicBezTo>
                    <a:cubicBezTo>
                      <a:pt x="269" y="133"/>
                      <a:pt x="268" y="133"/>
                      <a:pt x="268" y="133"/>
                    </a:cubicBezTo>
                    <a:cubicBezTo>
                      <a:pt x="270" y="135"/>
                      <a:pt x="274" y="138"/>
                      <a:pt x="278" y="137"/>
                    </a:cubicBezTo>
                    <a:cubicBezTo>
                      <a:pt x="273" y="135"/>
                      <a:pt x="271" y="132"/>
                      <a:pt x="267" y="131"/>
                    </a:cubicBezTo>
                    <a:cubicBezTo>
                      <a:pt x="268" y="130"/>
                      <a:pt x="267" y="130"/>
                      <a:pt x="267" y="129"/>
                    </a:cubicBezTo>
                    <a:cubicBezTo>
                      <a:pt x="265" y="128"/>
                      <a:pt x="268" y="132"/>
                      <a:pt x="265" y="132"/>
                    </a:cubicBezTo>
                    <a:cubicBezTo>
                      <a:pt x="265" y="130"/>
                      <a:pt x="260" y="131"/>
                      <a:pt x="258" y="129"/>
                    </a:cubicBezTo>
                    <a:cubicBezTo>
                      <a:pt x="258" y="129"/>
                      <a:pt x="258" y="129"/>
                      <a:pt x="259" y="130"/>
                    </a:cubicBezTo>
                    <a:cubicBezTo>
                      <a:pt x="258" y="131"/>
                      <a:pt x="257" y="128"/>
                      <a:pt x="255" y="128"/>
                    </a:cubicBezTo>
                    <a:cubicBezTo>
                      <a:pt x="255" y="128"/>
                      <a:pt x="256" y="129"/>
                      <a:pt x="257" y="129"/>
                    </a:cubicBezTo>
                    <a:cubicBezTo>
                      <a:pt x="256" y="130"/>
                      <a:pt x="255" y="128"/>
                      <a:pt x="254" y="129"/>
                    </a:cubicBezTo>
                    <a:cubicBezTo>
                      <a:pt x="254" y="129"/>
                      <a:pt x="255" y="129"/>
                      <a:pt x="255" y="129"/>
                    </a:cubicBezTo>
                    <a:cubicBezTo>
                      <a:pt x="255" y="131"/>
                      <a:pt x="252" y="129"/>
                      <a:pt x="252" y="130"/>
                    </a:cubicBezTo>
                    <a:cubicBezTo>
                      <a:pt x="251" y="129"/>
                      <a:pt x="249" y="127"/>
                      <a:pt x="248" y="129"/>
                    </a:cubicBezTo>
                    <a:cubicBezTo>
                      <a:pt x="244" y="127"/>
                      <a:pt x="241" y="125"/>
                      <a:pt x="237" y="124"/>
                    </a:cubicBezTo>
                    <a:cubicBezTo>
                      <a:pt x="233" y="123"/>
                      <a:pt x="229" y="123"/>
                      <a:pt x="225" y="122"/>
                    </a:cubicBezTo>
                    <a:cubicBezTo>
                      <a:pt x="225" y="121"/>
                      <a:pt x="225" y="121"/>
                      <a:pt x="225" y="121"/>
                    </a:cubicBezTo>
                    <a:cubicBezTo>
                      <a:pt x="220" y="122"/>
                      <a:pt x="215" y="121"/>
                      <a:pt x="209" y="120"/>
                    </a:cubicBezTo>
                    <a:cubicBezTo>
                      <a:pt x="211" y="119"/>
                      <a:pt x="214" y="119"/>
                      <a:pt x="217" y="119"/>
                    </a:cubicBezTo>
                    <a:cubicBezTo>
                      <a:pt x="219" y="119"/>
                      <a:pt x="220" y="120"/>
                      <a:pt x="222" y="120"/>
                    </a:cubicBezTo>
                    <a:cubicBezTo>
                      <a:pt x="223" y="120"/>
                      <a:pt x="225" y="120"/>
                      <a:pt x="227" y="120"/>
                    </a:cubicBezTo>
                    <a:cubicBezTo>
                      <a:pt x="230" y="121"/>
                      <a:pt x="233" y="119"/>
                      <a:pt x="237" y="120"/>
                    </a:cubicBezTo>
                    <a:close/>
                    <a:moveTo>
                      <a:pt x="192" y="120"/>
                    </a:moveTo>
                    <a:cubicBezTo>
                      <a:pt x="196" y="117"/>
                      <a:pt x="204" y="120"/>
                      <a:pt x="209" y="119"/>
                    </a:cubicBezTo>
                    <a:cubicBezTo>
                      <a:pt x="206" y="122"/>
                      <a:pt x="197" y="120"/>
                      <a:pt x="192" y="120"/>
                    </a:cubicBezTo>
                    <a:close/>
                    <a:moveTo>
                      <a:pt x="214" y="200"/>
                    </a:moveTo>
                    <a:cubicBezTo>
                      <a:pt x="216" y="198"/>
                      <a:pt x="217" y="199"/>
                      <a:pt x="220" y="199"/>
                    </a:cubicBezTo>
                    <a:cubicBezTo>
                      <a:pt x="218" y="200"/>
                      <a:pt x="216" y="201"/>
                      <a:pt x="214" y="200"/>
                    </a:cubicBezTo>
                    <a:close/>
                    <a:moveTo>
                      <a:pt x="285" y="132"/>
                    </a:moveTo>
                    <a:cubicBezTo>
                      <a:pt x="286" y="131"/>
                      <a:pt x="287" y="131"/>
                      <a:pt x="288" y="132"/>
                    </a:cubicBezTo>
                    <a:cubicBezTo>
                      <a:pt x="287" y="133"/>
                      <a:pt x="287" y="133"/>
                      <a:pt x="287" y="133"/>
                    </a:cubicBezTo>
                    <a:lnTo>
                      <a:pt x="285" y="132"/>
                    </a:lnTo>
                    <a:close/>
                    <a:moveTo>
                      <a:pt x="251" y="225"/>
                    </a:moveTo>
                    <a:cubicBezTo>
                      <a:pt x="252" y="224"/>
                      <a:pt x="253" y="226"/>
                      <a:pt x="254" y="227"/>
                    </a:cubicBezTo>
                    <a:cubicBezTo>
                      <a:pt x="253" y="227"/>
                      <a:pt x="252" y="226"/>
                      <a:pt x="251" y="225"/>
                    </a:cubicBezTo>
                    <a:close/>
                    <a:moveTo>
                      <a:pt x="289" y="141"/>
                    </a:moveTo>
                    <a:cubicBezTo>
                      <a:pt x="290" y="141"/>
                      <a:pt x="289" y="144"/>
                      <a:pt x="288" y="144"/>
                    </a:cubicBezTo>
                    <a:cubicBezTo>
                      <a:pt x="286" y="143"/>
                      <a:pt x="288" y="142"/>
                      <a:pt x="289" y="141"/>
                    </a:cubicBezTo>
                    <a:close/>
                    <a:moveTo>
                      <a:pt x="290" y="142"/>
                    </a:moveTo>
                    <a:cubicBezTo>
                      <a:pt x="290" y="141"/>
                      <a:pt x="291" y="142"/>
                      <a:pt x="292" y="142"/>
                    </a:cubicBezTo>
                    <a:cubicBezTo>
                      <a:pt x="291" y="143"/>
                      <a:pt x="292" y="143"/>
                      <a:pt x="291" y="144"/>
                    </a:cubicBezTo>
                    <a:cubicBezTo>
                      <a:pt x="290" y="144"/>
                      <a:pt x="291" y="143"/>
                      <a:pt x="290" y="142"/>
                    </a:cubicBezTo>
                    <a:close/>
                    <a:moveTo>
                      <a:pt x="257" y="218"/>
                    </a:moveTo>
                    <a:cubicBezTo>
                      <a:pt x="258" y="218"/>
                      <a:pt x="260" y="218"/>
                      <a:pt x="259" y="220"/>
                    </a:cubicBezTo>
                    <a:cubicBezTo>
                      <a:pt x="258" y="220"/>
                      <a:pt x="258" y="219"/>
                      <a:pt x="257" y="218"/>
                    </a:cubicBezTo>
                    <a:close/>
                    <a:moveTo>
                      <a:pt x="265" y="228"/>
                    </a:moveTo>
                    <a:cubicBezTo>
                      <a:pt x="265" y="229"/>
                      <a:pt x="266" y="230"/>
                      <a:pt x="267" y="229"/>
                    </a:cubicBezTo>
                    <a:cubicBezTo>
                      <a:pt x="267" y="230"/>
                      <a:pt x="263" y="230"/>
                      <a:pt x="265" y="228"/>
                    </a:cubicBezTo>
                    <a:close/>
                    <a:moveTo>
                      <a:pt x="315" y="136"/>
                    </a:moveTo>
                    <a:cubicBezTo>
                      <a:pt x="316" y="135"/>
                      <a:pt x="318" y="137"/>
                      <a:pt x="319" y="138"/>
                    </a:cubicBezTo>
                    <a:cubicBezTo>
                      <a:pt x="318" y="139"/>
                      <a:pt x="317" y="137"/>
                      <a:pt x="315" y="136"/>
                    </a:cubicBezTo>
                    <a:close/>
                    <a:moveTo>
                      <a:pt x="264" y="232"/>
                    </a:moveTo>
                    <a:cubicBezTo>
                      <a:pt x="265" y="231"/>
                      <a:pt x="266" y="234"/>
                      <a:pt x="267" y="233"/>
                    </a:cubicBezTo>
                    <a:cubicBezTo>
                      <a:pt x="268" y="233"/>
                      <a:pt x="266" y="234"/>
                      <a:pt x="267" y="235"/>
                    </a:cubicBezTo>
                    <a:cubicBezTo>
                      <a:pt x="266" y="234"/>
                      <a:pt x="265" y="233"/>
                      <a:pt x="264" y="232"/>
                    </a:cubicBezTo>
                    <a:close/>
                    <a:moveTo>
                      <a:pt x="371" y="64"/>
                    </a:moveTo>
                    <a:cubicBezTo>
                      <a:pt x="372" y="64"/>
                      <a:pt x="374" y="65"/>
                      <a:pt x="374" y="64"/>
                    </a:cubicBezTo>
                    <a:cubicBezTo>
                      <a:pt x="375" y="65"/>
                      <a:pt x="374" y="66"/>
                      <a:pt x="377" y="67"/>
                    </a:cubicBezTo>
                    <a:cubicBezTo>
                      <a:pt x="376" y="68"/>
                      <a:pt x="373" y="66"/>
                      <a:pt x="371" y="64"/>
                    </a:cubicBezTo>
                    <a:close/>
                    <a:moveTo>
                      <a:pt x="378" y="70"/>
                    </a:moveTo>
                    <a:cubicBezTo>
                      <a:pt x="381" y="71"/>
                      <a:pt x="384" y="72"/>
                      <a:pt x="387" y="75"/>
                    </a:cubicBezTo>
                    <a:cubicBezTo>
                      <a:pt x="385" y="76"/>
                      <a:pt x="380" y="71"/>
                      <a:pt x="378" y="70"/>
                    </a:cubicBezTo>
                    <a:close/>
                    <a:moveTo>
                      <a:pt x="386" y="61"/>
                    </a:moveTo>
                    <a:cubicBezTo>
                      <a:pt x="387" y="63"/>
                      <a:pt x="390" y="63"/>
                      <a:pt x="391" y="64"/>
                    </a:cubicBezTo>
                    <a:cubicBezTo>
                      <a:pt x="390" y="66"/>
                      <a:pt x="384" y="61"/>
                      <a:pt x="386" y="61"/>
                    </a:cubicBezTo>
                    <a:close/>
                    <a:moveTo>
                      <a:pt x="381" y="70"/>
                    </a:moveTo>
                    <a:cubicBezTo>
                      <a:pt x="382" y="69"/>
                      <a:pt x="385" y="70"/>
                      <a:pt x="386" y="72"/>
                    </a:cubicBezTo>
                    <a:cubicBezTo>
                      <a:pt x="385" y="72"/>
                      <a:pt x="382" y="72"/>
                      <a:pt x="381" y="70"/>
                    </a:cubicBezTo>
                    <a:close/>
                    <a:moveTo>
                      <a:pt x="392" y="78"/>
                    </a:moveTo>
                    <a:cubicBezTo>
                      <a:pt x="394" y="78"/>
                      <a:pt x="396" y="79"/>
                      <a:pt x="398" y="81"/>
                    </a:cubicBezTo>
                    <a:cubicBezTo>
                      <a:pt x="398" y="82"/>
                      <a:pt x="396" y="79"/>
                      <a:pt x="394" y="79"/>
                    </a:cubicBezTo>
                    <a:cubicBezTo>
                      <a:pt x="394" y="80"/>
                      <a:pt x="397" y="81"/>
                      <a:pt x="398" y="82"/>
                    </a:cubicBezTo>
                    <a:cubicBezTo>
                      <a:pt x="395" y="82"/>
                      <a:pt x="394" y="80"/>
                      <a:pt x="392" y="78"/>
                    </a:cubicBezTo>
                    <a:close/>
                    <a:moveTo>
                      <a:pt x="416" y="92"/>
                    </a:moveTo>
                    <a:cubicBezTo>
                      <a:pt x="418" y="91"/>
                      <a:pt x="421" y="97"/>
                      <a:pt x="423" y="97"/>
                    </a:cubicBezTo>
                    <a:cubicBezTo>
                      <a:pt x="420" y="97"/>
                      <a:pt x="419" y="94"/>
                      <a:pt x="416" y="92"/>
                    </a:cubicBezTo>
                    <a:close/>
                    <a:moveTo>
                      <a:pt x="417" y="96"/>
                    </a:moveTo>
                    <a:cubicBezTo>
                      <a:pt x="418" y="96"/>
                      <a:pt x="422" y="100"/>
                      <a:pt x="423" y="101"/>
                    </a:cubicBezTo>
                    <a:cubicBezTo>
                      <a:pt x="422" y="102"/>
                      <a:pt x="420" y="98"/>
                      <a:pt x="420" y="101"/>
                    </a:cubicBezTo>
                    <a:cubicBezTo>
                      <a:pt x="419" y="99"/>
                      <a:pt x="418" y="98"/>
                      <a:pt x="417" y="96"/>
                    </a:cubicBezTo>
                    <a:close/>
                    <a:moveTo>
                      <a:pt x="359" y="169"/>
                    </a:moveTo>
                    <a:cubicBezTo>
                      <a:pt x="364" y="170"/>
                      <a:pt x="366" y="172"/>
                      <a:pt x="371" y="175"/>
                    </a:cubicBezTo>
                    <a:cubicBezTo>
                      <a:pt x="370" y="176"/>
                      <a:pt x="369" y="173"/>
                      <a:pt x="368" y="175"/>
                    </a:cubicBezTo>
                    <a:cubicBezTo>
                      <a:pt x="365" y="172"/>
                      <a:pt x="362" y="171"/>
                      <a:pt x="359" y="169"/>
                    </a:cubicBezTo>
                    <a:close/>
                    <a:moveTo>
                      <a:pt x="423" y="99"/>
                    </a:moveTo>
                    <a:cubicBezTo>
                      <a:pt x="424" y="99"/>
                      <a:pt x="431" y="102"/>
                      <a:pt x="431" y="106"/>
                    </a:cubicBezTo>
                    <a:cubicBezTo>
                      <a:pt x="429" y="103"/>
                      <a:pt x="425" y="101"/>
                      <a:pt x="423" y="99"/>
                    </a:cubicBezTo>
                    <a:close/>
                    <a:moveTo>
                      <a:pt x="423" y="104"/>
                    </a:moveTo>
                    <a:cubicBezTo>
                      <a:pt x="424" y="104"/>
                      <a:pt x="427" y="104"/>
                      <a:pt x="427" y="106"/>
                    </a:cubicBezTo>
                    <a:cubicBezTo>
                      <a:pt x="426" y="106"/>
                      <a:pt x="425" y="106"/>
                      <a:pt x="423" y="104"/>
                    </a:cubicBezTo>
                    <a:close/>
                    <a:moveTo>
                      <a:pt x="428" y="106"/>
                    </a:moveTo>
                    <a:cubicBezTo>
                      <a:pt x="429" y="106"/>
                      <a:pt x="431" y="108"/>
                      <a:pt x="432" y="109"/>
                    </a:cubicBezTo>
                    <a:cubicBezTo>
                      <a:pt x="434" y="111"/>
                      <a:pt x="435" y="112"/>
                      <a:pt x="437" y="114"/>
                    </a:cubicBezTo>
                    <a:cubicBezTo>
                      <a:pt x="434" y="114"/>
                      <a:pt x="431" y="108"/>
                      <a:pt x="429" y="110"/>
                    </a:cubicBezTo>
                    <a:cubicBezTo>
                      <a:pt x="428" y="109"/>
                      <a:pt x="428" y="108"/>
                      <a:pt x="427" y="107"/>
                    </a:cubicBezTo>
                    <a:cubicBezTo>
                      <a:pt x="429" y="108"/>
                      <a:pt x="431" y="108"/>
                      <a:pt x="428" y="106"/>
                    </a:cubicBezTo>
                    <a:close/>
                    <a:moveTo>
                      <a:pt x="300" y="256"/>
                    </a:moveTo>
                    <a:cubicBezTo>
                      <a:pt x="301" y="255"/>
                      <a:pt x="301" y="256"/>
                      <a:pt x="302" y="256"/>
                    </a:cubicBezTo>
                    <a:cubicBezTo>
                      <a:pt x="301" y="258"/>
                      <a:pt x="300" y="257"/>
                      <a:pt x="300" y="256"/>
                    </a:cubicBezTo>
                    <a:close/>
                    <a:moveTo>
                      <a:pt x="442" y="121"/>
                    </a:moveTo>
                    <a:cubicBezTo>
                      <a:pt x="447" y="124"/>
                      <a:pt x="452" y="131"/>
                      <a:pt x="460" y="138"/>
                    </a:cubicBezTo>
                    <a:cubicBezTo>
                      <a:pt x="461" y="136"/>
                      <a:pt x="457" y="135"/>
                      <a:pt x="457" y="133"/>
                    </a:cubicBezTo>
                    <a:cubicBezTo>
                      <a:pt x="458" y="132"/>
                      <a:pt x="461" y="136"/>
                      <a:pt x="462" y="138"/>
                    </a:cubicBezTo>
                    <a:cubicBezTo>
                      <a:pt x="462" y="141"/>
                      <a:pt x="460" y="139"/>
                      <a:pt x="459" y="141"/>
                    </a:cubicBezTo>
                    <a:cubicBezTo>
                      <a:pt x="456" y="137"/>
                      <a:pt x="453" y="134"/>
                      <a:pt x="450" y="131"/>
                    </a:cubicBezTo>
                    <a:cubicBezTo>
                      <a:pt x="449" y="129"/>
                      <a:pt x="447" y="128"/>
                      <a:pt x="446" y="126"/>
                    </a:cubicBezTo>
                    <a:cubicBezTo>
                      <a:pt x="445" y="124"/>
                      <a:pt x="443" y="123"/>
                      <a:pt x="442" y="121"/>
                    </a:cubicBezTo>
                    <a:close/>
                    <a:moveTo>
                      <a:pt x="379" y="198"/>
                    </a:moveTo>
                    <a:cubicBezTo>
                      <a:pt x="381" y="197"/>
                      <a:pt x="383" y="200"/>
                      <a:pt x="385" y="202"/>
                    </a:cubicBezTo>
                    <a:cubicBezTo>
                      <a:pt x="383" y="203"/>
                      <a:pt x="381" y="200"/>
                      <a:pt x="379" y="198"/>
                    </a:cubicBezTo>
                    <a:close/>
                    <a:moveTo>
                      <a:pt x="387" y="202"/>
                    </a:moveTo>
                    <a:cubicBezTo>
                      <a:pt x="389" y="200"/>
                      <a:pt x="393" y="209"/>
                      <a:pt x="389" y="203"/>
                    </a:cubicBezTo>
                    <a:cubicBezTo>
                      <a:pt x="389" y="203"/>
                      <a:pt x="388" y="203"/>
                      <a:pt x="387" y="202"/>
                    </a:cubicBezTo>
                    <a:close/>
                    <a:moveTo>
                      <a:pt x="468" y="148"/>
                    </a:moveTo>
                    <a:cubicBezTo>
                      <a:pt x="470" y="146"/>
                      <a:pt x="471" y="150"/>
                      <a:pt x="473" y="152"/>
                    </a:cubicBezTo>
                    <a:cubicBezTo>
                      <a:pt x="471" y="152"/>
                      <a:pt x="471" y="150"/>
                      <a:pt x="468" y="148"/>
                    </a:cubicBezTo>
                    <a:close/>
                    <a:moveTo>
                      <a:pt x="471" y="154"/>
                    </a:moveTo>
                    <a:cubicBezTo>
                      <a:pt x="473" y="153"/>
                      <a:pt x="474" y="155"/>
                      <a:pt x="475" y="156"/>
                    </a:cubicBezTo>
                    <a:cubicBezTo>
                      <a:pt x="475" y="156"/>
                      <a:pt x="474" y="156"/>
                      <a:pt x="473" y="157"/>
                    </a:cubicBezTo>
                    <a:lnTo>
                      <a:pt x="471" y="154"/>
                    </a:lnTo>
                    <a:close/>
                    <a:moveTo>
                      <a:pt x="487" y="167"/>
                    </a:moveTo>
                    <a:cubicBezTo>
                      <a:pt x="488" y="167"/>
                      <a:pt x="490" y="169"/>
                      <a:pt x="489" y="170"/>
                    </a:cubicBezTo>
                    <a:cubicBezTo>
                      <a:pt x="490" y="171"/>
                      <a:pt x="490" y="170"/>
                      <a:pt x="491" y="170"/>
                    </a:cubicBezTo>
                    <a:cubicBezTo>
                      <a:pt x="492" y="173"/>
                      <a:pt x="491" y="171"/>
                      <a:pt x="490" y="172"/>
                    </a:cubicBezTo>
                    <a:cubicBezTo>
                      <a:pt x="488" y="170"/>
                      <a:pt x="489" y="169"/>
                      <a:pt x="487" y="167"/>
                    </a:cubicBezTo>
                    <a:close/>
                    <a:moveTo>
                      <a:pt x="491" y="175"/>
                    </a:moveTo>
                    <a:cubicBezTo>
                      <a:pt x="492" y="175"/>
                      <a:pt x="493" y="175"/>
                      <a:pt x="492" y="174"/>
                    </a:cubicBezTo>
                    <a:cubicBezTo>
                      <a:pt x="493" y="174"/>
                      <a:pt x="494" y="177"/>
                      <a:pt x="495" y="178"/>
                    </a:cubicBezTo>
                    <a:cubicBezTo>
                      <a:pt x="494" y="178"/>
                      <a:pt x="493" y="177"/>
                      <a:pt x="491" y="175"/>
                    </a:cubicBezTo>
                    <a:close/>
                    <a:moveTo>
                      <a:pt x="505" y="190"/>
                    </a:moveTo>
                    <a:cubicBezTo>
                      <a:pt x="507" y="190"/>
                      <a:pt x="507" y="194"/>
                      <a:pt x="509" y="195"/>
                    </a:cubicBezTo>
                    <a:cubicBezTo>
                      <a:pt x="508" y="197"/>
                      <a:pt x="507" y="192"/>
                      <a:pt x="505" y="190"/>
                    </a:cubicBezTo>
                    <a:close/>
                    <a:moveTo>
                      <a:pt x="521" y="185"/>
                    </a:moveTo>
                    <a:cubicBezTo>
                      <a:pt x="522" y="188"/>
                      <a:pt x="523" y="192"/>
                      <a:pt x="520" y="192"/>
                    </a:cubicBezTo>
                    <a:cubicBezTo>
                      <a:pt x="521" y="190"/>
                      <a:pt x="519" y="186"/>
                      <a:pt x="521" y="185"/>
                    </a:cubicBezTo>
                    <a:close/>
                    <a:moveTo>
                      <a:pt x="509" y="193"/>
                    </a:moveTo>
                    <a:cubicBezTo>
                      <a:pt x="511" y="194"/>
                      <a:pt x="513" y="198"/>
                      <a:pt x="512" y="193"/>
                    </a:cubicBezTo>
                    <a:cubicBezTo>
                      <a:pt x="514" y="193"/>
                      <a:pt x="514" y="198"/>
                      <a:pt x="516" y="201"/>
                    </a:cubicBezTo>
                    <a:cubicBezTo>
                      <a:pt x="513" y="199"/>
                      <a:pt x="512" y="197"/>
                      <a:pt x="509" y="193"/>
                    </a:cubicBezTo>
                    <a:close/>
                    <a:moveTo>
                      <a:pt x="323" y="293"/>
                    </a:moveTo>
                    <a:cubicBezTo>
                      <a:pt x="324" y="293"/>
                      <a:pt x="324" y="292"/>
                      <a:pt x="325" y="292"/>
                    </a:cubicBezTo>
                    <a:cubicBezTo>
                      <a:pt x="325" y="295"/>
                      <a:pt x="325" y="295"/>
                      <a:pt x="326" y="297"/>
                    </a:cubicBezTo>
                    <a:cubicBezTo>
                      <a:pt x="324" y="297"/>
                      <a:pt x="324" y="294"/>
                      <a:pt x="323" y="293"/>
                    </a:cubicBezTo>
                    <a:close/>
                    <a:moveTo>
                      <a:pt x="522" y="194"/>
                    </a:moveTo>
                    <a:cubicBezTo>
                      <a:pt x="523" y="192"/>
                      <a:pt x="527" y="199"/>
                      <a:pt x="524" y="199"/>
                    </a:cubicBezTo>
                    <a:cubicBezTo>
                      <a:pt x="523" y="196"/>
                      <a:pt x="521" y="196"/>
                      <a:pt x="522" y="194"/>
                    </a:cubicBezTo>
                    <a:close/>
                    <a:moveTo>
                      <a:pt x="512" y="201"/>
                    </a:moveTo>
                    <a:cubicBezTo>
                      <a:pt x="513" y="200"/>
                      <a:pt x="516" y="205"/>
                      <a:pt x="515" y="207"/>
                    </a:cubicBezTo>
                    <a:cubicBezTo>
                      <a:pt x="514" y="205"/>
                      <a:pt x="514" y="204"/>
                      <a:pt x="512" y="201"/>
                    </a:cubicBezTo>
                    <a:close/>
                    <a:moveTo>
                      <a:pt x="326" y="298"/>
                    </a:moveTo>
                    <a:cubicBezTo>
                      <a:pt x="328" y="297"/>
                      <a:pt x="328" y="299"/>
                      <a:pt x="327" y="300"/>
                    </a:cubicBezTo>
                    <a:cubicBezTo>
                      <a:pt x="326" y="300"/>
                      <a:pt x="326" y="299"/>
                      <a:pt x="326" y="298"/>
                    </a:cubicBezTo>
                    <a:close/>
                    <a:moveTo>
                      <a:pt x="522" y="211"/>
                    </a:moveTo>
                    <a:cubicBezTo>
                      <a:pt x="524" y="210"/>
                      <a:pt x="525" y="213"/>
                      <a:pt x="525" y="215"/>
                    </a:cubicBezTo>
                    <a:cubicBezTo>
                      <a:pt x="524" y="214"/>
                      <a:pt x="523" y="213"/>
                      <a:pt x="522" y="211"/>
                    </a:cubicBezTo>
                    <a:close/>
                    <a:moveTo>
                      <a:pt x="533" y="226"/>
                    </a:moveTo>
                    <a:cubicBezTo>
                      <a:pt x="535" y="231"/>
                      <a:pt x="538" y="235"/>
                      <a:pt x="539" y="240"/>
                    </a:cubicBezTo>
                    <a:cubicBezTo>
                      <a:pt x="537" y="241"/>
                      <a:pt x="537" y="239"/>
                      <a:pt x="536" y="240"/>
                    </a:cubicBezTo>
                    <a:cubicBezTo>
                      <a:pt x="536" y="238"/>
                      <a:pt x="534" y="234"/>
                      <a:pt x="536" y="234"/>
                    </a:cubicBezTo>
                    <a:cubicBezTo>
                      <a:pt x="534" y="233"/>
                      <a:pt x="534" y="229"/>
                      <a:pt x="533" y="226"/>
                    </a:cubicBezTo>
                    <a:close/>
                    <a:moveTo>
                      <a:pt x="533" y="228"/>
                    </a:moveTo>
                    <a:cubicBezTo>
                      <a:pt x="533" y="229"/>
                      <a:pt x="530" y="229"/>
                      <a:pt x="530" y="226"/>
                    </a:cubicBezTo>
                    <a:cubicBezTo>
                      <a:pt x="533" y="227"/>
                      <a:pt x="528" y="223"/>
                      <a:pt x="530" y="221"/>
                    </a:cubicBezTo>
                    <a:cubicBezTo>
                      <a:pt x="531" y="225"/>
                      <a:pt x="531" y="224"/>
                      <a:pt x="533" y="228"/>
                    </a:cubicBezTo>
                    <a:close/>
                    <a:moveTo>
                      <a:pt x="545" y="234"/>
                    </a:moveTo>
                    <a:cubicBezTo>
                      <a:pt x="547" y="235"/>
                      <a:pt x="546" y="237"/>
                      <a:pt x="547" y="240"/>
                    </a:cubicBezTo>
                    <a:cubicBezTo>
                      <a:pt x="545" y="238"/>
                      <a:pt x="545" y="236"/>
                      <a:pt x="545" y="234"/>
                    </a:cubicBezTo>
                    <a:close/>
                    <a:moveTo>
                      <a:pt x="330" y="332"/>
                    </a:moveTo>
                    <a:cubicBezTo>
                      <a:pt x="331" y="331"/>
                      <a:pt x="331" y="332"/>
                      <a:pt x="332" y="332"/>
                    </a:cubicBezTo>
                    <a:cubicBezTo>
                      <a:pt x="332" y="333"/>
                      <a:pt x="331" y="333"/>
                      <a:pt x="332" y="334"/>
                    </a:cubicBezTo>
                    <a:cubicBezTo>
                      <a:pt x="330" y="335"/>
                      <a:pt x="330" y="332"/>
                      <a:pt x="330" y="332"/>
                    </a:cubicBezTo>
                    <a:close/>
                    <a:moveTo>
                      <a:pt x="551" y="299"/>
                    </a:moveTo>
                    <a:cubicBezTo>
                      <a:pt x="553" y="300"/>
                      <a:pt x="552" y="304"/>
                      <a:pt x="554" y="305"/>
                    </a:cubicBezTo>
                    <a:cubicBezTo>
                      <a:pt x="555" y="310"/>
                      <a:pt x="554" y="312"/>
                      <a:pt x="556" y="315"/>
                    </a:cubicBezTo>
                    <a:cubicBezTo>
                      <a:pt x="553" y="315"/>
                      <a:pt x="553" y="315"/>
                      <a:pt x="553" y="315"/>
                    </a:cubicBezTo>
                    <a:cubicBezTo>
                      <a:pt x="553" y="311"/>
                      <a:pt x="551" y="304"/>
                      <a:pt x="551" y="299"/>
                    </a:cubicBezTo>
                    <a:close/>
                    <a:moveTo>
                      <a:pt x="331" y="337"/>
                    </a:moveTo>
                    <a:cubicBezTo>
                      <a:pt x="331" y="339"/>
                      <a:pt x="332" y="339"/>
                      <a:pt x="331" y="340"/>
                    </a:cubicBezTo>
                    <a:cubicBezTo>
                      <a:pt x="330" y="340"/>
                      <a:pt x="330" y="337"/>
                      <a:pt x="331" y="337"/>
                    </a:cubicBezTo>
                    <a:close/>
                    <a:moveTo>
                      <a:pt x="555" y="316"/>
                    </a:moveTo>
                    <a:cubicBezTo>
                      <a:pt x="557" y="319"/>
                      <a:pt x="558" y="326"/>
                      <a:pt x="556" y="329"/>
                    </a:cubicBezTo>
                    <a:cubicBezTo>
                      <a:pt x="559" y="333"/>
                      <a:pt x="561" y="336"/>
                      <a:pt x="559" y="343"/>
                    </a:cubicBezTo>
                    <a:cubicBezTo>
                      <a:pt x="558" y="340"/>
                      <a:pt x="559" y="334"/>
                      <a:pt x="555" y="333"/>
                    </a:cubicBezTo>
                    <a:cubicBezTo>
                      <a:pt x="555" y="329"/>
                      <a:pt x="555" y="326"/>
                      <a:pt x="555" y="323"/>
                    </a:cubicBezTo>
                    <a:cubicBezTo>
                      <a:pt x="555" y="320"/>
                      <a:pt x="554" y="318"/>
                      <a:pt x="555" y="316"/>
                    </a:cubicBezTo>
                    <a:close/>
                    <a:moveTo>
                      <a:pt x="549" y="319"/>
                    </a:moveTo>
                    <a:cubicBezTo>
                      <a:pt x="550" y="319"/>
                      <a:pt x="550" y="323"/>
                      <a:pt x="550" y="325"/>
                    </a:cubicBezTo>
                    <a:cubicBezTo>
                      <a:pt x="549" y="324"/>
                      <a:pt x="548" y="323"/>
                      <a:pt x="547" y="320"/>
                    </a:cubicBezTo>
                    <a:cubicBezTo>
                      <a:pt x="548" y="320"/>
                      <a:pt x="549" y="320"/>
                      <a:pt x="549" y="319"/>
                    </a:cubicBezTo>
                    <a:close/>
                    <a:moveTo>
                      <a:pt x="549" y="327"/>
                    </a:moveTo>
                    <a:cubicBezTo>
                      <a:pt x="550" y="327"/>
                      <a:pt x="549" y="330"/>
                      <a:pt x="549" y="334"/>
                    </a:cubicBezTo>
                    <a:cubicBezTo>
                      <a:pt x="549" y="333"/>
                      <a:pt x="548" y="335"/>
                      <a:pt x="548" y="335"/>
                    </a:cubicBezTo>
                    <a:cubicBezTo>
                      <a:pt x="548" y="332"/>
                      <a:pt x="548" y="329"/>
                      <a:pt x="549" y="327"/>
                    </a:cubicBezTo>
                    <a:close/>
                    <a:moveTo>
                      <a:pt x="321" y="349"/>
                    </a:moveTo>
                    <a:cubicBezTo>
                      <a:pt x="322" y="350"/>
                      <a:pt x="322" y="350"/>
                      <a:pt x="322" y="351"/>
                    </a:cubicBezTo>
                    <a:cubicBezTo>
                      <a:pt x="320" y="351"/>
                      <a:pt x="322" y="350"/>
                      <a:pt x="321" y="349"/>
                    </a:cubicBezTo>
                    <a:close/>
                    <a:moveTo>
                      <a:pt x="562" y="334"/>
                    </a:moveTo>
                    <a:cubicBezTo>
                      <a:pt x="564" y="334"/>
                      <a:pt x="563" y="338"/>
                      <a:pt x="563" y="340"/>
                    </a:cubicBezTo>
                    <a:cubicBezTo>
                      <a:pt x="562" y="338"/>
                      <a:pt x="562" y="340"/>
                      <a:pt x="562" y="342"/>
                    </a:cubicBezTo>
                    <a:cubicBezTo>
                      <a:pt x="560" y="341"/>
                      <a:pt x="562" y="337"/>
                      <a:pt x="562" y="334"/>
                    </a:cubicBezTo>
                    <a:close/>
                    <a:moveTo>
                      <a:pt x="556" y="339"/>
                    </a:moveTo>
                    <a:cubicBezTo>
                      <a:pt x="557" y="339"/>
                      <a:pt x="557" y="339"/>
                      <a:pt x="557" y="339"/>
                    </a:cubicBezTo>
                    <a:cubicBezTo>
                      <a:pt x="557" y="344"/>
                      <a:pt x="557" y="344"/>
                      <a:pt x="557" y="344"/>
                    </a:cubicBezTo>
                    <a:cubicBezTo>
                      <a:pt x="556" y="344"/>
                      <a:pt x="556" y="341"/>
                      <a:pt x="556" y="339"/>
                    </a:cubicBezTo>
                    <a:close/>
                    <a:moveTo>
                      <a:pt x="321" y="352"/>
                    </a:moveTo>
                    <a:cubicBezTo>
                      <a:pt x="322" y="352"/>
                      <a:pt x="322" y="353"/>
                      <a:pt x="322" y="354"/>
                    </a:cubicBezTo>
                    <a:cubicBezTo>
                      <a:pt x="321" y="353"/>
                      <a:pt x="320" y="352"/>
                      <a:pt x="321" y="352"/>
                    </a:cubicBezTo>
                    <a:close/>
                    <a:moveTo>
                      <a:pt x="328" y="352"/>
                    </a:moveTo>
                    <a:cubicBezTo>
                      <a:pt x="329" y="353"/>
                      <a:pt x="328" y="354"/>
                      <a:pt x="327" y="354"/>
                    </a:cubicBezTo>
                    <a:cubicBezTo>
                      <a:pt x="326" y="354"/>
                      <a:pt x="327" y="353"/>
                      <a:pt x="328" y="352"/>
                    </a:cubicBezTo>
                    <a:close/>
                    <a:moveTo>
                      <a:pt x="330" y="355"/>
                    </a:moveTo>
                    <a:cubicBezTo>
                      <a:pt x="331" y="355"/>
                      <a:pt x="331" y="356"/>
                      <a:pt x="331" y="357"/>
                    </a:cubicBezTo>
                    <a:cubicBezTo>
                      <a:pt x="329" y="357"/>
                      <a:pt x="329" y="356"/>
                      <a:pt x="330" y="355"/>
                    </a:cubicBezTo>
                    <a:close/>
                    <a:moveTo>
                      <a:pt x="328" y="358"/>
                    </a:moveTo>
                    <a:cubicBezTo>
                      <a:pt x="329" y="358"/>
                      <a:pt x="329" y="358"/>
                      <a:pt x="329" y="358"/>
                    </a:cubicBezTo>
                    <a:cubicBezTo>
                      <a:pt x="330" y="359"/>
                      <a:pt x="329" y="357"/>
                      <a:pt x="331" y="357"/>
                    </a:cubicBezTo>
                    <a:cubicBezTo>
                      <a:pt x="331" y="358"/>
                      <a:pt x="332" y="358"/>
                      <a:pt x="331" y="359"/>
                    </a:cubicBezTo>
                    <a:cubicBezTo>
                      <a:pt x="331" y="359"/>
                      <a:pt x="331" y="359"/>
                      <a:pt x="330" y="360"/>
                    </a:cubicBezTo>
                    <a:cubicBezTo>
                      <a:pt x="329" y="360"/>
                      <a:pt x="330" y="358"/>
                      <a:pt x="328" y="358"/>
                    </a:cubicBezTo>
                    <a:close/>
                    <a:moveTo>
                      <a:pt x="564" y="366"/>
                    </a:moveTo>
                    <a:cubicBezTo>
                      <a:pt x="563" y="366"/>
                      <a:pt x="564" y="368"/>
                      <a:pt x="563" y="369"/>
                    </a:cubicBezTo>
                    <a:cubicBezTo>
                      <a:pt x="563" y="369"/>
                      <a:pt x="562" y="366"/>
                      <a:pt x="562" y="369"/>
                    </a:cubicBezTo>
                    <a:cubicBezTo>
                      <a:pt x="561" y="368"/>
                      <a:pt x="563" y="365"/>
                      <a:pt x="564" y="364"/>
                    </a:cubicBezTo>
                    <a:cubicBezTo>
                      <a:pt x="564" y="367"/>
                      <a:pt x="565" y="366"/>
                      <a:pt x="564" y="370"/>
                    </a:cubicBezTo>
                    <a:cubicBezTo>
                      <a:pt x="564" y="369"/>
                      <a:pt x="564" y="367"/>
                      <a:pt x="564" y="366"/>
                    </a:cubicBezTo>
                    <a:close/>
                    <a:moveTo>
                      <a:pt x="318" y="361"/>
                    </a:moveTo>
                    <a:cubicBezTo>
                      <a:pt x="319" y="361"/>
                      <a:pt x="320" y="362"/>
                      <a:pt x="318" y="362"/>
                    </a:cubicBezTo>
                    <a:cubicBezTo>
                      <a:pt x="317" y="362"/>
                      <a:pt x="317" y="361"/>
                      <a:pt x="318" y="361"/>
                    </a:cubicBezTo>
                    <a:close/>
                    <a:moveTo>
                      <a:pt x="328" y="361"/>
                    </a:moveTo>
                    <a:cubicBezTo>
                      <a:pt x="329" y="361"/>
                      <a:pt x="329" y="362"/>
                      <a:pt x="330" y="362"/>
                    </a:cubicBezTo>
                    <a:cubicBezTo>
                      <a:pt x="330" y="363"/>
                      <a:pt x="329" y="363"/>
                      <a:pt x="328" y="363"/>
                    </a:cubicBezTo>
                    <a:cubicBezTo>
                      <a:pt x="328" y="363"/>
                      <a:pt x="328" y="362"/>
                      <a:pt x="328" y="361"/>
                    </a:cubicBezTo>
                    <a:close/>
                    <a:moveTo>
                      <a:pt x="559" y="381"/>
                    </a:moveTo>
                    <a:cubicBezTo>
                      <a:pt x="560" y="382"/>
                      <a:pt x="560" y="382"/>
                      <a:pt x="561" y="382"/>
                    </a:cubicBezTo>
                    <a:cubicBezTo>
                      <a:pt x="561" y="383"/>
                      <a:pt x="560" y="384"/>
                      <a:pt x="560" y="383"/>
                    </a:cubicBezTo>
                    <a:cubicBezTo>
                      <a:pt x="559" y="384"/>
                      <a:pt x="559" y="385"/>
                      <a:pt x="558" y="385"/>
                    </a:cubicBezTo>
                    <a:cubicBezTo>
                      <a:pt x="559" y="384"/>
                      <a:pt x="559" y="383"/>
                      <a:pt x="558" y="383"/>
                    </a:cubicBezTo>
                    <a:cubicBezTo>
                      <a:pt x="559" y="382"/>
                      <a:pt x="559" y="382"/>
                      <a:pt x="559" y="381"/>
                    </a:cubicBezTo>
                    <a:close/>
                    <a:moveTo>
                      <a:pt x="561" y="388"/>
                    </a:moveTo>
                    <a:cubicBezTo>
                      <a:pt x="559" y="388"/>
                      <a:pt x="559" y="388"/>
                      <a:pt x="558" y="386"/>
                    </a:cubicBezTo>
                    <a:cubicBezTo>
                      <a:pt x="559" y="385"/>
                      <a:pt x="561" y="384"/>
                      <a:pt x="561" y="388"/>
                    </a:cubicBezTo>
                    <a:close/>
                    <a:moveTo>
                      <a:pt x="322" y="369"/>
                    </a:moveTo>
                    <a:cubicBezTo>
                      <a:pt x="323" y="369"/>
                      <a:pt x="323" y="369"/>
                      <a:pt x="323" y="369"/>
                    </a:cubicBezTo>
                    <a:cubicBezTo>
                      <a:pt x="324" y="370"/>
                      <a:pt x="322" y="369"/>
                      <a:pt x="323" y="371"/>
                    </a:cubicBezTo>
                    <a:cubicBezTo>
                      <a:pt x="322" y="371"/>
                      <a:pt x="322" y="371"/>
                      <a:pt x="322" y="371"/>
                    </a:cubicBezTo>
                    <a:cubicBezTo>
                      <a:pt x="321" y="371"/>
                      <a:pt x="323" y="370"/>
                      <a:pt x="322" y="369"/>
                    </a:cubicBezTo>
                    <a:close/>
                    <a:moveTo>
                      <a:pt x="543" y="401"/>
                    </a:moveTo>
                    <a:cubicBezTo>
                      <a:pt x="544" y="404"/>
                      <a:pt x="543" y="410"/>
                      <a:pt x="543" y="416"/>
                    </a:cubicBezTo>
                    <a:cubicBezTo>
                      <a:pt x="542" y="421"/>
                      <a:pt x="541" y="426"/>
                      <a:pt x="541" y="430"/>
                    </a:cubicBezTo>
                    <a:cubicBezTo>
                      <a:pt x="539" y="428"/>
                      <a:pt x="540" y="423"/>
                      <a:pt x="541" y="418"/>
                    </a:cubicBezTo>
                    <a:cubicBezTo>
                      <a:pt x="542" y="412"/>
                      <a:pt x="543" y="405"/>
                      <a:pt x="543" y="401"/>
                    </a:cubicBezTo>
                    <a:close/>
                    <a:moveTo>
                      <a:pt x="545" y="411"/>
                    </a:moveTo>
                    <a:cubicBezTo>
                      <a:pt x="546" y="411"/>
                      <a:pt x="546" y="411"/>
                      <a:pt x="546" y="411"/>
                    </a:cubicBezTo>
                    <a:cubicBezTo>
                      <a:pt x="546" y="413"/>
                      <a:pt x="546" y="415"/>
                      <a:pt x="545" y="416"/>
                    </a:cubicBezTo>
                    <a:cubicBezTo>
                      <a:pt x="544" y="416"/>
                      <a:pt x="545" y="413"/>
                      <a:pt x="545" y="411"/>
                    </a:cubicBezTo>
                    <a:close/>
                    <a:moveTo>
                      <a:pt x="546" y="417"/>
                    </a:moveTo>
                    <a:cubicBezTo>
                      <a:pt x="547" y="417"/>
                      <a:pt x="547" y="417"/>
                      <a:pt x="547" y="417"/>
                    </a:cubicBezTo>
                    <a:cubicBezTo>
                      <a:pt x="546" y="419"/>
                      <a:pt x="546" y="421"/>
                      <a:pt x="545" y="421"/>
                    </a:cubicBezTo>
                    <a:lnTo>
                      <a:pt x="546" y="417"/>
                    </a:lnTo>
                    <a:close/>
                    <a:moveTo>
                      <a:pt x="552" y="423"/>
                    </a:moveTo>
                    <a:cubicBezTo>
                      <a:pt x="553" y="423"/>
                      <a:pt x="552" y="424"/>
                      <a:pt x="552" y="424"/>
                    </a:cubicBezTo>
                    <a:cubicBezTo>
                      <a:pt x="554" y="427"/>
                      <a:pt x="551" y="424"/>
                      <a:pt x="550" y="427"/>
                    </a:cubicBezTo>
                    <a:cubicBezTo>
                      <a:pt x="550" y="427"/>
                      <a:pt x="550" y="425"/>
                      <a:pt x="551" y="423"/>
                    </a:cubicBezTo>
                    <a:cubicBezTo>
                      <a:pt x="551" y="424"/>
                      <a:pt x="552" y="424"/>
                      <a:pt x="552" y="423"/>
                    </a:cubicBezTo>
                    <a:close/>
                    <a:moveTo>
                      <a:pt x="539" y="437"/>
                    </a:moveTo>
                    <a:cubicBezTo>
                      <a:pt x="541" y="438"/>
                      <a:pt x="539" y="442"/>
                      <a:pt x="539" y="444"/>
                    </a:cubicBezTo>
                    <a:cubicBezTo>
                      <a:pt x="537" y="443"/>
                      <a:pt x="539" y="440"/>
                      <a:pt x="539" y="437"/>
                    </a:cubicBezTo>
                    <a:close/>
                    <a:moveTo>
                      <a:pt x="300" y="392"/>
                    </a:moveTo>
                    <a:cubicBezTo>
                      <a:pt x="300" y="392"/>
                      <a:pt x="300" y="394"/>
                      <a:pt x="299" y="394"/>
                    </a:cubicBezTo>
                    <a:cubicBezTo>
                      <a:pt x="298" y="393"/>
                      <a:pt x="300" y="392"/>
                      <a:pt x="300" y="392"/>
                    </a:cubicBezTo>
                    <a:close/>
                    <a:moveTo>
                      <a:pt x="486" y="543"/>
                    </a:moveTo>
                    <a:cubicBezTo>
                      <a:pt x="479" y="547"/>
                      <a:pt x="480" y="542"/>
                      <a:pt x="486" y="534"/>
                    </a:cubicBezTo>
                    <a:cubicBezTo>
                      <a:pt x="485" y="534"/>
                      <a:pt x="484" y="536"/>
                      <a:pt x="483" y="537"/>
                    </a:cubicBezTo>
                    <a:cubicBezTo>
                      <a:pt x="481" y="536"/>
                      <a:pt x="484" y="533"/>
                      <a:pt x="484" y="532"/>
                    </a:cubicBezTo>
                    <a:cubicBezTo>
                      <a:pt x="484" y="531"/>
                      <a:pt x="485" y="532"/>
                      <a:pt x="486" y="533"/>
                    </a:cubicBezTo>
                    <a:cubicBezTo>
                      <a:pt x="489" y="525"/>
                      <a:pt x="490" y="525"/>
                      <a:pt x="494" y="517"/>
                    </a:cubicBezTo>
                    <a:cubicBezTo>
                      <a:pt x="496" y="517"/>
                      <a:pt x="496" y="513"/>
                      <a:pt x="498" y="513"/>
                    </a:cubicBezTo>
                    <a:cubicBezTo>
                      <a:pt x="499" y="510"/>
                      <a:pt x="496" y="514"/>
                      <a:pt x="496" y="512"/>
                    </a:cubicBezTo>
                    <a:cubicBezTo>
                      <a:pt x="499" y="507"/>
                      <a:pt x="500" y="508"/>
                      <a:pt x="502" y="502"/>
                    </a:cubicBezTo>
                    <a:cubicBezTo>
                      <a:pt x="501" y="501"/>
                      <a:pt x="500" y="507"/>
                      <a:pt x="499" y="505"/>
                    </a:cubicBezTo>
                    <a:cubicBezTo>
                      <a:pt x="502" y="502"/>
                      <a:pt x="503" y="499"/>
                      <a:pt x="503" y="495"/>
                    </a:cubicBezTo>
                    <a:cubicBezTo>
                      <a:pt x="504" y="496"/>
                      <a:pt x="505" y="496"/>
                      <a:pt x="505" y="497"/>
                    </a:cubicBezTo>
                    <a:cubicBezTo>
                      <a:pt x="506" y="495"/>
                      <a:pt x="505" y="494"/>
                      <a:pt x="504" y="494"/>
                    </a:cubicBezTo>
                    <a:cubicBezTo>
                      <a:pt x="505" y="490"/>
                      <a:pt x="507" y="490"/>
                      <a:pt x="509" y="489"/>
                    </a:cubicBezTo>
                    <a:cubicBezTo>
                      <a:pt x="509" y="491"/>
                      <a:pt x="507" y="496"/>
                      <a:pt x="505" y="501"/>
                    </a:cubicBezTo>
                    <a:cubicBezTo>
                      <a:pt x="503" y="505"/>
                      <a:pt x="500" y="510"/>
                      <a:pt x="500" y="513"/>
                    </a:cubicBezTo>
                    <a:cubicBezTo>
                      <a:pt x="495" y="521"/>
                      <a:pt x="490" y="529"/>
                      <a:pt x="484" y="538"/>
                    </a:cubicBezTo>
                    <a:cubicBezTo>
                      <a:pt x="485" y="538"/>
                      <a:pt x="486" y="535"/>
                      <a:pt x="487" y="535"/>
                    </a:cubicBezTo>
                    <a:cubicBezTo>
                      <a:pt x="488" y="536"/>
                      <a:pt x="485" y="540"/>
                      <a:pt x="484" y="539"/>
                    </a:cubicBezTo>
                    <a:cubicBezTo>
                      <a:pt x="483" y="542"/>
                      <a:pt x="484" y="542"/>
                      <a:pt x="486" y="543"/>
                    </a:cubicBezTo>
                    <a:close/>
                    <a:moveTo>
                      <a:pt x="286" y="396"/>
                    </a:moveTo>
                    <a:cubicBezTo>
                      <a:pt x="287" y="397"/>
                      <a:pt x="287" y="398"/>
                      <a:pt x="286" y="398"/>
                    </a:cubicBezTo>
                    <a:cubicBezTo>
                      <a:pt x="285" y="397"/>
                      <a:pt x="285" y="397"/>
                      <a:pt x="286" y="396"/>
                    </a:cubicBezTo>
                    <a:close/>
                    <a:moveTo>
                      <a:pt x="282" y="396"/>
                    </a:moveTo>
                    <a:cubicBezTo>
                      <a:pt x="284" y="396"/>
                      <a:pt x="283" y="397"/>
                      <a:pt x="282" y="396"/>
                    </a:cubicBezTo>
                    <a:close/>
                    <a:moveTo>
                      <a:pt x="314" y="411"/>
                    </a:moveTo>
                    <a:cubicBezTo>
                      <a:pt x="315" y="412"/>
                      <a:pt x="314" y="414"/>
                      <a:pt x="312" y="413"/>
                    </a:cubicBezTo>
                    <a:cubicBezTo>
                      <a:pt x="313" y="412"/>
                      <a:pt x="314" y="411"/>
                      <a:pt x="314" y="411"/>
                    </a:cubicBezTo>
                    <a:close/>
                    <a:moveTo>
                      <a:pt x="286" y="398"/>
                    </a:moveTo>
                    <a:cubicBezTo>
                      <a:pt x="287" y="400"/>
                      <a:pt x="284" y="401"/>
                      <a:pt x="284" y="403"/>
                    </a:cubicBezTo>
                    <a:cubicBezTo>
                      <a:pt x="284" y="402"/>
                      <a:pt x="283" y="402"/>
                      <a:pt x="282" y="401"/>
                    </a:cubicBezTo>
                    <a:cubicBezTo>
                      <a:pt x="282" y="400"/>
                      <a:pt x="284" y="400"/>
                      <a:pt x="284" y="399"/>
                    </a:cubicBezTo>
                    <a:cubicBezTo>
                      <a:pt x="285" y="399"/>
                      <a:pt x="286" y="399"/>
                      <a:pt x="286" y="398"/>
                    </a:cubicBezTo>
                    <a:close/>
                    <a:moveTo>
                      <a:pt x="496" y="501"/>
                    </a:moveTo>
                    <a:cubicBezTo>
                      <a:pt x="497" y="502"/>
                      <a:pt x="495" y="505"/>
                      <a:pt x="494" y="507"/>
                    </a:cubicBezTo>
                    <a:cubicBezTo>
                      <a:pt x="492" y="504"/>
                      <a:pt x="495" y="504"/>
                      <a:pt x="496" y="501"/>
                    </a:cubicBezTo>
                    <a:close/>
                    <a:moveTo>
                      <a:pt x="302" y="408"/>
                    </a:moveTo>
                    <a:cubicBezTo>
                      <a:pt x="302" y="409"/>
                      <a:pt x="302" y="409"/>
                      <a:pt x="303" y="410"/>
                    </a:cubicBezTo>
                    <a:cubicBezTo>
                      <a:pt x="303" y="411"/>
                      <a:pt x="302" y="410"/>
                      <a:pt x="302" y="411"/>
                    </a:cubicBezTo>
                    <a:cubicBezTo>
                      <a:pt x="301" y="410"/>
                      <a:pt x="301" y="409"/>
                      <a:pt x="302" y="408"/>
                    </a:cubicBezTo>
                    <a:close/>
                    <a:moveTo>
                      <a:pt x="305" y="411"/>
                    </a:moveTo>
                    <a:cubicBezTo>
                      <a:pt x="306" y="412"/>
                      <a:pt x="306" y="412"/>
                      <a:pt x="306" y="412"/>
                    </a:cubicBezTo>
                    <a:cubicBezTo>
                      <a:pt x="307" y="414"/>
                      <a:pt x="305" y="414"/>
                      <a:pt x="304" y="415"/>
                    </a:cubicBezTo>
                    <a:cubicBezTo>
                      <a:pt x="303" y="413"/>
                      <a:pt x="305" y="413"/>
                      <a:pt x="305" y="411"/>
                    </a:cubicBezTo>
                    <a:close/>
                    <a:moveTo>
                      <a:pt x="304" y="415"/>
                    </a:moveTo>
                    <a:cubicBezTo>
                      <a:pt x="304" y="418"/>
                      <a:pt x="301" y="419"/>
                      <a:pt x="300" y="422"/>
                    </a:cubicBezTo>
                    <a:cubicBezTo>
                      <a:pt x="299" y="421"/>
                      <a:pt x="299" y="421"/>
                      <a:pt x="298" y="420"/>
                    </a:cubicBezTo>
                    <a:cubicBezTo>
                      <a:pt x="300" y="420"/>
                      <a:pt x="302" y="418"/>
                      <a:pt x="301" y="416"/>
                    </a:cubicBezTo>
                    <a:cubicBezTo>
                      <a:pt x="301" y="416"/>
                      <a:pt x="302" y="416"/>
                      <a:pt x="303" y="417"/>
                    </a:cubicBezTo>
                    <a:cubicBezTo>
                      <a:pt x="303" y="416"/>
                      <a:pt x="302" y="416"/>
                      <a:pt x="301" y="415"/>
                    </a:cubicBezTo>
                    <a:cubicBezTo>
                      <a:pt x="302" y="415"/>
                      <a:pt x="303" y="416"/>
                      <a:pt x="304" y="415"/>
                    </a:cubicBezTo>
                    <a:close/>
                    <a:moveTo>
                      <a:pt x="485" y="514"/>
                    </a:moveTo>
                    <a:cubicBezTo>
                      <a:pt x="487" y="515"/>
                      <a:pt x="483" y="516"/>
                      <a:pt x="483" y="519"/>
                    </a:cubicBezTo>
                    <a:cubicBezTo>
                      <a:pt x="482" y="517"/>
                      <a:pt x="483" y="516"/>
                      <a:pt x="485" y="514"/>
                    </a:cubicBezTo>
                    <a:close/>
                    <a:moveTo>
                      <a:pt x="469" y="515"/>
                    </a:moveTo>
                    <a:cubicBezTo>
                      <a:pt x="468" y="519"/>
                      <a:pt x="465" y="524"/>
                      <a:pt x="462" y="529"/>
                    </a:cubicBezTo>
                    <a:cubicBezTo>
                      <a:pt x="459" y="533"/>
                      <a:pt x="455" y="538"/>
                      <a:pt x="452" y="541"/>
                    </a:cubicBezTo>
                    <a:cubicBezTo>
                      <a:pt x="452" y="543"/>
                      <a:pt x="455" y="542"/>
                      <a:pt x="455" y="540"/>
                    </a:cubicBezTo>
                    <a:cubicBezTo>
                      <a:pt x="456" y="542"/>
                      <a:pt x="453" y="543"/>
                      <a:pt x="453" y="544"/>
                    </a:cubicBezTo>
                    <a:cubicBezTo>
                      <a:pt x="452" y="544"/>
                      <a:pt x="452" y="543"/>
                      <a:pt x="452" y="543"/>
                    </a:cubicBezTo>
                    <a:cubicBezTo>
                      <a:pt x="451" y="542"/>
                      <a:pt x="449" y="546"/>
                      <a:pt x="448" y="547"/>
                    </a:cubicBezTo>
                    <a:cubicBezTo>
                      <a:pt x="449" y="541"/>
                      <a:pt x="452" y="537"/>
                      <a:pt x="456" y="532"/>
                    </a:cubicBezTo>
                    <a:cubicBezTo>
                      <a:pt x="459" y="527"/>
                      <a:pt x="463" y="522"/>
                      <a:pt x="467" y="515"/>
                    </a:cubicBezTo>
                    <a:cubicBezTo>
                      <a:pt x="468" y="515"/>
                      <a:pt x="468" y="515"/>
                      <a:pt x="469" y="515"/>
                    </a:cubicBezTo>
                    <a:close/>
                    <a:moveTo>
                      <a:pt x="492" y="530"/>
                    </a:moveTo>
                    <a:cubicBezTo>
                      <a:pt x="493" y="531"/>
                      <a:pt x="491" y="533"/>
                      <a:pt x="491" y="535"/>
                    </a:cubicBezTo>
                    <a:cubicBezTo>
                      <a:pt x="490" y="534"/>
                      <a:pt x="489" y="535"/>
                      <a:pt x="489" y="534"/>
                    </a:cubicBezTo>
                    <a:cubicBezTo>
                      <a:pt x="490" y="531"/>
                      <a:pt x="491" y="533"/>
                      <a:pt x="492" y="530"/>
                    </a:cubicBezTo>
                    <a:close/>
                    <a:moveTo>
                      <a:pt x="298" y="421"/>
                    </a:moveTo>
                    <a:cubicBezTo>
                      <a:pt x="299" y="422"/>
                      <a:pt x="299" y="423"/>
                      <a:pt x="298" y="424"/>
                    </a:cubicBezTo>
                    <a:cubicBezTo>
                      <a:pt x="297" y="424"/>
                      <a:pt x="297" y="423"/>
                      <a:pt x="297" y="423"/>
                    </a:cubicBezTo>
                    <a:cubicBezTo>
                      <a:pt x="298" y="423"/>
                      <a:pt x="297" y="422"/>
                      <a:pt x="298" y="421"/>
                    </a:cubicBezTo>
                    <a:close/>
                    <a:moveTo>
                      <a:pt x="478" y="543"/>
                    </a:moveTo>
                    <a:cubicBezTo>
                      <a:pt x="479" y="544"/>
                      <a:pt x="479" y="545"/>
                      <a:pt x="481" y="545"/>
                    </a:cubicBezTo>
                    <a:cubicBezTo>
                      <a:pt x="478" y="549"/>
                      <a:pt x="476" y="550"/>
                      <a:pt x="472" y="554"/>
                    </a:cubicBezTo>
                    <a:cubicBezTo>
                      <a:pt x="472" y="550"/>
                      <a:pt x="476" y="547"/>
                      <a:pt x="478" y="543"/>
                    </a:cubicBezTo>
                    <a:close/>
                    <a:moveTo>
                      <a:pt x="470" y="569"/>
                    </a:moveTo>
                    <a:cubicBezTo>
                      <a:pt x="471" y="568"/>
                      <a:pt x="472" y="567"/>
                      <a:pt x="473" y="566"/>
                    </a:cubicBezTo>
                    <a:cubicBezTo>
                      <a:pt x="466" y="578"/>
                      <a:pt x="454" y="593"/>
                      <a:pt x="440" y="603"/>
                    </a:cubicBezTo>
                    <a:cubicBezTo>
                      <a:pt x="439" y="604"/>
                      <a:pt x="440" y="604"/>
                      <a:pt x="439" y="605"/>
                    </a:cubicBezTo>
                    <a:cubicBezTo>
                      <a:pt x="438" y="606"/>
                      <a:pt x="437" y="607"/>
                      <a:pt x="435" y="608"/>
                    </a:cubicBezTo>
                    <a:cubicBezTo>
                      <a:pt x="434" y="607"/>
                      <a:pt x="438" y="605"/>
                      <a:pt x="439" y="603"/>
                    </a:cubicBezTo>
                    <a:cubicBezTo>
                      <a:pt x="439" y="602"/>
                      <a:pt x="438" y="602"/>
                      <a:pt x="438" y="602"/>
                    </a:cubicBezTo>
                    <a:cubicBezTo>
                      <a:pt x="443" y="596"/>
                      <a:pt x="454" y="586"/>
                      <a:pt x="460" y="574"/>
                    </a:cubicBezTo>
                    <a:cubicBezTo>
                      <a:pt x="462" y="572"/>
                      <a:pt x="464" y="571"/>
                      <a:pt x="466" y="570"/>
                    </a:cubicBezTo>
                    <a:cubicBezTo>
                      <a:pt x="467" y="568"/>
                      <a:pt x="464" y="570"/>
                      <a:pt x="464" y="569"/>
                    </a:cubicBezTo>
                    <a:cubicBezTo>
                      <a:pt x="465" y="567"/>
                      <a:pt x="468" y="567"/>
                      <a:pt x="468" y="565"/>
                    </a:cubicBezTo>
                    <a:cubicBezTo>
                      <a:pt x="469" y="563"/>
                      <a:pt x="469" y="565"/>
                      <a:pt x="470" y="566"/>
                    </a:cubicBezTo>
                    <a:cubicBezTo>
                      <a:pt x="472" y="562"/>
                      <a:pt x="473" y="559"/>
                      <a:pt x="475" y="557"/>
                    </a:cubicBezTo>
                    <a:cubicBezTo>
                      <a:pt x="474" y="555"/>
                      <a:pt x="473" y="559"/>
                      <a:pt x="472" y="560"/>
                    </a:cubicBezTo>
                    <a:cubicBezTo>
                      <a:pt x="472" y="557"/>
                      <a:pt x="476" y="552"/>
                      <a:pt x="478" y="551"/>
                    </a:cubicBezTo>
                    <a:cubicBezTo>
                      <a:pt x="480" y="551"/>
                      <a:pt x="478" y="556"/>
                      <a:pt x="481" y="552"/>
                    </a:cubicBezTo>
                    <a:cubicBezTo>
                      <a:pt x="481" y="556"/>
                      <a:pt x="472" y="562"/>
                      <a:pt x="473" y="565"/>
                    </a:cubicBezTo>
                    <a:cubicBezTo>
                      <a:pt x="478" y="560"/>
                      <a:pt x="483" y="550"/>
                      <a:pt x="487" y="548"/>
                    </a:cubicBezTo>
                    <a:cubicBezTo>
                      <a:pt x="484" y="557"/>
                      <a:pt x="477" y="562"/>
                      <a:pt x="472" y="570"/>
                    </a:cubicBezTo>
                    <a:lnTo>
                      <a:pt x="470" y="569"/>
                    </a:lnTo>
                    <a:close/>
                    <a:moveTo>
                      <a:pt x="469" y="540"/>
                    </a:moveTo>
                    <a:cubicBezTo>
                      <a:pt x="470" y="540"/>
                      <a:pt x="470" y="542"/>
                      <a:pt x="468" y="543"/>
                    </a:cubicBezTo>
                    <a:cubicBezTo>
                      <a:pt x="467" y="543"/>
                      <a:pt x="468" y="541"/>
                      <a:pt x="469" y="540"/>
                    </a:cubicBezTo>
                    <a:close/>
                    <a:moveTo>
                      <a:pt x="466" y="548"/>
                    </a:moveTo>
                    <a:cubicBezTo>
                      <a:pt x="466" y="548"/>
                      <a:pt x="467" y="547"/>
                      <a:pt x="466" y="547"/>
                    </a:cubicBezTo>
                    <a:cubicBezTo>
                      <a:pt x="460" y="555"/>
                      <a:pt x="460" y="556"/>
                      <a:pt x="455" y="564"/>
                    </a:cubicBezTo>
                    <a:cubicBezTo>
                      <a:pt x="449" y="564"/>
                      <a:pt x="462" y="550"/>
                      <a:pt x="464" y="545"/>
                    </a:cubicBezTo>
                    <a:cubicBezTo>
                      <a:pt x="467" y="543"/>
                      <a:pt x="469" y="544"/>
                      <a:pt x="466" y="548"/>
                    </a:cubicBezTo>
                    <a:close/>
                    <a:moveTo>
                      <a:pt x="470" y="556"/>
                    </a:moveTo>
                    <a:cubicBezTo>
                      <a:pt x="470" y="557"/>
                      <a:pt x="469" y="559"/>
                      <a:pt x="470" y="560"/>
                    </a:cubicBezTo>
                    <a:cubicBezTo>
                      <a:pt x="468" y="560"/>
                      <a:pt x="465" y="566"/>
                      <a:pt x="463" y="565"/>
                    </a:cubicBezTo>
                    <a:cubicBezTo>
                      <a:pt x="467" y="563"/>
                      <a:pt x="466" y="559"/>
                      <a:pt x="470" y="556"/>
                    </a:cubicBezTo>
                    <a:close/>
                    <a:moveTo>
                      <a:pt x="434" y="568"/>
                    </a:moveTo>
                    <a:cubicBezTo>
                      <a:pt x="434" y="567"/>
                      <a:pt x="433" y="568"/>
                      <a:pt x="432" y="569"/>
                    </a:cubicBezTo>
                    <a:cubicBezTo>
                      <a:pt x="432" y="568"/>
                      <a:pt x="434" y="567"/>
                      <a:pt x="433" y="566"/>
                    </a:cubicBezTo>
                    <a:cubicBezTo>
                      <a:pt x="432" y="566"/>
                      <a:pt x="430" y="570"/>
                      <a:pt x="428" y="571"/>
                    </a:cubicBezTo>
                    <a:cubicBezTo>
                      <a:pt x="429" y="567"/>
                      <a:pt x="435" y="562"/>
                      <a:pt x="435" y="559"/>
                    </a:cubicBezTo>
                    <a:cubicBezTo>
                      <a:pt x="437" y="559"/>
                      <a:pt x="438" y="560"/>
                      <a:pt x="438" y="561"/>
                    </a:cubicBezTo>
                    <a:cubicBezTo>
                      <a:pt x="439" y="561"/>
                      <a:pt x="439" y="559"/>
                      <a:pt x="440" y="559"/>
                    </a:cubicBezTo>
                    <a:cubicBezTo>
                      <a:pt x="441" y="557"/>
                      <a:pt x="438" y="560"/>
                      <a:pt x="437" y="558"/>
                    </a:cubicBezTo>
                    <a:cubicBezTo>
                      <a:pt x="441" y="554"/>
                      <a:pt x="443" y="553"/>
                      <a:pt x="443" y="550"/>
                    </a:cubicBezTo>
                    <a:cubicBezTo>
                      <a:pt x="445" y="548"/>
                      <a:pt x="444" y="550"/>
                      <a:pt x="446" y="547"/>
                    </a:cubicBezTo>
                    <a:cubicBezTo>
                      <a:pt x="449" y="548"/>
                      <a:pt x="444" y="551"/>
                      <a:pt x="443" y="553"/>
                    </a:cubicBezTo>
                    <a:cubicBezTo>
                      <a:pt x="447" y="552"/>
                      <a:pt x="448" y="544"/>
                      <a:pt x="451" y="546"/>
                    </a:cubicBezTo>
                    <a:cubicBezTo>
                      <a:pt x="448" y="550"/>
                      <a:pt x="445" y="555"/>
                      <a:pt x="442" y="559"/>
                    </a:cubicBezTo>
                    <a:cubicBezTo>
                      <a:pt x="438" y="564"/>
                      <a:pt x="434" y="568"/>
                      <a:pt x="429" y="571"/>
                    </a:cubicBezTo>
                    <a:cubicBezTo>
                      <a:pt x="430" y="569"/>
                      <a:pt x="432" y="570"/>
                      <a:pt x="434" y="568"/>
                    </a:cubicBezTo>
                    <a:close/>
                    <a:moveTo>
                      <a:pt x="461" y="563"/>
                    </a:moveTo>
                    <a:cubicBezTo>
                      <a:pt x="463" y="561"/>
                      <a:pt x="461" y="566"/>
                      <a:pt x="463" y="564"/>
                    </a:cubicBezTo>
                    <a:cubicBezTo>
                      <a:pt x="463" y="565"/>
                      <a:pt x="461" y="566"/>
                      <a:pt x="460" y="566"/>
                    </a:cubicBezTo>
                    <a:cubicBezTo>
                      <a:pt x="459" y="566"/>
                      <a:pt x="461" y="564"/>
                      <a:pt x="461" y="563"/>
                    </a:cubicBezTo>
                    <a:close/>
                    <a:moveTo>
                      <a:pt x="460" y="567"/>
                    </a:moveTo>
                    <a:cubicBezTo>
                      <a:pt x="459" y="570"/>
                      <a:pt x="456" y="574"/>
                      <a:pt x="453" y="576"/>
                    </a:cubicBezTo>
                    <a:cubicBezTo>
                      <a:pt x="450" y="579"/>
                      <a:pt x="448" y="581"/>
                      <a:pt x="448" y="579"/>
                    </a:cubicBezTo>
                    <a:cubicBezTo>
                      <a:pt x="450" y="578"/>
                      <a:pt x="452" y="576"/>
                      <a:pt x="454" y="574"/>
                    </a:cubicBezTo>
                    <a:cubicBezTo>
                      <a:pt x="455" y="571"/>
                      <a:pt x="457" y="569"/>
                      <a:pt x="460" y="567"/>
                    </a:cubicBezTo>
                    <a:close/>
                    <a:moveTo>
                      <a:pt x="422" y="553"/>
                    </a:moveTo>
                    <a:cubicBezTo>
                      <a:pt x="423" y="553"/>
                      <a:pt x="422" y="554"/>
                      <a:pt x="423" y="553"/>
                    </a:cubicBezTo>
                    <a:cubicBezTo>
                      <a:pt x="424" y="556"/>
                      <a:pt x="419" y="558"/>
                      <a:pt x="417" y="560"/>
                    </a:cubicBezTo>
                    <a:cubicBezTo>
                      <a:pt x="416" y="558"/>
                      <a:pt x="422" y="555"/>
                      <a:pt x="422" y="553"/>
                    </a:cubicBezTo>
                    <a:close/>
                    <a:moveTo>
                      <a:pt x="417" y="559"/>
                    </a:moveTo>
                    <a:cubicBezTo>
                      <a:pt x="414" y="562"/>
                      <a:pt x="414" y="562"/>
                      <a:pt x="414" y="562"/>
                    </a:cubicBezTo>
                    <a:cubicBezTo>
                      <a:pt x="414" y="561"/>
                      <a:pt x="414" y="560"/>
                      <a:pt x="413" y="561"/>
                    </a:cubicBezTo>
                    <a:cubicBezTo>
                      <a:pt x="413" y="560"/>
                      <a:pt x="415" y="559"/>
                      <a:pt x="414" y="559"/>
                    </a:cubicBezTo>
                    <a:cubicBezTo>
                      <a:pt x="415" y="558"/>
                      <a:pt x="416" y="558"/>
                      <a:pt x="417" y="559"/>
                    </a:cubicBezTo>
                    <a:close/>
                    <a:moveTo>
                      <a:pt x="448" y="582"/>
                    </a:moveTo>
                    <a:cubicBezTo>
                      <a:pt x="446" y="584"/>
                      <a:pt x="443" y="587"/>
                      <a:pt x="440" y="591"/>
                    </a:cubicBezTo>
                    <a:cubicBezTo>
                      <a:pt x="436" y="595"/>
                      <a:pt x="432" y="599"/>
                      <a:pt x="429" y="602"/>
                    </a:cubicBezTo>
                    <a:cubicBezTo>
                      <a:pt x="431" y="596"/>
                      <a:pt x="440" y="591"/>
                      <a:pt x="445" y="584"/>
                    </a:cubicBezTo>
                    <a:cubicBezTo>
                      <a:pt x="445" y="585"/>
                      <a:pt x="447" y="583"/>
                      <a:pt x="448" y="582"/>
                    </a:cubicBezTo>
                    <a:close/>
                    <a:moveTo>
                      <a:pt x="399" y="572"/>
                    </a:moveTo>
                    <a:cubicBezTo>
                      <a:pt x="397" y="573"/>
                      <a:pt x="395" y="577"/>
                      <a:pt x="392" y="576"/>
                    </a:cubicBezTo>
                    <a:cubicBezTo>
                      <a:pt x="392" y="578"/>
                      <a:pt x="391" y="579"/>
                      <a:pt x="389" y="580"/>
                    </a:cubicBezTo>
                    <a:cubicBezTo>
                      <a:pt x="388" y="580"/>
                      <a:pt x="387" y="581"/>
                      <a:pt x="387" y="579"/>
                    </a:cubicBezTo>
                    <a:cubicBezTo>
                      <a:pt x="388" y="578"/>
                      <a:pt x="389" y="580"/>
                      <a:pt x="390" y="579"/>
                    </a:cubicBezTo>
                    <a:cubicBezTo>
                      <a:pt x="391" y="578"/>
                      <a:pt x="390" y="577"/>
                      <a:pt x="389" y="578"/>
                    </a:cubicBezTo>
                    <a:cubicBezTo>
                      <a:pt x="394" y="572"/>
                      <a:pt x="396" y="570"/>
                      <a:pt x="401" y="566"/>
                    </a:cubicBezTo>
                    <a:cubicBezTo>
                      <a:pt x="401" y="567"/>
                      <a:pt x="400" y="570"/>
                      <a:pt x="398" y="570"/>
                    </a:cubicBezTo>
                    <a:cubicBezTo>
                      <a:pt x="401" y="572"/>
                      <a:pt x="402" y="569"/>
                      <a:pt x="402" y="567"/>
                    </a:cubicBezTo>
                    <a:cubicBezTo>
                      <a:pt x="403" y="567"/>
                      <a:pt x="406" y="566"/>
                      <a:pt x="405" y="567"/>
                    </a:cubicBezTo>
                    <a:cubicBezTo>
                      <a:pt x="406" y="568"/>
                      <a:pt x="402" y="570"/>
                      <a:pt x="401" y="572"/>
                    </a:cubicBezTo>
                    <a:cubicBezTo>
                      <a:pt x="404" y="572"/>
                      <a:pt x="407" y="566"/>
                      <a:pt x="409" y="566"/>
                    </a:cubicBezTo>
                    <a:cubicBezTo>
                      <a:pt x="407" y="565"/>
                      <a:pt x="406" y="565"/>
                      <a:pt x="408" y="563"/>
                    </a:cubicBezTo>
                    <a:cubicBezTo>
                      <a:pt x="410" y="565"/>
                      <a:pt x="413" y="563"/>
                      <a:pt x="416" y="560"/>
                    </a:cubicBezTo>
                    <a:cubicBezTo>
                      <a:pt x="416" y="561"/>
                      <a:pt x="416" y="562"/>
                      <a:pt x="417" y="562"/>
                    </a:cubicBezTo>
                    <a:cubicBezTo>
                      <a:pt x="414" y="565"/>
                      <a:pt x="410" y="569"/>
                      <a:pt x="405" y="574"/>
                    </a:cubicBezTo>
                    <a:cubicBezTo>
                      <a:pt x="401" y="579"/>
                      <a:pt x="396" y="584"/>
                      <a:pt x="391" y="587"/>
                    </a:cubicBezTo>
                    <a:cubicBezTo>
                      <a:pt x="391" y="587"/>
                      <a:pt x="391" y="586"/>
                      <a:pt x="391" y="586"/>
                    </a:cubicBezTo>
                    <a:cubicBezTo>
                      <a:pt x="389" y="587"/>
                      <a:pt x="390" y="589"/>
                      <a:pt x="388" y="590"/>
                    </a:cubicBezTo>
                    <a:cubicBezTo>
                      <a:pt x="387" y="589"/>
                      <a:pt x="387" y="589"/>
                      <a:pt x="387" y="589"/>
                    </a:cubicBezTo>
                    <a:cubicBezTo>
                      <a:pt x="386" y="590"/>
                      <a:pt x="386" y="590"/>
                      <a:pt x="385" y="591"/>
                    </a:cubicBezTo>
                    <a:cubicBezTo>
                      <a:pt x="384" y="593"/>
                      <a:pt x="386" y="591"/>
                      <a:pt x="385" y="593"/>
                    </a:cubicBezTo>
                    <a:cubicBezTo>
                      <a:pt x="384" y="594"/>
                      <a:pt x="383" y="594"/>
                      <a:pt x="382" y="595"/>
                    </a:cubicBezTo>
                    <a:cubicBezTo>
                      <a:pt x="382" y="595"/>
                      <a:pt x="381" y="595"/>
                      <a:pt x="381" y="595"/>
                    </a:cubicBezTo>
                    <a:cubicBezTo>
                      <a:pt x="381" y="593"/>
                      <a:pt x="381" y="592"/>
                      <a:pt x="384" y="590"/>
                    </a:cubicBezTo>
                    <a:cubicBezTo>
                      <a:pt x="383" y="590"/>
                      <a:pt x="382" y="589"/>
                      <a:pt x="382" y="589"/>
                    </a:cubicBezTo>
                    <a:cubicBezTo>
                      <a:pt x="384" y="588"/>
                      <a:pt x="384" y="585"/>
                      <a:pt x="387" y="585"/>
                    </a:cubicBezTo>
                    <a:cubicBezTo>
                      <a:pt x="387" y="584"/>
                      <a:pt x="387" y="584"/>
                      <a:pt x="386" y="583"/>
                    </a:cubicBezTo>
                    <a:cubicBezTo>
                      <a:pt x="391" y="579"/>
                      <a:pt x="394" y="577"/>
                      <a:pt x="399" y="572"/>
                    </a:cubicBezTo>
                    <a:close/>
                    <a:moveTo>
                      <a:pt x="429" y="608"/>
                    </a:moveTo>
                    <a:cubicBezTo>
                      <a:pt x="427" y="607"/>
                      <a:pt x="429" y="606"/>
                      <a:pt x="429" y="605"/>
                    </a:cubicBezTo>
                    <a:cubicBezTo>
                      <a:pt x="432" y="602"/>
                      <a:pt x="433" y="601"/>
                      <a:pt x="437" y="598"/>
                    </a:cubicBezTo>
                    <a:cubicBezTo>
                      <a:pt x="432" y="600"/>
                      <a:pt x="443" y="589"/>
                      <a:pt x="445" y="589"/>
                    </a:cubicBezTo>
                    <a:cubicBezTo>
                      <a:pt x="441" y="597"/>
                      <a:pt x="431" y="602"/>
                      <a:pt x="429" y="608"/>
                    </a:cubicBezTo>
                    <a:close/>
                    <a:moveTo>
                      <a:pt x="433" y="607"/>
                    </a:moveTo>
                    <a:cubicBezTo>
                      <a:pt x="433" y="608"/>
                      <a:pt x="430" y="610"/>
                      <a:pt x="430" y="610"/>
                    </a:cubicBezTo>
                    <a:cubicBezTo>
                      <a:pt x="429" y="608"/>
                      <a:pt x="431" y="607"/>
                      <a:pt x="433" y="607"/>
                    </a:cubicBezTo>
                    <a:close/>
                    <a:moveTo>
                      <a:pt x="426" y="607"/>
                    </a:moveTo>
                    <a:cubicBezTo>
                      <a:pt x="428" y="608"/>
                      <a:pt x="427" y="610"/>
                      <a:pt x="424" y="612"/>
                    </a:cubicBezTo>
                    <a:cubicBezTo>
                      <a:pt x="423" y="611"/>
                      <a:pt x="425" y="610"/>
                      <a:pt x="424" y="609"/>
                    </a:cubicBezTo>
                    <a:cubicBezTo>
                      <a:pt x="418" y="613"/>
                      <a:pt x="414" y="618"/>
                      <a:pt x="410" y="617"/>
                    </a:cubicBezTo>
                    <a:cubicBezTo>
                      <a:pt x="415" y="614"/>
                      <a:pt x="416" y="612"/>
                      <a:pt x="418" y="608"/>
                    </a:cubicBezTo>
                    <a:cubicBezTo>
                      <a:pt x="420" y="607"/>
                      <a:pt x="421" y="608"/>
                      <a:pt x="422" y="607"/>
                    </a:cubicBezTo>
                    <a:cubicBezTo>
                      <a:pt x="422" y="608"/>
                      <a:pt x="421" y="609"/>
                      <a:pt x="419" y="610"/>
                    </a:cubicBezTo>
                    <a:cubicBezTo>
                      <a:pt x="421" y="611"/>
                      <a:pt x="423" y="610"/>
                      <a:pt x="426" y="607"/>
                    </a:cubicBezTo>
                    <a:close/>
                    <a:moveTo>
                      <a:pt x="406" y="625"/>
                    </a:moveTo>
                    <a:cubicBezTo>
                      <a:pt x="406" y="627"/>
                      <a:pt x="402" y="629"/>
                      <a:pt x="402" y="627"/>
                    </a:cubicBezTo>
                    <a:cubicBezTo>
                      <a:pt x="402" y="626"/>
                      <a:pt x="403" y="626"/>
                      <a:pt x="404" y="625"/>
                    </a:cubicBezTo>
                    <a:cubicBezTo>
                      <a:pt x="405" y="625"/>
                      <a:pt x="405" y="626"/>
                      <a:pt x="406" y="625"/>
                    </a:cubicBezTo>
                    <a:close/>
                    <a:moveTo>
                      <a:pt x="246" y="431"/>
                    </a:moveTo>
                    <a:cubicBezTo>
                      <a:pt x="247" y="433"/>
                      <a:pt x="245" y="432"/>
                      <a:pt x="244" y="432"/>
                    </a:cubicBezTo>
                    <a:cubicBezTo>
                      <a:pt x="244" y="431"/>
                      <a:pt x="246" y="432"/>
                      <a:pt x="245" y="431"/>
                    </a:cubicBezTo>
                    <a:cubicBezTo>
                      <a:pt x="245" y="430"/>
                      <a:pt x="246" y="432"/>
                      <a:pt x="246" y="431"/>
                    </a:cubicBezTo>
                    <a:close/>
                    <a:moveTo>
                      <a:pt x="243" y="440"/>
                    </a:moveTo>
                    <a:cubicBezTo>
                      <a:pt x="242" y="442"/>
                      <a:pt x="240" y="441"/>
                      <a:pt x="240" y="443"/>
                    </a:cubicBezTo>
                    <a:cubicBezTo>
                      <a:pt x="239" y="444"/>
                      <a:pt x="238" y="441"/>
                      <a:pt x="238" y="442"/>
                    </a:cubicBezTo>
                    <a:cubicBezTo>
                      <a:pt x="237" y="441"/>
                      <a:pt x="238" y="440"/>
                      <a:pt x="237" y="440"/>
                    </a:cubicBezTo>
                    <a:cubicBezTo>
                      <a:pt x="237" y="439"/>
                      <a:pt x="238" y="439"/>
                      <a:pt x="239" y="438"/>
                    </a:cubicBezTo>
                    <a:cubicBezTo>
                      <a:pt x="240" y="438"/>
                      <a:pt x="240" y="439"/>
                      <a:pt x="240" y="440"/>
                    </a:cubicBezTo>
                    <a:cubicBezTo>
                      <a:pt x="241" y="440"/>
                      <a:pt x="242" y="440"/>
                      <a:pt x="243" y="440"/>
                    </a:cubicBezTo>
                    <a:close/>
                    <a:moveTo>
                      <a:pt x="349" y="649"/>
                    </a:moveTo>
                    <a:cubicBezTo>
                      <a:pt x="350" y="650"/>
                      <a:pt x="346" y="651"/>
                      <a:pt x="345" y="651"/>
                    </a:cubicBezTo>
                    <a:cubicBezTo>
                      <a:pt x="345" y="650"/>
                      <a:pt x="348" y="649"/>
                      <a:pt x="349" y="649"/>
                    </a:cubicBezTo>
                    <a:close/>
                    <a:moveTo>
                      <a:pt x="351" y="658"/>
                    </a:moveTo>
                    <a:cubicBezTo>
                      <a:pt x="351" y="659"/>
                      <a:pt x="347" y="660"/>
                      <a:pt x="346" y="661"/>
                    </a:cubicBezTo>
                    <a:cubicBezTo>
                      <a:pt x="345" y="659"/>
                      <a:pt x="348" y="660"/>
                      <a:pt x="351" y="658"/>
                    </a:cubicBezTo>
                    <a:close/>
                    <a:moveTo>
                      <a:pt x="320" y="666"/>
                    </a:moveTo>
                    <a:cubicBezTo>
                      <a:pt x="322" y="666"/>
                      <a:pt x="318" y="669"/>
                      <a:pt x="316" y="669"/>
                    </a:cubicBezTo>
                    <a:cubicBezTo>
                      <a:pt x="315" y="667"/>
                      <a:pt x="320" y="667"/>
                      <a:pt x="320" y="666"/>
                    </a:cubicBezTo>
                    <a:close/>
                    <a:moveTo>
                      <a:pt x="230" y="474"/>
                    </a:moveTo>
                    <a:cubicBezTo>
                      <a:pt x="230" y="475"/>
                      <a:pt x="228" y="476"/>
                      <a:pt x="229" y="477"/>
                    </a:cubicBezTo>
                    <a:cubicBezTo>
                      <a:pt x="227" y="478"/>
                      <a:pt x="225" y="473"/>
                      <a:pt x="226" y="471"/>
                    </a:cubicBezTo>
                    <a:cubicBezTo>
                      <a:pt x="228" y="472"/>
                      <a:pt x="229" y="471"/>
                      <a:pt x="230" y="474"/>
                    </a:cubicBezTo>
                    <a:close/>
                    <a:moveTo>
                      <a:pt x="254" y="634"/>
                    </a:moveTo>
                    <a:cubicBezTo>
                      <a:pt x="255" y="636"/>
                      <a:pt x="253" y="636"/>
                      <a:pt x="251" y="636"/>
                    </a:cubicBezTo>
                    <a:cubicBezTo>
                      <a:pt x="251" y="636"/>
                      <a:pt x="250" y="636"/>
                      <a:pt x="250" y="635"/>
                    </a:cubicBezTo>
                    <a:cubicBezTo>
                      <a:pt x="252" y="634"/>
                      <a:pt x="253" y="634"/>
                      <a:pt x="254" y="634"/>
                    </a:cubicBezTo>
                    <a:close/>
                    <a:moveTo>
                      <a:pt x="199" y="484"/>
                    </a:moveTo>
                    <a:cubicBezTo>
                      <a:pt x="199" y="487"/>
                      <a:pt x="198" y="487"/>
                      <a:pt x="197" y="488"/>
                    </a:cubicBezTo>
                    <a:cubicBezTo>
                      <a:pt x="197" y="491"/>
                      <a:pt x="199" y="492"/>
                      <a:pt x="197" y="495"/>
                    </a:cubicBezTo>
                    <a:cubicBezTo>
                      <a:pt x="196" y="495"/>
                      <a:pt x="195" y="494"/>
                      <a:pt x="195" y="493"/>
                    </a:cubicBezTo>
                    <a:cubicBezTo>
                      <a:pt x="194" y="489"/>
                      <a:pt x="195" y="489"/>
                      <a:pt x="195" y="486"/>
                    </a:cubicBezTo>
                    <a:cubicBezTo>
                      <a:pt x="196" y="485"/>
                      <a:pt x="198" y="486"/>
                      <a:pt x="197" y="484"/>
                    </a:cubicBezTo>
                    <a:cubicBezTo>
                      <a:pt x="198" y="484"/>
                      <a:pt x="199" y="484"/>
                      <a:pt x="199" y="484"/>
                    </a:cubicBezTo>
                    <a:close/>
                    <a:moveTo>
                      <a:pt x="200" y="580"/>
                    </a:moveTo>
                    <a:cubicBezTo>
                      <a:pt x="200" y="581"/>
                      <a:pt x="197" y="580"/>
                      <a:pt x="197" y="580"/>
                    </a:cubicBezTo>
                    <a:cubicBezTo>
                      <a:pt x="197" y="579"/>
                      <a:pt x="198" y="579"/>
                      <a:pt x="199" y="579"/>
                    </a:cubicBezTo>
                    <a:cubicBezTo>
                      <a:pt x="199" y="580"/>
                      <a:pt x="199" y="580"/>
                      <a:pt x="200" y="580"/>
                    </a:cubicBezTo>
                    <a:close/>
                    <a:moveTo>
                      <a:pt x="193" y="490"/>
                    </a:moveTo>
                    <a:cubicBezTo>
                      <a:pt x="192" y="490"/>
                      <a:pt x="192" y="490"/>
                      <a:pt x="192" y="490"/>
                    </a:cubicBezTo>
                    <a:cubicBezTo>
                      <a:pt x="191" y="489"/>
                      <a:pt x="192" y="489"/>
                      <a:pt x="192" y="488"/>
                    </a:cubicBezTo>
                    <a:cubicBezTo>
                      <a:pt x="192" y="488"/>
                      <a:pt x="193" y="489"/>
                      <a:pt x="193" y="490"/>
                    </a:cubicBezTo>
                    <a:close/>
                    <a:moveTo>
                      <a:pt x="192" y="647"/>
                    </a:moveTo>
                    <a:cubicBezTo>
                      <a:pt x="192" y="649"/>
                      <a:pt x="186" y="649"/>
                      <a:pt x="188" y="647"/>
                    </a:cubicBezTo>
                    <a:cubicBezTo>
                      <a:pt x="189" y="646"/>
                      <a:pt x="190" y="647"/>
                      <a:pt x="192" y="647"/>
                    </a:cubicBezTo>
                    <a:close/>
                    <a:moveTo>
                      <a:pt x="163" y="638"/>
                    </a:moveTo>
                    <a:cubicBezTo>
                      <a:pt x="162" y="638"/>
                      <a:pt x="162" y="638"/>
                      <a:pt x="162" y="638"/>
                    </a:cubicBezTo>
                    <a:cubicBezTo>
                      <a:pt x="162" y="637"/>
                      <a:pt x="160" y="636"/>
                      <a:pt x="163" y="636"/>
                    </a:cubicBezTo>
                    <a:cubicBezTo>
                      <a:pt x="163" y="637"/>
                      <a:pt x="164" y="638"/>
                      <a:pt x="163" y="638"/>
                    </a:cubicBezTo>
                    <a:close/>
                  </a:path>
                </a:pathLst>
              </a:custGeom>
              <a:solidFill>
                <a:srgbClr val="A98B4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A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FC4B15-3D2D-4DF5-9D0A-11CB9A052431}"/>
                  </a:ext>
                </a:extLst>
              </p:cNvPr>
              <p:cNvSpPr/>
              <p:nvPr/>
            </p:nvSpPr>
            <p:spPr bwMode="auto">
              <a:xfrm rot="18953584">
                <a:off x="4079701" y="2625597"/>
                <a:ext cx="1799302" cy="1799302"/>
              </a:xfrm>
              <a:prstGeom prst="ellipse">
                <a:avLst/>
              </a:prstGeom>
              <a:solidFill>
                <a:srgbClr val="000336"/>
              </a:solidFill>
              <a:ln w="635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CA" dirty="0"/>
              </a:p>
            </p:txBody>
          </p:sp>
          <p:sp>
            <p:nvSpPr>
              <p:cNvPr id="44" name="Freeform 176">
                <a:extLst>
                  <a:ext uri="{FF2B5EF4-FFF2-40B4-BE49-F238E27FC236}">
                    <a16:creationId xmlns:a16="http://schemas.microsoft.com/office/drawing/2014/main" id="{835E4E6C-6F5E-46F7-BB00-5391FD1C16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878018">
                <a:off x="3794140" y="2836851"/>
                <a:ext cx="1728642" cy="2133437"/>
              </a:xfrm>
              <a:custGeom>
                <a:avLst/>
                <a:gdLst>
                  <a:gd name="T0" fmla="*/ 98 w 567"/>
                  <a:gd name="T1" fmla="*/ 227 h 699"/>
                  <a:gd name="T2" fmla="*/ 219 w 567"/>
                  <a:gd name="T3" fmla="*/ 206 h 699"/>
                  <a:gd name="T4" fmla="*/ 221 w 567"/>
                  <a:gd name="T5" fmla="*/ 219 h 699"/>
                  <a:gd name="T6" fmla="*/ 280 w 567"/>
                  <a:gd name="T7" fmla="*/ 237 h 699"/>
                  <a:gd name="T8" fmla="*/ 323 w 567"/>
                  <a:gd name="T9" fmla="*/ 304 h 699"/>
                  <a:gd name="T10" fmla="*/ 313 w 567"/>
                  <a:gd name="T11" fmla="*/ 374 h 699"/>
                  <a:gd name="T12" fmla="*/ 309 w 567"/>
                  <a:gd name="T13" fmla="*/ 408 h 699"/>
                  <a:gd name="T14" fmla="*/ 307 w 567"/>
                  <a:gd name="T15" fmla="*/ 364 h 699"/>
                  <a:gd name="T16" fmla="*/ 286 w 567"/>
                  <a:gd name="T17" fmla="*/ 387 h 699"/>
                  <a:gd name="T18" fmla="*/ 274 w 567"/>
                  <a:gd name="T19" fmla="*/ 417 h 699"/>
                  <a:gd name="T20" fmla="*/ 235 w 567"/>
                  <a:gd name="T21" fmla="*/ 437 h 699"/>
                  <a:gd name="T22" fmla="*/ 193 w 567"/>
                  <a:gd name="T23" fmla="*/ 467 h 699"/>
                  <a:gd name="T24" fmla="*/ 141 w 567"/>
                  <a:gd name="T25" fmla="*/ 504 h 699"/>
                  <a:gd name="T26" fmla="*/ 109 w 567"/>
                  <a:gd name="T27" fmla="*/ 529 h 699"/>
                  <a:gd name="T28" fmla="*/ 227 w 567"/>
                  <a:gd name="T29" fmla="*/ 575 h 699"/>
                  <a:gd name="T30" fmla="*/ 149 w 567"/>
                  <a:gd name="T31" fmla="*/ 625 h 699"/>
                  <a:gd name="T32" fmla="*/ 264 w 567"/>
                  <a:gd name="T33" fmla="*/ 636 h 699"/>
                  <a:gd name="T34" fmla="*/ 343 w 567"/>
                  <a:gd name="T35" fmla="*/ 612 h 699"/>
                  <a:gd name="T36" fmla="*/ 307 w 567"/>
                  <a:gd name="T37" fmla="*/ 651 h 699"/>
                  <a:gd name="T38" fmla="*/ 344 w 567"/>
                  <a:gd name="T39" fmla="*/ 652 h 699"/>
                  <a:gd name="T40" fmla="*/ 390 w 567"/>
                  <a:gd name="T41" fmla="*/ 638 h 699"/>
                  <a:gd name="T42" fmla="*/ 291 w 567"/>
                  <a:gd name="T43" fmla="*/ 689 h 699"/>
                  <a:gd name="T44" fmla="*/ 373 w 567"/>
                  <a:gd name="T45" fmla="*/ 669 h 699"/>
                  <a:gd name="T46" fmla="*/ 518 w 567"/>
                  <a:gd name="T47" fmla="*/ 513 h 699"/>
                  <a:gd name="T48" fmla="*/ 566 w 567"/>
                  <a:gd name="T49" fmla="*/ 368 h 699"/>
                  <a:gd name="T50" fmla="*/ 546 w 567"/>
                  <a:gd name="T51" fmla="*/ 251 h 699"/>
                  <a:gd name="T52" fmla="*/ 453 w 567"/>
                  <a:gd name="T53" fmla="*/ 100 h 699"/>
                  <a:gd name="T54" fmla="*/ 175 w 567"/>
                  <a:gd name="T55" fmla="*/ 1 h 699"/>
                  <a:gd name="T56" fmla="*/ 449 w 567"/>
                  <a:gd name="T57" fmla="*/ 111 h 699"/>
                  <a:gd name="T58" fmla="*/ 492 w 567"/>
                  <a:gd name="T59" fmla="*/ 167 h 699"/>
                  <a:gd name="T60" fmla="*/ 351 w 567"/>
                  <a:gd name="T61" fmla="*/ 53 h 699"/>
                  <a:gd name="T62" fmla="*/ 268 w 567"/>
                  <a:gd name="T63" fmla="*/ 29 h 699"/>
                  <a:gd name="T64" fmla="*/ 114 w 567"/>
                  <a:gd name="T65" fmla="*/ 53 h 699"/>
                  <a:gd name="T66" fmla="*/ 30 w 567"/>
                  <a:gd name="T67" fmla="*/ 120 h 699"/>
                  <a:gd name="T68" fmla="*/ 281 w 567"/>
                  <a:gd name="T69" fmla="*/ 103 h 699"/>
                  <a:gd name="T70" fmla="*/ 284 w 567"/>
                  <a:gd name="T71" fmla="*/ 116 h 699"/>
                  <a:gd name="T72" fmla="*/ 84 w 567"/>
                  <a:gd name="T73" fmla="*/ 144 h 699"/>
                  <a:gd name="T74" fmla="*/ 146 w 567"/>
                  <a:gd name="T75" fmla="*/ 123 h 699"/>
                  <a:gd name="T76" fmla="*/ 78 w 567"/>
                  <a:gd name="T77" fmla="*/ 153 h 699"/>
                  <a:gd name="T78" fmla="*/ 10 w 567"/>
                  <a:gd name="T79" fmla="*/ 279 h 699"/>
                  <a:gd name="T80" fmla="*/ 314 w 567"/>
                  <a:gd name="T81" fmla="*/ 21 h 699"/>
                  <a:gd name="T82" fmla="*/ 12 w 567"/>
                  <a:gd name="T83" fmla="*/ 247 h 699"/>
                  <a:gd name="T84" fmla="*/ 295 w 567"/>
                  <a:gd name="T85" fmla="*/ 137 h 699"/>
                  <a:gd name="T86" fmla="*/ 348 w 567"/>
                  <a:gd name="T87" fmla="*/ 177 h 699"/>
                  <a:gd name="T88" fmla="*/ 264 w 567"/>
                  <a:gd name="T89" fmla="*/ 135 h 699"/>
                  <a:gd name="T90" fmla="*/ 288 w 567"/>
                  <a:gd name="T91" fmla="*/ 132 h 699"/>
                  <a:gd name="T92" fmla="*/ 378 w 567"/>
                  <a:gd name="T93" fmla="*/ 70 h 699"/>
                  <a:gd name="T94" fmla="*/ 423 w 567"/>
                  <a:gd name="T95" fmla="*/ 104 h 699"/>
                  <a:gd name="T96" fmla="*/ 471 w 567"/>
                  <a:gd name="T97" fmla="*/ 154 h 699"/>
                  <a:gd name="T98" fmla="*/ 326 w 567"/>
                  <a:gd name="T99" fmla="*/ 298 h 699"/>
                  <a:gd name="T100" fmla="*/ 555 w 567"/>
                  <a:gd name="T101" fmla="*/ 316 h 699"/>
                  <a:gd name="T102" fmla="*/ 328 w 567"/>
                  <a:gd name="T103" fmla="*/ 352 h 699"/>
                  <a:gd name="T104" fmla="*/ 558 w 567"/>
                  <a:gd name="T105" fmla="*/ 386 h 699"/>
                  <a:gd name="T106" fmla="*/ 300 w 567"/>
                  <a:gd name="T107" fmla="*/ 392 h 699"/>
                  <a:gd name="T108" fmla="*/ 284 w 567"/>
                  <a:gd name="T109" fmla="*/ 403 h 699"/>
                  <a:gd name="T110" fmla="*/ 452 w 567"/>
                  <a:gd name="T111" fmla="*/ 543 h 699"/>
                  <a:gd name="T112" fmla="*/ 472 w 567"/>
                  <a:gd name="T113" fmla="*/ 560 h 699"/>
                  <a:gd name="T114" fmla="*/ 451 w 567"/>
                  <a:gd name="T115" fmla="*/ 546 h 699"/>
                  <a:gd name="T116" fmla="*/ 387 w 567"/>
                  <a:gd name="T117" fmla="*/ 579 h 699"/>
                  <a:gd name="T118" fmla="*/ 429 w 567"/>
                  <a:gd name="T119" fmla="*/ 608 h 699"/>
                  <a:gd name="T120" fmla="*/ 351 w 567"/>
                  <a:gd name="T121" fmla="*/ 658 h 699"/>
                  <a:gd name="T122" fmla="*/ 188 w 567"/>
                  <a:gd name="T123" fmla="*/ 647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67" h="699">
                    <a:moveTo>
                      <a:pt x="24" y="307"/>
                    </a:moveTo>
                    <a:cubicBezTo>
                      <a:pt x="26" y="303"/>
                      <a:pt x="28" y="298"/>
                      <a:pt x="28" y="296"/>
                    </a:cubicBezTo>
                    <a:cubicBezTo>
                      <a:pt x="32" y="295"/>
                      <a:pt x="30" y="287"/>
                      <a:pt x="35" y="288"/>
                    </a:cubicBezTo>
                    <a:cubicBezTo>
                      <a:pt x="36" y="287"/>
                      <a:pt x="33" y="287"/>
                      <a:pt x="34" y="285"/>
                    </a:cubicBezTo>
                    <a:cubicBezTo>
                      <a:pt x="35" y="284"/>
                      <a:pt x="37" y="283"/>
                      <a:pt x="38" y="282"/>
                    </a:cubicBezTo>
                    <a:cubicBezTo>
                      <a:pt x="37" y="281"/>
                      <a:pt x="38" y="278"/>
                      <a:pt x="40" y="279"/>
                    </a:cubicBezTo>
                    <a:cubicBezTo>
                      <a:pt x="40" y="279"/>
                      <a:pt x="41" y="280"/>
                      <a:pt x="41" y="280"/>
                    </a:cubicBezTo>
                    <a:cubicBezTo>
                      <a:pt x="39" y="281"/>
                      <a:pt x="38" y="285"/>
                      <a:pt x="38" y="287"/>
                    </a:cubicBezTo>
                    <a:cubicBezTo>
                      <a:pt x="39" y="284"/>
                      <a:pt x="42" y="281"/>
                      <a:pt x="42" y="278"/>
                    </a:cubicBezTo>
                    <a:cubicBezTo>
                      <a:pt x="42" y="279"/>
                      <a:pt x="41" y="279"/>
                      <a:pt x="41" y="279"/>
                    </a:cubicBezTo>
                    <a:cubicBezTo>
                      <a:pt x="41" y="278"/>
                      <a:pt x="40" y="277"/>
                      <a:pt x="41" y="276"/>
                    </a:cubicBezTo>
                    <a:cubicBezTo>
                      <a:pt x="42" y="277"/>
                      <a:pt x="42" y="278"/>
                      <a:pt x="43" y="277"/>
                    </a:cubicBezTo>
                    <a:cubicBezTo>
                      <a:pt x="42" y="276"/>
                      <a:pt x="42" y="275"/>
                      <a:pt x="42" y="274"/>
                    </a:cubicBezTo>
                    <a:cubicBezTo>
                      <a:pt x="44" y="273"/>
                      <a:pt x="47" y="269"/>
                      <a:pt x="47" y="266"/>
                    </a:cubicBezTo>
                    <a:cubicBezTo>
                      <a:pt x="50" y="266"/>
                      <a:pt x="51" y="263"/>
                      <a:pt x="53" y="261"/>
                    </a:cubicBezTo>
                    <a:cubicBezTo>
                      <a:pt x="54" y="259"/>
                      <a:pt x="56" y="257"/>
                      <a:pt x="58" y="259"/>
                    </a:cubicBezTo>
                    <a:cubicBezTo>
                      <a:pt x="59" y="257"/>
                      <a:pt x="60" y="255"/>
                      <a:pt x="60" y="254"/>
                    </a:cubicBezTo>
                    <a:cubicBezTo>
                      <a:pt x="61" y="253"/>
                      <a:pt x="63" y="252"/>
                      <a:pt x="65" y="251"/>
                    </a:cubicBezTo>
                    <a:cubicBezTo>
                      <a:pt x="65" y="251"/>
                      <a:pt x="64" y="250"/>
                      <a:pt x="64" y="249"/>
                    </a:cubicBezTo>
                    <a:cubicBezTo>
                      <a:pt x="67" y="249"/>
                      <a:pt x="67" y="247"/>
                      <a:pt x="68" y="245"/>
                    </a:cubicBezTo>
                    <a:cubicBezTo>
                      <a:pt x="70" y="243"/>
                      <a:pt x="70" y="241"/>
                      <a:pt x="72" y="240"/>
                    </a:cubicBezTo>
                    <a:cubicBezTo>
                      <a:pt x="74" y="241"/>
                      <a:pt x="69" y="243"/>
                      <a:pt x="72" y="243"/>
                    </a:cubicBezTo>
                    <a:cubicBezTo>
                      <a:pt x="73" y="241"/>
                      <a:pt x="75" y="239"/>
                      <a:pt x="77" y="238"/>
                    </a:cubicBezTo>
                    <a:cubicBezTo>
                      <a:pt x="80" y="236"/>
                      <a:pt x="82" y="235"/>
                      <a:pt x="83" y="234"/>
                    </a:cubicBezTo>
                    <a:cubicBezTo>
                      <a:pt x="84" y="235"/>
                      <a:pt x="83" y="235"/>
                      <a:pt x="84" y="236"/>
                    </a:cubicBezTo>
                    <a:cubicBezTo>
                      <a:pt x="84" y="235"/>
                      <a:pt x="87" y="234"/>
                      <a:pt x="88" y="232"/>
                    </a:cubicBezTo>
                    <a:cubicBezTo>
                      <a:pt x="88" y="233"/>
                      <a:pt x="89" y="233"/>
                      <a:pt x="89" y="234"/>
                    </a:cubicBezTo>
                    <a:cubicBezTo>
                      <a:pt x="91" y="231"/>
                      <a:pt x="94" y="231"/>
                      <a:pt x="97" y="229"/>
                    </a:cubicBezTo>
                    <a:cubicBezTo>
                      <a:pt x="97" y="228"/>
                      <a:pt x="95" y="229"/>
                      <a:pt x="96" y="228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8" y="227"/>
                      <a:pt x="98" y="228"/>
                      <a:pt x="99" y="228"/>
                    </a:cubicBezTo>
                    <a:cubicBezTo>
                      <a:pt x="101" y="225"/>
                      <a:pt x="105" y="224"/>
                      <a:pt x="107" y="220"/>
                    </a:cubicBezTo>
                    <a:cubicBezTo>
                      <a:pt x="107" y="222"/>
                      <a:pt x="108" y="220"/>
                      <a:pt x="108" y="220"/>
                    </a:cubicBezTo>
                    <a:cubicBezTo>
                      <a:pt x="108" y="220"/>
                      <a:pt x="108" y="221"/>
                      <a:pt x="108" y="221"/>
                    </a:cubicBezTo>
                    <a:cubicBezTo>
                      <a:pt x="110" y="221"/>
                      <a:pt x="112" y="220"/>
                      <a:pt x="113" y="218"/>
                    </a:cubicBezTo>
                    <a:cubicBezTo>
                      <a:pt x="115" y="217"/>
                      <a:pt x="117" y="216"/>
                      <a:pt x="118" y="215"/>
                    </a:cubicBezTo>
                    <a:cubicBezTo>
                      <a:pt x="121" y="212"/>
                      <a:pt x="125" y="210"/>
                      <a:pt x="126" y="211"/>
                    </a:cubicBezTo>
                    <a:cubicBezTo>
                      <a:pt x="125" y="210"/>
                      <a:pt x="127" y="207"/>
                      <a:pt x="129" y="208"/>
                    </a:cubicBezTo>
                    <a:cubicBezTo>
                      <a:pt x="129" y="209"/>
                      <a:pt x="128" y="209"/>
                      <a:pt x="129" y="210"/>
                    </a:cubicBezTo>
                    <a:cubicBezTo>
                      <a:pt x="130" y="210"/>
                      <a:pt x="131" y="209"/>
                      <a:pt x="132" y="208"/>
                    </a:cubicBezTo>
                    <a:cubicBezTo>
                      <a:pt x="133" y="208"/>
                      <a:pt x="134" y="208"/>
                      <a:pt x="135" y="207"/>
                    </a:cubicBezTo>
                    <a:cubicBezTo>
                      <a:pt x="137" y="206"/>
                      <a:pt x="140" y="205"/>
                      <a:pt x="142" y="204"/>
                    </a:cubicBezTo>
                    <a:cubicBezTo>
                      <a:pt x="147" y="203"/>
                      <a:pt x="152" y="201"/>
                      <a:pt x="157" y="200"/>
                    </a:cubicBezTo>
                    <a:cubicBezTo>
                      <a:pt x="157" y="200"/>
                      <a:pt x="157" y="200"/>
                      <a:pt x="156" y="199"/>
                    </a:cubicBezTo>
                    <a:cubicBezTo>
                      <a:pt x="162" y="199"/>
                      <a:pt x="164" y="200"/>
                      <a:pt x="168" y="198"/>
                    </a:cubicBezTo>
                    <a:cubicBezTo>
                      <a:pt x="172" y="198"/>
                      <a:pt x="179" y="196"/>
                      <a:pt x="181" y="196"/>
                    </a:cubicBezTo>
                    <a:cubicBezTo>
                      <a:pt x="181" y="196"/>
                      <a:pt x="179" y="196"/>
                      <a:pt x="180" y="195"/>
                    </a:cubicBezTo>
                    <a:cubicBezTo>
                      <a:pt x="182" y="196"/>
                      <a:pt x="184" y="197"/>
                      <a:pt x="186" y="197"/>
                    </a:cubicBezTo>
                    <a:cubicBezTo>
                      <a:pt x="188" y="197"/>
                      <a:pt x="191" y="197"/>
                      <a:pt x="194" y="197"/>
                    </a:cubicBezTo>
                    <a:cubicBezTo>
                      <a:pt x="194" y="199"/>
                      <a:pt x="198" y="199"/>
                      <a:pt x="198" y="197"/>
                    </a:cubicBezTo>
                    <a:cubicBezTo>
                      <a:pt x="197" y="197"/>
                      <a:pt x="196" y="197"/>
                      <a:pt x="196" y="198"/>
                    </a:cubicBezTo>
                    <a:cubicBezTo>
                      <a:pt x="195" y="197"/>
                      <a:pt x="194" y="198"/>
                      <a:pt x="194" y="196"/>
                    </a:cubicBezTo>
                    <a:cubicBezTo>
                      <a:pt x="196" y="196"/>
                      <a:pt x="202" y="195"/>
                      <a:pt x="199" y="197"/>
                    </a:cubicBezTo>
                    <a:cubicBezTo>
                      <a:pt x="201" y="197"/>
                      <a:pt x="202" y="197"/>
                      <a:pt x="203" y="197"/>
                    </a:cubicBezTo>
                    <a:cubicBezTo>
                      <a:pt x="204" y="197"/>
                      <a:pt x="205" y="197"/>
                      <a:pt x="206" y="198"/>
                    </a:cubicBezTo>
                    <a:cubicBezTo>
                      <a:pt x="208" y="198"/>
                      <a:pt x="210" y="199"/>
                      <a:pt x="212" y="198"/>
                    </a:cubicBezTo>
                    <a:cubicBezTo>
                      <a:pt x="213" y="203"/>
                      <a:pt x="220" y="200"/>
                      <a:pt x="219" y="203"/>
                    </a:cubicBezTo>
                    <a:cubicBezTo>
                      <a:pt x="221" y="202"/>
                      <a:pt x="223" y="202"/>
                      <a:pt x="224" y="204"/>
                    </a:cubicBezTo>
                    <a:cubicBezTo>
                      <a:pt x="221" y="205"/>
                      <a:pt x="219" y="204"/>
                      <a:pt x="216" y="205"/>
                    </a:cubicBezTo>
                    <a:cubicBezTo>
                      <a:pt x="218" y="205"/>
                      <a:pt x="219" y="205"/>
                      <a:pt x="219" y="206"/>
                    </a:cubicBezTo>
                    <a:cubicBezTo>
                      <a:pt x="221" y="205"/>
                      <a:pt x="222" y="205"/>
                      <a:pt x="224" y="207"/>
                    </a:cubicBezTo>
                    <a:cubicBezTo>
                      <a:pt x="224" y="205"/>
                      <a:pt x="225" y="207"/>
                      <a:pt x="225" y="207"/>
                    </a:cubicBezTo>
                    <a:cubicBezTo>
                      <a:pt x="226" y="206"/>
                      <a:pt x="224" y="207"/>
                      <a:pt x="225" y="205"/>
                    </a:cubicBezTo>
                    <a:cubicBezTo>
                      <a:pt x="228" y="205"/>
                      <a:pt x="230" y="206"/>
                      <a:pt x="232" y="208"/>
                    </a:cubicBezTo>
                    <a:cubicBezTo>
                      <a:pt x="232" y="208"/>
                      <a:pt x="231" y="208"/>
                      <a:pt x="231" y="209"/>
                    </a:cubicBezTo>
                    <a:cubicBezTo>
                      <a:pt x="233" y="209"/>
                      <a:pt x="234" y="212"/>
                      <a:pt x="235" y="209"/>
                    </a:cubicBezTo>
                    <a:cubicBezTo>
                      <a:pt x="235" y="209"/>
                      <a:pt x="233" y="209"/>
                      <a:pt x="233" y="208"/>
                    </a:cubicBezTo>
                    <a:cubicBezTo>
                      <a:pt x="236" y="208"/>
                      <a:pt x="238" y="209"/>
                      <a:pt x="239" y="210"/>
                    </a:cubicBezTo>
                    <a:cubicBezTo>
                      <a:pt x="238" y="210"/>
                      <a:pt x="236" y="210"/>
                      <a:pt x="237" y="210"/>
                    </a:cubicBezTo>
                    <a:cubicBezTo>
                      <a:pt x="239" y="211"/>
                      <a:pt x="240" y="210"/>
                      <a:pt x="241" y="210"/>
                    </a:cubicBezTo>
                    <a:cubicBezTo>
                      <a:pt x="243" y="215"/>
                      <a:pt x="246" y="215"/>
                      <a:pt x="249" y="217"/>
                    </a:cubicBezTo>
                    <a:cubicBezTo>
                      <a:pt x="251" y="215"/>
                      <a:pt x="252" y="217"/>
                      <a:pt x="254" y="217"/>
                    </a:cubicBezTo>
                    <a:cubicBezTo>
                      <a:pt x="254" y="218"/>
                      <a:pt x="254" y="218"/>
                      <a:pt x="254" y="219"/>
                    </a:cubicBezTo>
                    <a:cubicBezTo>
                      <a:pt x="253" y="220"/>
                      <a:pt x="252" y="219"/>
                      <a:pt x="252" y="220"/>
                    </a:cubicBezTo>
                    <a:cubicBezTo>
                      <a:pt x="253" y="221"/>
                      <a:pt x="257" y="221"/>
                      <a:pt x="258" y="224"/>
                    </a:cubicBezTo>
                    <a:cubicBezTo>
                      <a:pt x="259" y="224"/>
                      <a:pt x="263" y="224"/>
                      <a:pt x="262" y="227"/>
                    </a:cubicBezTo>
                    <a:cubicBezTo>
                      <a:pt x="260" y="227"/>
                      <a:pt x="258" y="226"/>
                      <a:pt x="257" y="225"/>
                    </a:cubicBezTo>
                    <a:cubicBezTo>
                      <a:pt x="256" y="226"/>
                      <a:pt x="251" y="221"/>
                      <a:pt x="250" y="224"/>
                    </a:cubicBezTo>
                    <a:cubicBezTo>
                      <a:pt x="250" y="223"/>
                      <a:pt x="250" y="222"/>
                      <a:pt x="249" y="222"/>
                    </a:cubicBezTo>
                    <a:cubicBezTo>
                      <a:pt x="249" y="223"/>
                      <a:pt x="247" y="223"/>
                      <a:pt x="246" y="224"/>
                    </a:cubicBezTo>
                    <a:cubicBezTo>
                      <a:pt x="247" y="221"/>
                      <a:pt x="243" y="225"/>
                      <a:pt x="244" y="222"/>
                    </a:cubicBezTo>
                    <a:cubicBezTo>
                      <a:pt x="243" y="221"/>
                      <a:pt x="243" y="223"/>
                      <a:pt x="242" y="223"/>
                    </a:cubicBezTo>
                    <a:cubicBezTo>
                      <a:pt x="242" y="222"/>
                      <a:pt x="242" y="221"/>
                      <a:pt x="241" y="220"/>
                    </a:cubicBezTo>
                    <a:cubicBezTo>
                      <a:pt x="240" y="220"/>
                      <a:pt x="239" y="220"/>
                      <a:pt x="238" y="220"/>
                    </a:cubicBezTo>
                    <a:cubicBezTo>
                      <a:pt x="237" y="220"/>
                      <a:pt x="236" y="220"/>
                      <a:pt x="235" y="220"/>
                    </a:cubicBezTo>
                    <a:cubicBezTo>
                      <a:pt x="233" y="219"/>
                      <a:pt x="231" y="219"/>
                      <a:pt x="229" y="218"/>
                    </a:cubicBezTo>
                    <a:cubicBezTo>
                      <a:pt x="225" y="217"/>
                      <a:pt x="221" y="215"/>
                      <a:pt x="217" y="215"/>
                    </a:cubicBezTo>
                    <a:cubicBezTo>
                      <a:pt x="218" y="216"/>
                      <a:pt x="221" y="216"/>
                      <a:pt x="221" y="218"/>
                    </a:cubicBezTo>
                    <a:cubicBezTo>
                      <a:pt x="221" y="218"/>
                      <a:pt x="220" y="216"/>
                      <a:pt x="219" y="217"/>
                    </a:cubicBezTo>
                    <a:cubicBezTo>
                      <a:pt x="220" y="218"/>
                      <a:pt x="221" y="218"/>
                      <a:pt x="221" y="219"/>
                    </a:cubicBezTo>
                    <a:cubicBezTo>
                      <a:pt x="219" y="219"/>
                      <a:pt x="218" y="216"/>
                      <a:pt x="217" y="217"/>
                    </a:cubicBezTo>
                    <a:cubicBezTo>
                      <a:pt x="219" y="218"/>
                      <a:pt x="217" y="219"/>
                      <a:pt x="217" y="219"/>
                    </a:cubicBezTo>
                    <a:cubicBezTo>
                      <a:pt x="218" y="220"/>
                      <a:pt x="219" y="219"/>
                      <a:pt x="220" y="221"/>
                    </a:cubicBezTo>
                    <a:cubicBezTo>
                      <a:pt x="220" y="220"/>
                      <a:pt x="219" y="220"/>
                      <a:pt x="220" y="219"/>
                    </a:cubicBezTo>
                    <a:cubicBezTo>
                      <a:pt x="220" y="219"/>
                      <a:pt x="220" y="220"/>
                      <a:pt x="221" y="220"/>
                    </a:cubicBezTo>
                    <a:cubicBezTo>
                      <a:pt x="223" y="219"/>
                      <a:pt x="226" y="219"/>
                      <a:pt x="229" y="220"/>
                    </a:cubicBezTo>
                    <a:cubicBezTo>
                      <a:pt x="232" y="221"/>
                      <a:pt x="235" y="222"/>
                      <a:pt x="238" y="222"/>
                    </a:cubicBezTo>
                    <a:cubicBezTo>
                      <a:pt x="238" y="224"/>
                      <a:pt x="239" y="223"/>
                      <a:pt x="240" y="222"/>
                    </a:cubicBezTo>
                    <a:cubicBezTo>
                      <a:pt x="241" y="223"/>
                      <a:pt x="241" y="224"/>
                      <a:pt x="241" y="226"/>
                    </a:cubicBezTo>
                    <a:cubicBezTo>
                      <a:pt x="242" y="224"/>
                      <a:pt x="243" y="225"/>
                      <a:pt x="245" y="225"/>
                    </a:cubicBezTo>
                    <a:cubicBezTo>
                      <a:pt x="246" y="226"/>
                      <a:pt x="247" y="227"/>
                      <a:pt x="249" y="226"/>
                    </a:cubicBezTo>
                    <a:cubicBezTo>
                      <a:pt x="249" y="228"/>
                      <a:pt x="251" y="229"/>
                      <a:pt x="252" y="229"/>
                    </a:cubicBezTo>
                    <a:cubicBezTo>
                      <a:pt x="254" y="229"/>
                      <a:pt x="256" y="229"/>
                      <a:pt x="257" y="230"/>
                    </a:cubicBezTo>
                    <a:cubicBezTo>
                      <a:pt x="257" y="230"/>
                      <a:pt x="257" y="230"/>
                      <a:pt x="257" y="229"/>
                    </a:cubicBezTo>
                    <a:cubicBezTo>
                      <a:pt x="258" y="229"/>
                      <a:pt x="259" y="229"/>
                      <a:pt x="259" y="231"/>
                    </a:cubicBezTo>
                    <a:cubicBezTo>
                      <a:pt x="258" y="231"/>
                      <a:pt x="259" y="230"/>
                      <a:pt x="258" y="230"/>
                    </a:cubicBezTo>
                    <a:cubicBezTo>
                      <a:pt x="258" y="232"/>
                      <a:pt x="260" y="232"/>
                      <a:pt x="261" y="233"/>
                    </a:cubicBezTo>
                    <a:cubicBezTo>
                      <a:pt x="263" y="234"/>
                      <a:pt x="265" y="234"/>
                      <a:pt x="266" y="236"/>
                    </a:cubicBezTo>
                    <a:cubicBezTo>
                      <a:pt x="267" y="235"/>
                      <a:pt x="267" y="236"/>
                      <a:pt x="268" y="236"/>
                    </a:cubicBezTo>
                    <a:cubicBezTo>
                      <a:pt x="268" y="236"/>
                      <a:pt x="269" y="237"/>
                      <a:pt x="269" y="237"/>
                    </a:cubicBezTo>
                    <a:cubicBezTo>
                      <a:pt x="270" y="238"/>
                      <a:pt x="271" y="238"/>
                      <a:pt x="271" y="239"/>
                    </a:cubicBezTo>
                    <a:cubicBezTo>
                      <a:pt x="272" y="238"/>
                      <a:pt x="273" y="237"/>
                      <a:pt x="274" y="238"/>
                    </a:cubicBezTo>
                    <a:cubicBezTo>
                      <a:pt x="275" y="235"/>
                      <a:pt x="272" y="233"/>
                      <a:pt x="269" y="233"/>
                    </a:cubicBezTo>
                    <a:cubicBezTo>
                      <a:pt x="271" y="232"/>
                      <a:pt x="270" y="231"/>
                      <a:pt x="272" y="230"/>
                    </a:cubicBezTo>
                    <a:cubicBezTo>
                      <a:pt x="271" y="233"/>
                      <a:pt x="277" y="235"/>
                      <a:pt x="278" y="236"/>
                    </a:cubicBezTo>
                    <a:cubicBezTo>
                      <a:pt x="277" y="235"/>
                      <a:pt x="276" y="235"/>
                      <a:pt x="277" y="234"/>
                    </a:cubicBezTo>
                    <a:cubicBezTo>
                      <a:pt x="278" y="234"/>
                      <a:pt x="281" y="235"/>
                      <a:pt x="281" y="236"/>
                    </a:cubicBezTo>
                    <a:cubicBezTo>
                      <a:pt x="279" y="235"/>
                      <a:pt x="278" y="237"/>
                      <a:pt x="278" y="235"/>
                    </a:cubicBezTo>
                    <a:cubicBezTo>
                      <a:pt x="278" y="236"/>
                      <a:pt x="278" y="238"/>
                      <a:pt x="279" y="239"/>
                    </a:cubicBezTo>
                    <a:cubicBezTo>
                      <a:pt x="280" y="238"/>
                      <a:pt x="278" y="238"/>
                      <a:pt x="280" y="237"/>
                    </a:cubicBezTo>
                    <a:cubicBezTo>
                      <a:pt x="280" y="237"/>
                      <a:pt x="280" y="237"/>
                      <a:pt x="281" y="237"/>
                    </a:cubicBezTo>
                    <a:cubicBezTo>
                      <a:pt x="280" y="238"/>
                      <a:pt x="283" y="239"/>
                      <a:pt x="281" y="240"/>
                    </a:cubicBezTo>
                    <a:cubicBezTo>
                      <a:pt x="284" y="241"/>
                      <a:pt x="287" y="244"/>
                      <a:pt x="286" y="247"/>
                    </a:cubicBezTo>
                    <a:cubicBezTo>
                      <a:pt x="288" y="248"/>
                      <a:pt x="289" y="248"/>
                      <a:pt x="291" y="249"/>
                    </a:cubicBezTo>
                    <a:cubicBezTo>
                      <a:pt x="293" y="250"/>
                      <a:pt x="294" y="251"/>
                      <a:pt x="295" y="253"/>
                    </a:cubicBezTo>
                    <a:cubicBezTo>
                      <a:pt x="295" y="254"/>
                      <a:pt x="294" y="255"/>
                      <a:pt x="294" y="255"/>
                    </a:cubicBezTo>
                    <a:cubicBezTo>
                      <a:pt x="295" y="254"/>
                      <a:pt x="296" y="255"/>
                      <a:pt x="297" y="255"/>
                    </a:cubicBezTo>
                    <a:cubicBezTo>
                      <a:pt x="296" y="256"/>
                      <a:pt x="298" y="256"/>
                      <a:pt x="297" y="256"/>
                    </a:cubicBezTo>
                    <a:cubicBezTo>
                      <a:pt x="297" y="256"/>
                      <a:pt x="296" y="257"/>
                      <a:pt x="295" y="257"/>
                    </a:cubicBezTo>
                    <a:cubicBezTo>
                      <a:pt x="296" y="257"/>
                      <a:pt x="296" y="258"/>
                      <a:pt x="296" y="258"/>
                    </a:cubicBezTo>
                    <a:cubicBezTo>
                      <a:pt x="298" y="258"/>
                      <a:pt x="296" y="257"/>
                      <a:pt x="298" y="256"/>
                    </a:cubicBezTo>
                    <a:cubicBezTo>
                      <a:pt x="298" y="257"/>
                      <a:pt x="299" y="256"/>
                      <a:pt x="300" y="257"/>
                    </a:cubicBezTo>
                    <a:cubicBezTo>
                      <a:pt x="299" y="259"/>
                      <a:pt x="303" y="258"/>
                      <a:pt x="303" y="262"/>
                    </a:cubicBezTo>
                    <a:cubicBezTo>
                      <a:pt x="303" y="262"/>
                      <a:pt x="302" y="262"/>
                      <a:pt x="302" y="263"/>
                    </a:cubicBezTo>
                    <a:cubicBezTo>
                      <a:pt x="302" y="263"/>
                      <a:pt x="304" y="262"/>
                      <a:pt x="305" y="263"/>
                    </a:cubicBezTo>
                    <a:cubicBezTo>
                      <a:pt x="304" y="263"/>
                      <a:pt x="304" y="263"/>
                      <a:pt x="303" y="263"/>
                    </a:cubicBezTo>
                    <a:cubicBezTo>
                      <a:pt x="305" y="263"/>
                      <a:pt x="306" y="264"/>
                      <a:pt x="307" y="265"/>
                    </a:cubicBezTo>
                    <a:cubicBezTo>
                      <a:pt x="307" y="267"/>
                      <a:pt x="307" y="268"/>
                      <a:pt x="307" y="269"/>
                    </a:cubicBezTo>
                    <a:cubicBezTo>
                      <a:pt x="307" y="268"/>
                      <a:pt x="308" y="268"/>
                      <a:pt x="308" y="268"/>
                    </a:cubicBezTo>
                    <a:cubicBezTo>
                      <a:pt x="309" y="271"/>
                      <a:pt x="311" y="272"/>
                      <a:pt x="313" y="275"/>
                    </a:cubicBezTo>
                    <a:cubicBezTo>
                      <a:pt x="314" y="277"/>
                      <a:pt x="316" y="279"/>
                      <a:pt x="317" y="281"/>
                    </a:cubicBezTo>
                    <a:cubicBezTo>
                      <a:pt x="317" y="281"/>
                      <a:pt x="316" y="281"/>
                      <a:pt x="316" y="281"/>
                    </a:cubicBezTo>
                    <a:cubicBezTo>
                      <a:pt x="317" y="282"/>
                      <a:pt x="320" y="285"/>
                      <a:pt x="322" y="287"/>
                    </a:cubicBezTo>
                    <a:cubicBezTo>
                      <a:pt x="324" y="289"/>
                      <a:pt x="325" y="292"/>
                      <a:pt x="322" y="292"/>
                    </a:cubicBezTo>
                    <a:cubicBezTo>
                      <a:pt x="322" y="292"/>
                      <a:pt x="322" y="292"/>
                      <a:pt x="322" y="293"/>
                    </a:cubicBezTo>
                    <a:cubicBezTo>
                      <a:pt x="322" y="292"/>
                      <a:pt x="322" y="292"/>
                      <a:pt x="321" y="292"/>
                    </a:cubicBezTo>
                    <a:cubicBezTo>
                      <a:pt x="321" y="293"/>
                      <a:pt x="323" y="294"/>
                      <a:pt x="324" y="296"/>
                    </a:cubicBezTo>
                    <a:cubicBezTo>
                      <a:pt x="324" y="296"/>
                      <a:pt x="323" y="297"/>
                      <a:pt x="323" y="297"/>
                    </a:cubicBezTo>
                    <a:cubicBezTo>
                      <a:pt x="327" y="298"/>
                      <a:pt x="323" y="302"/>
                      <a:pt x="325" y="304"/>
                    </a:cubicBezTo>
                    <a:cubicBezTo>
                      <a:pt x="324" y="304"/>
                      <a:pt x="324" y="303"/>
                      <a:pt x="323" y="304"/>
                    </a:cubicBezTo>
                    <a:cubicBezTo>
                      <a:pt x="328" y="305"/>
                      <a:pt x="327" y="312"/>
                      <a:pt x="329" y="316"/>
                    </a:cubicBezTo>
                    <a:cubicBezTo>
                      <a:pt x="328" y="317"/>
                      <a:pt x="329" y="314"/>
                      <a:pt x="328" y="316"/>
                    </a:cubicBezTo>
                    <a:cubicBezTo>
                      <a:pt x="330" y="319"/>
                      <a:pt x="330" y="325"/>
                      <a:pt x="332" y="330"/>
                    </a:cubicBezTo>
                    <a:cubicBezTo>
                      <a:pt x="330" y="329"/>
                      <a:pt x="332" y="331"/>
                      <a:pt x="330" y="331"/>
                    </a:cubicBezTo>
                    <a:cubicBezTo>
                      <a:pt x="327" y="329"/>
                      <a:pt x="329" y="325"/>
                      <a:pt x="325" y="322"/>
                    </a:cubicBezTo>
                    <a:cubicBezTo>
                      <a:pt x="325" y="322"/>
                      <a:pt x="323" y="322"/>
                      <a:pt x="323" y="323"/>
                    </a:cubicBezTo>
                    <a:cubicBezTo>
                      <a:pt x="325" y="323"/>
                      <a:pt x="326" y="324"/>
                      <a:pt x="327" y="326"/>
                    </a:cubicBezTo>
                    <a:cubicBezTo>
                      <a:pt x="327" y="327"/>
                      <a:pt x="327" y="329"/>
                      <a:pt x="328" y="330"/>
                    </a:cubicBezTo>
                    <a:cubicBezTo>
                      <a:pt x="328" y="330"/>
                      <a:pt x="328" y="331"/>
                      <a:pt x="326" y="331"/>
                    </a:cubicBezTo>
                    <a:cubicBezTo>
                      <a:pt x="330" y="333"/>
                      <a:pt x="330" y="338"/>
                      <a:pt x="329" y="342"/>
                    </a:cubicBezTo>
                    <a:cubicBezTo>
                      <a:pt x="331" y="343"/>
                      <a:pt x="329" y="346"/>
                      <a:pt x="330" y="347"/>
                    </a:cubicBezTo>
                    <a:cubicBezTo>
                      <a:pt x="329" y="346"/>
                      <a:pt x="327" y="347"/>
                      <a:pt x="327" y="346"/>
                    </a:cubicBezTo>
                    <a:cubicBezTo>
                      <a:pt x="328" y="345"/>
                      <a:pt x="329" y="347"/>
                      <a:pt x="329" y="345"/>
                    </a:cubicBezTo>
                    <a:cubicBezTo>
                      <a:pt x="327" y="345"/>
                      <a:pt x="327" y="344"/>
                      <a:pt x="327" y="343"/>
                    </a:cubicBezTo>
                    <a:cubicBezTo>
                      <a:pt x="327" y="342"/>
                      <a:pt x="327" y="340"/>
                      <a:pt x="326" y="340"/>
                    </a:cubicBezTo>
                    <a:cubicBezTo>
                      <a:pt x="326" y="341"/>
                      <a:pt x="325" y="340"/>
                      <a:pt x="324" y="340"/>
                    </a:cubicBezTo>
                    <a:cubicBezTo>
                      <a:pt x="326" y="341"/>
                      <a:pt x="324" y="343"/>
                      <a:pt x="326" y="344"/>
                    </a:cubicBezTo>
                    <a:cubicBezTo>
                      <a:pt x="325" y="345"/>
                      <a:pt x="323" y="347"/>
                      <a:pt x="326" y="346"/>
                    </a:cubicBezTo>
                    <a:cubicBezTo>
                      <a:pt x="323" y="347"/>
                      <a:pt x="326" y="349"/>
                      <a:pt x="324" y="351"/>
                    </a:cubicBezTo>
                    <a:cubicBezTo>
                      <a:pt x="324" y="347"/>
                      <a:pt x="321" y="346"/>
                      <a:pt x="321" y="344"/>
                    </a:cubicBezTo>
                    <a:cubicBezTo>
                      <a:pt x="320" y="345"/>
                      <a:pt x="321" y="346"/>
                      <a:pt x="320" y="347"/>
                    </a:cubicBezTo>
                    <a:cubicBezTo>
                      <a:pt x="320" y="347"/>
                      <a:pt x="319" y="347"/>
                      <a:pt x="319" y="347"/>
                    </a:cubicBezTo>
                    <a:cubicBezTo>
                      <a:pt x="319" y="352"/>
                      <a:pt x="319" y="355"/>
                      <a:pt x="316" y="358"/>
                    </a:cubicBezTo>
                    <a:cubicBezTo>
                      <a:pt x="317" y="358"/>
                      <a:pt x="318" y="358"/>
                      <a:pt x="318" y="358"/>
                    </a:cubicBezTo>
                    <a:cubicBezTo>
                      <a:pt x="316" y="360"/>
                      <a:pt x="316" y="364"/>
                      <a:pt x="317" y="366"/>
                    </a:cubicBezTo>
                    <a:cubicBezTo>
                      <a:pt x="317" y="365"/>
                      <a:pt x="317" y="365"/>
                      <a:pt x="318" y="365"/>
                    </a:cubicBezTo>
                    <a:cubicBezTo>
                      <a:pt x="318" y="366"/>
                      <a:pt x="318" y="368"/>
                      <a:pt x="316" y="368"/>
                    </a:cubicBezTo>
                    <a:cubicBezTo>
                      <a:pt x="316" y="369"/>
                      <a:pt x="318" y="368"/>
                      <a:pt x="318" y="369"/>
                    </a:cubicBezTo>
                    <a:cubicBezTo>
                      <a:pt x="316" y="370"/>
                      <a:pt x="315" y="370"/>
                      <a:pt x="314" y="371"/>
                    </a:cubicBezTo>
                    <a:cubicBezTo>
                      <a:pt x="316" y="371"/>
                      <a:pt x="316" y="376"/>
                      <a:pt x="313" y="374"/>
                    </a:cubicBezTo>
                    <a:cubicBezTo>
                      <a:pt x="312" y="376"/>
                      <a:pt x="313" y="377"/>
                      <a:pt x="311" y="378"/>
                    </a:cubicBezTo>
                    <a:cubicBezTo>
                      <a:pt x="311" y="378"/>
                      <a:pt x="312" y="379"/>
                      <a:pt x="313" y="380"/>
                    </a:cubicBezTo>
                    <a:cubicBezTo>
                      <a:pt x="317" y="381"/>
                      <a:pt x="318" y="381"/>
                      <a:pt x="321" y="382"/>
                    </a:cubicBezTo>
                    <a:cubicBezTo>
                      <a:pt x="320" y="380"/>
                      <a:pt x="320" y="379"/>
                      <a:pt x="323" y="379"/>
                    </a:cubicBezTo>
                    <a:cubicBezTo>
                      <a:pt x="322" y="378"/>
                      <a:pt x="323" y="376"/>
                      <a:pt x="324" y="375"/>
                    </a:cubicBezTo>
                    <a:cubicBezTo>
                      <a:pt x="321" y="373"/>
                      <a:pt x="326" y="370"/>
                      <a:pt x="325" y="367"/>
                    </a:cubicBezTo>
                    <a:cubicBezTo>
                      <a:pt x="327" y="367"/>
                      <a:pt x="326" y="366"/>
                      <a:pt x="328" y="365"/>
                    </a:cubicBezTo>
                    <a:cubicBezTo>
                      <a:pt x="328" y="366"/>
                      <a:pt x="328" y="368"/>
                      <a:pt x="328" y="369"/>
                    </a:cubicBezTo>
                    <a:cubicBezTo>
                      <a:pt x="327" y="368"/>
                      <a:pt x="327" y="369"/>
                      <a:pt x="325" y="369"/>
                    </a:cubicBezTo>
                    <a:cubicBezTo>
                      <a:pt x="327" y="370"/>
                      <a:pt x="326" y="371"/>
                      <a:pt x="325" y="372"/>
                    </a:cubicBezTo>
                    <a:cubicBezTo>
                      <a:pt x="327" y="372"/>
                      <a:pt x="326" y="370"/>
                      <a:pt x="327" y="370"/>
                    </a:cubicBezTo>
                    <a:cubicBezTo>
                      <a:pt x="328" y="372"/>
                      <a:pt x="328" y="373"/>
                      <a:pt x="329" y="374"/>
                    </a:cubicBezTo>
                    <a:cubicBezTo>
                      <a:pt x="326" y="375"/>
                      <a:pt x="326" y="377"/>
                      <a:pt x="327" y="379"/>
                    </a:cubicBezTo>
                    <a:cubicBezTo>
                      <a:pt x="325" y="379"/>
                      <a:pt x="325" y="379"/>
                      <a:pt x="324" y="378"/>
                    </a:cubicBezTo>
                    <a:cubicBezTo>
                      <a:pt x="326" y="382"/>
                      <a:pt x="324" y="385"/>
                      <a:pt x="322" y="387"/>
                    </a:cubicBezTo>
                    <a:cubicBezTo>
                      <a:pt x="325" y="388"/>
                      <a:pt x="320" y="390"/>
                      <a:pt x="321" y="391"/>
                    </a:cubicBezTo>
                    <a:cubicBezTo>
                      <a:pt x="321" y="391"/>
                      <a:pt x="322" y="391"/>
                      <a:pt x="322" y="391"/>
                    </a:cubicBezTo>
                    <a:cubicBezTo>
                      <a:pt x="322" y="391"/>
                      <a:pt x="323" y="392"/>
                      <a:pt x="322" y="393"/>
                    </a:cubicBezTo>
                    <a:cubicBezTo>
                      <a:pt x="321" y="392"/>
                      <a:pt x="320" y="393"/>
                      <a:pt x="320" y="394"/>
                    </a:cubicBezTo>
                    <a:cubicBezTo>
                      <a:pt x="320" y="394"/>
                      <a:pt x="321" y="393"/>
                      <a:pt x="322" y="394"/>
                    </a:cubicBezTo>
                    <a:cubicBezTo>
                      <a:pt x="320" y="397"/>
                      <a:pt x="319" y="398"/>
                      <a:pt x="320" y="400"/>
                    </a:cubicBezTo>
                    <a:cubicBezTo>
                      <a:pt x="318" y="400"/>
                      <a:pt x="317" y="399"/>
                      <a:pt x="317" y="401"/>
                    </a:cubicBezTo>
                    <a:cubicBezTo>
                      <a:pt x="318" y="401"/>
                      <a:pt x="318" y="402"/>
                      <a:pt x="318" y="402"/>
                    </a:cubicBezTo>
                    <a:cubicBezTo>
                      <a:pt x="319" y="401"/>
                      <a:pt x="318" y="400"/>
                      <a:pt x="319" y="400"/>
                    </a:cubicBezTo>
                    <a:cubicBezTo>
                      <a:pt x="319" y="403"/>
                      <a:pt x="316" y="403"/>
                      <a:pt x="318" y="405"/>
                    </a:cubicBezTo>
                    <a:cubicBezTo>
                      <a:pt x="318" y="406"/>
                      <a:pt x="317" y="406"/>
                      <a:pt x="316" y="406"/>
                    </a:cubicBezTo>
                    <a:cubicBezTo>
                      <a:pt x="316" y="405"/>
                      <a:pt x="318" y="406"/>
                      <a:pt x="318" y="405"/>
                    </a:cubicBezTo>
                    <a:cubicBezTo>
                      <a:pt x="316" y="404"/>
                      <a:pt x="316" y="403"/>
                      <a:pt x="316" y="402"/>
                    </a:cubicBezTo>
                    <a:cubicBezTo>
                      <a:pt x="315" y="404"/>
                      <a:pt x="310" y="403"/>
                      <a:pt x="313" y="405"/>
                    </a:cubicBezTo>
                    <a:cubicBezTo>
                      <a:pt x="312" y="406"/>
                      <a:pt x="311" y="407"/>
                      <a:pt x="309" y="408"/>
                    </a:cubicBezTo>
                    <a:cubicBezTo>
                      <a:pt x="308" y="409"/>
                      <a:pt x="307" y="410"/>
                      <a:pt x="305" y="411"/>
                    </a:cubicBezTo>
                    <a:cubicBezTo>
                      <a:pt x="305" y="410"/>
                      <a:pt x="305" y="410"/>
                      <a:pt x="304" y="410"/>
                    </a:cubicBezTo>
                    <a:cubicBezTo>
                      <a:pt x="303" y="410"/>
                      <a:pt x="305" y="413"/>
                      <a:pt x="303" y="412"/>
                    </a:cubicBezTo>
                    <a:cubicBezTo>
                      <a:pt x="303" y="410"/>
                      <a:pt x="304" y="409"/>
                      <a:pt x="303" y="408"/>
                    </a:cubicBezTo>
                    <a:cubicBezTo>
                      <a:pt x="303" y="408"/>
                      <a:pt x="303" y="409"/>
                      <a:pt x="302" y="408"/>
                    </a:cubicBezTo>
                    <a:cubicBezTo>
                      <a:pt x="304" y="408"/>
                      <a:pt x="301" y="407"/>
                      <a:pt x="302" y="406"/>
                    </a:cubicBezTo>
                    <a:cubicBezTo>
                      <a:pt x="301" y="405"/>
                      <a:pt x="302" y="404"/>
                      <a:pt x="300" y="404"/>
                    </a:cubicBezTo>
                    <a:cubicBezTo>
                      <a:pt x="299" y="404"/>
                      <a:pt x="299" y="405"/>
                      <a:pt x="297" y="405"/>
                    </a:cubicBezTo>
                    <a:cubicBezTo>
                      <a:pt x="297" y="402"/>
                      <a:pt x="298" y="401"/>
                      <a:pt x="300" y="401"/>
                    </a:cubicBezTo>
                    <a:cubicBezTo>
                      <a:pt x="300" y="401"/>
                      <a:pt x="299" y="402"/>
                      <a:pt x="300" y="402"/>
                    </a:cubicBezTo>
                    <a:cubicBezTo>
                      <a:pt x="301" y="401"/>
                      <a:pt x="301" y="404"/>
                      <a:pt x="302" y="402"/>
                    </a:cubicBezTo>
                    <a:cubicBezTo>
                      <a:pt x="300" y="401"/>
                      <a:pt x="301" y="400"/>
                      <a:pt x="300" y="399"/>
                    </a:cubicBezTo>
                    <a:cubicBezTo>
                      <a:pt x="302" y="400"/>
                      <a:pt x="299" y="397"/>
                      <a:pt x="302" y="398"/>
                    </a:cubicBezTo>
                    <a:cubicBezTo>
                      <a:pt x="302" y="397"/>
                      <a:pt x="301" y="397"/>
                      <a:pt x="301" y="396"/>
                    </a:cubicBezTo>
                    <a:cubicBezTo>
                      <a:pt x="304" y="395"/>
                      <a:pt x="305" y="391"/>
                      <a:pt x="307" y="389"/>
                    </a:cubicBezTo>
                    <a:cubicBezTo>
                      <a:pt x="306" y="389"/>
                      <a:pt x="306" y="390"/>
                      <a:pt x="305" y="389"/>
                    </a:cubicBezTo>
                    <a:cubicBezTo>
                      <a:pt x="305" y="389"/>
                      <a:pt x="304" y="389"/>
                      <a:pt x="304" y="388"/>
                    </a:cubicBezTo>
                    <a:cubicBezTo>
                      <a:pt x="306" y="388"/>
                      <a:pt x="305" y="386"/>
                      <a:pt x="307" y="386"/>
                    </a:cubicBezTo>
                    <a:cubicBezTo>
                      <a:pt x="308" y="385"/>
                      <a:pt x="307" y="385"/>
                      <a:pt x="308" y="384"/>
                    </a:cubicBezTo>
                    <a:cubicBezTo>
                      <a:pt x="307" y="383"/>
                      <a:pt x="306" y="384"/>
                      <a:pt x="307" y="382"/>
                    </a:cubicBezTo>
                    <a:cubicBezTo>
                      <a:pt x="308" y="382"/>
                      <a:pt x="308" y="383"/>
                      <a:pt x="309" y="383"/>
                    </a:cubicBezTo>
                    <a:cubicBezTo>
                      <a:pt x="309" y="381"/>
                      <a:pt x="308" y="377"/>
                      <a:pt x="311" y="376"/>
                    </a:cubicBezTo>
                    <a:cubicBezTo>
                      <a:pt x="308" y="373"/>
                      <a:pt x="309" y="371"/>
                      <a:pt x="310" y="369"/>
                    </a:cubicBezTo>
                    <a:cubicBezTo>
                      <a:pt x="311" y="367"/>
                      <a:pt x="313" y="365"/>
                      <a:pt x="310" y="363"/>
                    </a:cubicBezTo>
                    <a:cubicBezTo>
                      <a:pt x="311" y="363"/>
                      <a:pt x="310" y="363"/>
                      <a:pt x="311" y="362"/>
                    </a:cubicBezTo>
                    <a:cubicBezTo>
                      <a:pt x="311" y="363"/>
                      <a:pt x="311" y="364"/>
                      <a:pt x="312" y="363"/>
                    </a:cubicBezTo>
                    <a:cubicBezTo>
                      <a:pt x="312" y="362"/>
                      <a:pt x="312" y="362"/>
                      <a:pt x="314" y="360"/>
                    </a:cubicBezTo>
                    <a:cubicBezTo>
                      <a:pt x="311" y="360"/>
                      <a:pt x="311" y="363"/>
                      <a:pt x="309" y="363"/>
                    </a:cubicBezTo>
                    <a:cubicBezTo>
                      <a:pt x="308" y="363"/>
                      <a:pt x="309" y="361"/>
                      <a:pt x="309" y="360"/>
                    </a:cubicBezTo>
                    <a:cubicBezTo>
                      <a:pt x="307" y="360"/>
                      <a:pt x="307" y="363"/>
                      <a:pt x="307" y="364"/>
                    </a:cubicBezTo>
                    <a:cubicBezTo>
                      <a:pt x="307" y="364"/>
                      <a:pt x="309" y="364"/>
                      <a:pt x="308" y="364"/>
                    </a:cubicBezTo>
                    <a:cubicBezTo>
                      <a:pt x="308" y="365"/>
                      <a:pt x="307" y="365"/>
                      <a:pt x="307" y="365"/>
                    </a:cubicBezTo>
                    <a:cubicBezTo>
                      <a:pt x="306" y="367"/>
                      <a:pt x="308" y="370"/>
                      <a:pt x="305" y="371"/>
                    </a:cubicBezTo>
                    <a:cubicBezTo>
                      <a:pt x="306" y="370"/>
                      <a:pt x="305" y="369"/>
                      <a:pt x="304" y="369"/>
                    </a:cubicBezTo>
                    <a:cubicBezTo>
                      <a:pt x="305" y="374"/>
                      <a:pt x="303" y="376"/>
                      <a:pt x="302" y="381"/>
                    </a:cubicBezTo>
                    <a:cubicBezTo>
                      <a:pt x="302" y="381"/>
                      <a:pt x="302" y="381"/>
                      <a:pt x="301" y="381"/>
                    </a:cubicBezTo>
                    <a:cubicBezTo>
                      <a:pt x="302" y="383"/>
                      <a:pt x="300" y="384"/>
                      <a:pt x="301" y="387"/>
                    </a:cubicBezTo>
                    <a:cubicBezTo>
                      <a:pt x="301" y="386"/>
                      <a:pt x="301" y="386"/>
                      <a:pt x="300" y="386"/>
                    </a:cubicBezTo>
                    <a:cubicBezTo>
                      <a:pt x="300" y="387"/>
                      <a:pt x="301" y="388"/>
                      <a:pt x="301" y="389"/>
                    </a:cubicBezTo>
                    <a:cubicBezTo>
                      <a:pt x="300" y="388"/>
                      <a:pt x="299" y="390"/>
                      <a:pt x="298" y="389"/>
                    </a:cubicBezTo>
                    <a:cubicBezTo>
                      <a:pt x="299" y="390"/>
                      <a:pt x="299" y="390"/>
                      <a:pt x="299" y="390"/>
                    </a:cubicBezTo>
                    <a:cubicBezTo>
                      <a:pt x="298" y="391"/>
                      <a:pt x="298" y="390"/>
                      <a:pt x="298" y="390"/>
                    </a:cubicBezTo>
                    <a:cubicBezTo>
                      <a:pt x="298" y="392"/>
                      <a:pt x="297" y="393"/>
                      <a:pt x="298" y="395"/>
                    </a:cubicBezTo>
                    <a:cubicBezTo>
                      <a:pt x="297" y="395"/>
                      <a:pt x="297" y="393"/>
                      <a:pt x="296" y="393"/>
                    </a:cubicBezTo>
                    <a:cubicBezTo>
                      <a:pt x="298" y="396"/>
                      <a:pt x="293" y="399"/>
                      <a:pt x="292" y="400"/>
                    </a:cubicBezTo>
                    <a:cubicBezTo>
                      <a:pt x="293" y="400"/>
                      <a:pt x="293" y="401"/>
                      <a:pt x="292" y="401"/>
                    </a:cubicBezTo>
                    <a:cubicBezTo>
                      <a:pt x="293" y="402"/>
                      <a:pt x="294" y="401"/>
                      <a:pt x="294" y="402"/>
                    </a:cubicBezTo>
                    <a:cubicBezTo>
                      <a:pt x="292" y="401"/>
                      <a:pt x="292" y="403"/>
                      <a:pt x="291" y="403"/>
                    </a:cubicBezTo>
                    <a:cubicBezTo>
                      <a:pt x="290" y="403"/>
                      <a:pt x="291" y="402"/>
                      <a:pt x="290" y="402"/>
                    </a:cubicBezTo>
                    <a:cubicBezTo>
                      <a:pt x="289" y="402"/>
                      <a:pt x="288" y="403"/>
                      <a:pt x="287" y="404"/>
                    </a:cubicBezTo>
                    <a:cubicBezTo>
                      <a:pt x="286" y="403"/>
                      <a:pt x="287" y="401"/>
                      <a:pt x="288" y="400"/>
                    </a:cubicBezTo>
                    <a:cubicBezTo>
                      <a:pt x="290" y="398"/>
                      <a:pt x="290" y="396"/>
                      <a:pt x="289" y="394"/>
                    </a:cubicBezTo>
                    <a:cubicBezTo>
                      <a:pt x="288" y="394"/>
                      <a:pt x="289" y="395"/>
                      <a:pt x="289" y="395"/>
                    </a:cubicBezTo>
                    <a:cubicBezTo>
                      <a:pt x="286" y="394"/>
                      <a:pt x="288" y="396"/>
                      <a:pt x="287" y="396"/>
                    </a:cubicBezTo>
                    <a:cubicBezTo>
                      <a:pt x="284" y="394"/>
                      <a:pt x="288" y="394"/>
                      <a:pt x="288" y="392"/>
                    </a:cubicBezTo>
                    <a:cubicBezTo>
                      <a:pt x="288" y="393"/>
                      <a:pt x="287" y="393"/>
                      <a:pt x="287" y="392"/>
                    </a:cubicBezTo>
                    <a:cubicBezTo>
                      <a:pt x="287" y="392"/>
                      <a:pt x="286" y="392"/>
                      <a:pt x="286" y="392"/>
                    </a:cubicBezTo>
                    <a:cubicBezTo>
                      <a:pt x="287" y="391"/>
                      <a:pt x="290" y="388"/>
                      <a:pt x="287" y="387"/>
                    </a:cubicBezTo>
                    <a:cubicBezTo>
                      <a:pt x="288" y="386"/>
                      <a:pt x="291" y="387"/>
                      <a:pt x="291" y="385"/>
                    </a:cubicBezTo>
                    <a:cubicBezTo>
                      <a:pt x="289" y="386"/>
                      <a:pt x="288" y="387"/>
                      <a:pt x="286" y="387"/>
                    </a:cubicBezTo>
                    <a:cubicBezTo>
                      <a:pt x="285" y="386"/>
                      <a:pt x="286" y="385"/>
                      <a:pt x="285" y="385"/>
                    </a:cubicBezTo>
                    <a:cubicBezTo>
                      <a:pt x="286" y="388"/>
                      <a:pt x="286" y="388"/>
                      <a:pt x="285" y="390"/>
                    </a:cubicBezTo>
                    <a:cubicBezTo>
                      <a:pt x="286" y="390"/>
                      <a:pt x="285" y="389"/>
                      <a:pt x="287" y="389"/>
                    </a:cubicBezTo>
                    <a:cubicBezTo>
                      <a:pt x="287" y="390"/>
                      <a:pt x="287" y="391"/>
                      <a:pt x="285" y="391"/>
                    </a:cubicBezTo>
                    <a:cubicBezTo>
                      <a:pt x="285" y="390"/>
                      <a:pt x="283" y="390"/>
                      <a:pt x="284" y="391"/>
                    </a:cubicBezTo>
                    <a:cubicBezTo>
                      <a:pt x="284" y="390"/>
                      <a:pt x="285" y="392"/>
                      <a:pt x="285" y="392"/>
                    </a:cubicBezTo>
                    <a:cubicBezTo>
                      <a:pt x="285" y="392"/>
                      <a:pt x="285" y="392"/>
                      <a:pt x="284" y="393"/>
                    </a:cubicBezTo>
                    <a:cubicBezTo>
                      <a:pt x="284" y="392"/>
                      <a:pt x="283" y="392"/>
                      <a:pt x="283" y="392"/>
                    </a:cubicBezTo>
                    <a:cubicBezTo>
                      <a:pt x="282" y="393"/>
                      <a:pt x="283" y="393"/>
                      <a:pt x="283" y="394"/>
                    </a:cubicBezTo>
                    <a:cubicBezTo>
                      <a:pt x="281" y="395"/>
                      <a:pt x="281" y="397"/>
                      <a:pt x="281" y="399"/>
                    </a:cubicBezTo>
                    <a:cubicBezTo>
                      <a:pt x="281" y="400"/>
                      <a:pt x="281" y="401"/>
                      <a:pt x="281" y="402"/>
                    </a:cubicBezTo>
                    <a:cubicBezTo>
                      <a:pt x="280" y="402"/>
                      <a:pt x="280" y="403"/>
                      <a:pt x="279" y="404"/>
                    </a:cubicBezTo>
                    <a:cubicBezTo>
                      <a:pt x="279" y="404"/>
                      <a:pt x="279" y="403"/>
                      <a:pt x="279" y="403"/>
                    </a:cubicBezTo>
                    <a:cubicBezTo>
                      <a:pt x="280" y="405"/>
                      <a:pt x="278" y="405"/>
                      <a:pt x="280" y="406"/>
                    </a:cubicBezTo>
                    <a:cubicBezTo>
                      <a:pt x="279" y="406"/>
                      <a:pt x="278" y="407"/>
                      <a:pt x="278" y="407"/>
                    </a:cubicBezTo>
                    <a:cubicBezTo>
                      <a:pt x="279" y="407"/>
                      <a:pt x="279" y="406"/>
                      <a:pt x="280" y="407"/>
                    </a:cubicBezTo>
                    <a:cubicBezTo>
                      <a:pt x="280" y="407"/>
                      <a:pt x="280" y="407"/>
                      <a:pt x="280" y="408"/>
                    </a:cubicBezTo>
                    <a:cubicBezTo>
                      <a:pt x="279" y="407"/>
                      <a:pt x="279" y="408"/>
                      <a:pt x="280" y="409"/>
                    </a:cubicBezTo>
                    <a:cubicBezTo>
                      <a:pt x="278" y="409"/>
                      <a:pt x="278" y="409"/>
                      <a:pt x="278" y="409"/>
                    </a:cubicBezTo>
                    <a:cubicBezTo>
                      <a:pt x="278" y="410"/>
                      <a:pt x="277" y="411"/>
                      <a:pt x="277" y="412"/>
                    </a:cubicBezTo>
                    <a:cubicBezTo>
                      <a:pt x="276" y="412"/>
                      <a:pt x="276" y="412"/>
                      <a:pt x="276" y="411"/>
                    </a:cubicBezTo>
                    <a:cubicBezTo>
                      <a:pt x="276" y="412"/>
                      <a:pt x="275" y="413"/>
                      <a:pt x="274" y="412"/>
                    </a:cubicBezTo>
                    <a:cubicBezTo>
                      <a:pt x="274" y="412"/>
                      <a:pt x="274" y="411"/>
                      <a:pt x="273" y="410"/>
                    </a:cubicBezTo>
                    <a:cubicBezTo>
                      <a:pt x="273" y="411"/>
                      <a:pt x="272" y="412"/>
                      <a:pt x="274" y="414"/>
                    </a:cubicBezTo>
                    <a:cubicBezTo>
                      <a:pt x="274" y="413"/>
                      <a:pt x="273" y="412"/>
                      <a:pt x="274" y="413"/>
                    </a:cubicBezTo>
                    <a:cubicBezTo>
                      <a:pt x="274" y="413"/>
                      <a:pt x="274" y="414"/>
                      <a:pt x="275" y="415"/>
                    </a:cubicBezTo>
                    <a:cubicBezTo>
                      <a:pt x="274" y="415"/>
                      <a:pt x="274" y="415"/>
                      <a:pt x="273" y="415"/>
                    </a:cubicBezTo>
                    <a:cubicBezTo>
                      <a:pt x="273" y="414"/>
                      <a:pt x="271" y="414"/>
                      <a:pt x="270" y="414"/>
                    </a:cubicBezTo>
                    <a:cubicBezTo>
                      <a:pt x="272" y="415"/>
                      <a:pt x="272" y="415"/>
                      <a:pt x="273" y="416"/>
                    </a:cubicBezTo>
                    <a:cubicBezTo>
                      <a:pt x="272" y="416"/>
                      <a:pt x="274" y="416"/>
                      <a:pt x="274" y="417"/>
                    </a:cubicBezTo>
                    <a:cubicBezTo>
                      <a:pt x="273" y="418"/>
                      <a:pt x="271" y="417"/>
                      <a:pt x="271" y="418"/>
                    </a:cubicBezTo>
                    <a:cubicBezTo>
                      <a:pt x="270" y="416"/>
                      <a:pt x="270" y="415"/>
                      <a:pt x="269" y="414"/>
                    </a:cubicBezTo>
                    <a:cubicBezTo>
                      <a:pt x="268" y="415"/>
                      <a:pt x="270" y="417"/>
                      <a:pt x="269" y="418"/>
                    </a:cubicBezTo>
                    <a:cubicBezTo>
                      <a:pt x="268" y="417"/>
                      <a:pt x="268" y="416"/>
                      <a:pt x="268" y="417"/>
                    </a:cubicBezTo>
                    <a:cubicBezTo>
                      <a:pt x="269" y="420"/>
                      <a:pt x="266" y="421"/>
                      <a:pt x="265" y="423"/>
                    </a:cubicBezTo>
                    <a:cubicBezTo>
                      <a:pt x="266" y="424"/>
                      <a:pt x="265" y="422"/>
                      <a:pt x="266" y="423"/>
                    </a:cubicBezTo>
                    <a:cubicBezTo>
                      <a:pt x="267" y="423"/>
                      <a:pt x="266" y="424"/>
                      <a:pt x="266" y="424"/>
                    </a:cubicBezTo>
                    <a:cubicBezTo>
                      <a:pt x="265" y="423"/>
                      <a:pt x="265" y="424"/>
                      <a:pt x="264" y="422"/>
                    </a:cubicBezTo>
                    <a:cubicBezTo>
                      <a:pt x="264" y="425"/>
                      <a:pt x="262" y="425"/>
                      <a:pt x="261" y="426"/>
                    </a:cubicBezTo>
                    <a:cubicBezTo>
                      <a:pt x="261" y="426"/>
                      <a:pt x="258" y="424"/>
                      <a:pt x="259" y="426"/>
                    </a:cubicBezTo>
                    <a:cubicBezTo>
                      <a:pt x="259" y="426"/>
                      <a:pt x="260" y="426"/>
                      <a:pt x="260" y="426"/>
                    </a:cubicBezTo>
                    <a:cubicBezTo>
                      <a:pt x="260" y="427"/>
                      <a:pt x="259" y="428"/>
                      <a:pt x="258" y="429"/>
                    </a:cubicBezTo>
                    <a:cubicBezTo>
                      <a:pt x="256" y="426"/>
                      <a:pt x="254" y="428"/>
                      <a:pt x="253" y="427"/>
                    </a:cubicBezTo>
                    <a:cubicBezTo>
                      <a:pt x="253" y="428"/>
                      <a:pt x="253" y="428"/>
                      <a:pt x="253" y="428"/>
                    </a:cubicBezTo>
                    <a:cubicBezTo>
                      <a:pt x="252" y="428"/>
                      <a:pt x="250" y="428"/>
                      <a:pt x="249" y="429"/>
                    </a:cubicBezTo>
                    <a:cubicBezTo>
                      <a:pt x="248" y="429"/>
                      <a:pt x="247" y="430"/>
                      <a:pt x="246" y="430"/>
                    </a:cubicBezTo>
                    <a:cubicBezTo>
                      <a:pt x="247" y="429"/>
                      <a:pt x="244" y="430"/>
                      <a:pt x="244" y="429"/>
                    </a:cubicBezTo>
                    <a:cubicBezTo>
                      <a:pt x="244" y="430"/>
                      <a:pt x="243" y="432"/>
                      <a:pt x="242" y="431"/>
                    </a:cubicBezTo>
                    <a:cubicBezTo>
                      <a:pt x="242" y="431"/>
                      <a:pt x="244" y="433"/>
                      <a:pt x="243" y="433"/>
                    </a:cubicBezTo>
                    <a:cubicBezTo>
                      <a:pt x="242" y="433"/>
                      <a:pt x="242" y="432"/>
                      <a:pt x="242" y="433"/>
                    </a:cubicBezTo>
                    <a:cubicBezTo>
                      <a:pt x="241" y="431"/>
                      <a:pt x="240" y="430"/>
                      <a:pt x="240" y="431"/>
                    </a:cubicBezTo>
                    <a:cubicBezTo>
                      <a:pt x="240" y="431"/>
                      <a:pt x="241" y="432"/>
                      <a:pt x="240" y="432"/>
                    </a:cubicBezTo>
                    <a:cubicBezTo>
                      <a:pt x="239" y="432"/>
                      <a:pt x="239" y="432"/>
                      <a:pt x="239" y="432"/>
                    </a:cubicBezTo>
                    <a:cubicBezTo>
                      <a:pt x="239" y="432"/>
                      <a:pt x="239" y="431"/>
                      <a:pt x="239" y="431"/>
                    </a:cubicBezTo>
                    <a:cubicBezTo>
                      <a:pt x="238" y="431"/>
                      <a:pt x="238" y="430"/>
                      <a:pt x="238" y="430"/>
                    </a:cubicBezTo>
                    <a:cubicBezTo>
                      <a:pt x="237" y="429"/>
                      <a:pt x="236" y="429"/>
                      <a:pt x="235" y="429"/>
                    </a:cubicBezTo>
                    <a:cubicBezTo>
                      <a:pt x="236" y="431"/>
                      <a:pt x="237" y="432"/>
                      <a:pt x="238" y="433"/>
                    </a:cubicBezTo>
                    <a:cubicBezTo>
                      <a:pt x="239" y="433"/>
                      <a:pt x="239" y="435"/>
                      <a:pt x="240" y="436"/>
                    </a:cubicBezTo>
                    <a:cubicBezTo>
                      <a:pt x="240" y="436"/>
                      <a:pt x="239" y="437"/>
                      <a:pt x="238" y="437"/>
                    </a:cubicBezTo>
                    <a:cubicBezTo>
                      <a:pt x="237" y="437"/>
                      <a:pt x="236" y="437"/>
                      <a:pt x="235" y="437"/>
                    </a:cubicBezTo>
                    <a:cubicBezTo>
                      <a:pt x="233" y="438"/>
                      <a:pt x="231" y="437"/>
                      <a:pt x="229" y="436"/>
                    </a:cubicBezTo>
                    <a:cubicBezTo>
                      <a:pt x="228" y="434"/>
                      <a:pt x="228" y="433"/>
                      <a:pt x="227" y="432"/>
                    </a:cubicBezTo>
                    <a:cubicBezTo>
                      <a:pt x="228" y="436"/>
                      <a:pt x="226" y="437"/>
                      <a:pt x="225" y="436"/>
                    </a:cubicBezTo>
                    <a:cubicBezTo>
                      <a:pt x="223" y="436"/>
                      <a:pt x="221" y="435"/>
                      <a:pt x="220" y="437"/>
                    </a:cubicBezTo>
                    <a:cubicBezTo>
                      <a:pt x="221" y="440"/>
                      <a:pt x="221" y="440"/>
                      <a:pt x="222" y="443"/>
                    </a:cubicBezTo>
                    <a:cubicBezTo>
                      <a:pt x="220" y="443"/>
                      <a:pt x="220" y="446"/>
                      <a:pt x="220" y="447"/>
                    </a:cubicBezTo>
                    <a:cubicBezTo>
                      <a:pt x="219" y="449"/>
                      <a:pt x="218" y="448"/>
                      <a:pt x="217" y="449"/>
                    </a:cubicBezTo>
                    <a:cubicBezTo>
                      <a:pt x="217" y="449"/>
                      <a:pt x="217" y="448"/>
                      <a:pt x="216" y="448"/>
                    </a:cubicBezTo>
                    <a:cubicBezTo>
                      <a:pt x="216" y="449"/>
                      <a:pt x="217" y="449"/>
                      <a:pt x="217" y="451"/>
                    </a:cubicBezTo>
                    <a:cubicBezTo>
                      <a:pt x="215" y="452"/>
                      <a:pt x="216" y="456"/>
                      <a:pt x="214" y="455"/>
                    </a:cubicBezTo>
                    <a:cubicBezTo>
                      <a:pt x="215" y="458"/>
                      <a:pt x="215" y="459"/>
                      <a:pt x="215" y="461"/>
                    </a:cubicBezTo>
                    <a:cubicBezTo>
                      <a:pt x="215" y="460"/>
                      <a:pt x="214" y="460"/>
                      <a:pt x="214" y="461"/>
                    </a:cubicBezTo>
                    <a:cubicBezTo>
                      <a:pt x="215" y="461"/>
                      <a:pt x="214" y="461"/>
                      <a:pt x="214" y="461"/>
                    </a:cubicBezTo>
                    <a:cubicBezTo>
                      <a:pt x="214" y="460"/>
                      <a:pt x="212" y="458"/>
                      <a:pt x="212" y="460"/>
                    </a:cubicBezTo>
                    <a:cubicBezTo>
                      <a:pt x="213" y="461"/>
                      <a:pt x="215" y="461"/>
                      <a:pt x="214" y="464"/>
                    </a:cubicBezTo>
                    <a:cubicBezTo>
                      <a:pt x="215" y="464"/>
                      <a:pt x="216" y="464"/>
                      <a:pt x="216" y="465"/>
                    </a:cubicBezTo>
                    <a:cubicBezTo>
                      <a:pt x="216" y="466"/>
                      <a:pt x="216" y="467"/>
                      <a:pt x="216" y="467"/>
                    </a:cubicBezTo>
                    <a:cubicBezTo>
                      <a:pt x="216" y="468"/>
                      <a:pt x="217" y="469"/>
                      <a:pt x="217" y="469"/>
                    </a:cubicBezTo>
                    <a:cubicBezTo>
                      <a:pt x="216" y="471"/>
                      <a:pt x="213" y="473"/>
                      <a:pt x="211" y="470"/>
                    </a:cubicBezTo>
                    <a:cubicBezTo>
                      <a:pt x="210" y="471"/>
                      <a:pt x="209" y="475"/>
                      <a:pt x="208" y="472"/>
                    </a:cubicBezTo>
                    <a:cubicBezTo>
                      <a:pt x="208" y="472"/>
                      <a:pt x="209" y="471"/>
                      <a:pt x="209" y="469"/>
                    </a:cubicBezTo>
                    <a:cubicBezTo>
                      <a:pt x="208" y="470"/>
                      <a:pt x="207" y="473"/>
                      <a:pt x="206" y="470"/>
                    </a:cubicBezTo>
                    <a:cubicBezTo>
                      <a:pt x="208" y="467"/>
                      <a:pt x="211" y="465"/>
                      <a:pt x="215" y="465"/>
                    </a:cubicBezTo>
                    <a:cubicBezTo>
                      <a:pt x="213" y="464"/>
                      <a:pt x="212" y="464"/>
                      <a:pt x="211" y="465"/>
                    </a:cubicBezTo>
                    <a:cubicBezTo>
                      <a:pt x="209" y="465"/>
                      <a:pt x="208" y="467"/>
                      <a:pt x="206" y="468"/>
                    </a:cubicBezTo>
                    <a:cubicBezTo>
                      <a:pt x="206" y="467"/>
                      <a:pt x="205" y="467"/>
                      <a:pt x="204" y="468"/>
                    </a:cubicBezTo>
                    <a:cubicBezTo>
                      <a:pt x="203" y="468"/>
                      <a:pt x="202" y="469"/>
                      <a:pt x="201" y="469"/>
                    </a:cubicBezTo>
                    <a:cubicBezTo>
                      <a:pt x="200" y="469"/>
                      <a:pt x="200" y="468"/>
                      <a:pt x="199" y="468"/>
                    </a:cubicBezTo>
                    <a:cubicBezTo>
                      <a:pt x="198" y="468"/>
                      <a:pt x="197" y="469"/>
                      <a:pt x="195" y="470"/>
                    </a:cubicBezTo>
                    <a:cubicBezTo>
                      <a:pt x="194" y="470"/>
                      <a:pt x="193" y="470"/>
                      <a:pt x="193" y="467"/>
                    </a:cubicBezTo>
                    <a:cubicBezTo>
                      <a:pt x="192" y="466"/>
                      <a:pt x="193" y="469"/>
                      <a:pt x="192" y="468"/>
                    </a:cubicBezTo>
                    <a:cubicBezTo>
                      <a:pt x="191" y="468"/>
                      <a:pt x="191" y="467"/>
                      <a:pt x="191" y="466"/>
                    </a:cubicBezTo>
                    <a:cubicBezTo>
                      <a:pt x="193" y="464"/>
                      <a:pt x="194" y="462"/>
                      <a:pt x="196" y="461"/>
                    </a:cubicBezTo>
                    <a:cubicBezTo>
                      <a:pt x="197" y="459"/>
                      <a:pt x="199" y="457"/>
                      <a:pt x="200" y="455"/>
                    </a:cubicBezTo>
                    <a:cubicBezTo>
                      <a:pt x="199" y="454"/>
                      <a:pt x="198" y="453"/>
                      <a:pt x="198" y="451"/>
                    </a:cubicBezTo>
                    <a:cubicBezTo>
                      <a:pt x="195" y="451"/>
                      <a:pt x="194" y="454"/>
                      <a:pt x="191" y="457"/>
                    </a:cubicBezTo>
                    <a:cubicBezTo>
                      <a:pt x="189" y="460"/>
                      <a:pt x="187" y="462"/>
                      <a:pt x="184" y="462"/>
                    </a:cubicBezTo>
                    <a:cubicBezTo>
                      <a:pt x="185" y="466"/>
                      <a:pt x="182" y="468"/>
                      <a:pt x="183" y="472"/>
                    </a:cubicBezTo>
                    <a:cubicBezTo>
                      <a:pt x="183" y="472"/>
                      <a:pt x="182" y="472"/>
                      <a:pt x="182" y="473"/>
                    </a:cubicBezTo>
                    <a:cubicBezTo>
                      <a:pt x="182" y="477"/>
                      <a:pt x="182" y="479"/>
                      <a:pt x="180" y="482"/>
                    </a:cubicBezTo>
                    <a:cubicBezTo>
                      <a:pt x="180" y="483"/>
                      <a:pt x="181" y="482"/>
                      <a:pt x="181" y="483"/>
                    </a:cubicBezTo>
                    <a:cubicBezTo>
                      <a:pt x="180" y="483"/>
                      <a:pt x="180" y="485"/>
                      <a:pt x="180" y="486"/>
                    </a:cubicBezTo>
                    <a:cubicBezTo>
                      <a:pt x="180" y="486"/>
                      <a:pt x="181" y="486"/>
                      <a:pt x="181" y="487"/>
                    </a:cubicBezTo>
                    <a:cubicBezTo>
                      <a:pt x="181" y="497"/>
                      <a:pt x="183" y="503"/>
                      <a:pt x="186" y="514"/>
                    </a:cubicBezTo>
                    <a:cubicBezTo>
                      <a:pt x="189" y="517"/>
                      <a:pt x="190" y="521"/>
                      <a:pt x="193" y="524"/>
                    </a:cubicBezTo>
                    <a:cubicBezTo>
                      <a:pt x="192" y="525"/>
                      <a:pt x="195" y="528"/>
                      <a:pt x="194" y="530"/>
                    </a:cubicBezTo>
                    <a:cubicBezTo>
                      <a:pt x="195" y="530"/>
                      <a:pt x="196" y="530"/>
                      <a:pt x="196" y="531"/>
                    </a:cubicBezTo>
                    <a:cubicBezTo>
                      <a:pt x="195" y="531"/>
                      <a:pt x="194" y="531"/>
                      <a:pt x="194" y="532"/>
                    </a:cubicBezTo>
                    <a:cubicBezTo>
                      <a:pt x="196" y="531"/>
                      <a:pt x="195" y="534"/>
                      <a:pt x="195" y="534"/>
                    </a:cubicBezTo>
                    <a:cubicBezTo>
                      <a:pt x="197" y="538"/>
                      <a:pt x="200" y="541"/>
                      <a:pt x="202" y="545"/>
                    </a:cubicBezTo>
                    <a:cubicBezTo>
                      <a:pt x="197" y="547"/>
                      <a:pt x="192" y="541"/>
                      <a:pt x="188" y="543"/>
                    </a:cubicBezTo>
                    <a:cubicBezTo>
                      <a:pt x="187" y="543"/>
                      <a:pt x="186" y="542"/>
                      <a:pt x="185" y="542"/>
                    </a:cubicBezTo>
                    <a:cubicBezTo>
                      <a:pt x="184" y="541"/>
                      <a:pt x="183" y="540"/>
                      <a:pt x="183" y="539"/>
                    </a:cubicBezTo>
                    <a:cubicBezTo>
                      <a:pt x="184" y="539"/>
                      <a:pt x="186" y="539"/>
                      <a:pt x="186" y="537"/>
                    </a:cubicBezTo>
                    <a:cubicBezTo>
                      <a:pt x="183" y="535"/>
                      <a:pt x="180" y="533"/>
                      <a:pt x="175" y="532"/>
                    </a:cubicBezTo>
                    <a:cubicBezTo>
                      <a:pt x="175" y="528"/>
                      <a:pt x="169" y="529"/>
                      <a:pt x="166" y="527"/>
                    </a:cubicBezTo>
                    <a:cubicBezTo>
                      <a:pt x="167" y="526"/>
                      <a:pt x="168" y="527"/>
                      <a:pt x="167" y="525"/>
                    </a:cubicBezTo>
                    <a:cubicBezTo>
                      <a:pt x="163" y="526"/>
                      <a:pt x="157" y="523"/>
                      <a:pt x="153" y="521"/>
                    </a:cubicBezTo>
                    <a:cubicBezTo>
                      <a:pt x="153" y="515"/>
                      <a:pt x="144" y="514"/>
                      <a:pt x="145" y="508"/>
                    </a:cubicBezTo>
                    <a:cubicBezTo>
                      <a:pt x="143" y="507"/>
                      <a:pt x="142" y="506"/>
                      <a:pt x="141" y="504"/>
                    </a:cubicBezTo>
                    <a:cubicBezTo>
                      <a:pt x="143" y="502"/>
                      <a:pt x="144" y="501"/>
                      <a:pt x="145" y="498"/>
                    </a:cubicBezTo>
                    <a:cubicBezTo>
                      <a:pt x="145" y="495"/>
                      <a:pt x="142" y="494"/>
                      <a:pt x="141" y="492"/>
                    </a:cubicBezTo>
                    <a:cubicBezTo>
                      <a:pt x="141" y="493"/>
                      <a:pt x="140" y="493"/>
                      <a:pt x="139" y="493"/>
                    </a:cubicBezTo>
                    <a:cubicBezTo>
                      <a:pt x="138" y="493"/>
                      <a:pt x="138" y="493"/>
                      <a:pt x="137" y="492"/>
                    </a:cubicBezTo>
                    <a:cubicBezTo>
                      <a:pt x="138" y="491"/>
                      <a:pt x="139" y="492"/>
                      <a:pt x="139" y="491"/>
                    </a:cubicBezTo>
                    <a:cubicBezTo>
                      <a:pt x="139" y="488"/>
                      <a:pt x="140" y="486"/>
                      <a:pt x="140" y="483"/>
                    </a:cubicBezTo>
                    <a:cubicBezTo>
                      <a:pt x="139" y="482"/>
                      <a:pt x="137" y="482"/>
                      <a:pt x="138" y="480"/>
                    </a:cubicBezTo>
                    <a:cubicBezTo>
                      <a:pt x="139" y="480"/>
                      <a:pt x="139" y="482"/>
                      <a:pt x="140" y="481"/>
                    </a:cubicBezTo>
                    <a:cubicBezTo>
                      <a:pt x="139" y="480"/>
                      <a:pt x="139" y="479"/>
                      <a:pt x="138" y="478"/>
                    </a:cubicBezTo>
                    <a:cubicBezTo>
                      <a:pt x="137" y="481"/>
                      <a:pt x="137" y="478"/>
                      <a:pt x="137" y="477"/>
                    </a:cubicBezTo>
                    <a:cubicBezTo>
                      <a:pt x="135" y="478"/>
                      <a:pt x="136" y="480"/>
                      <a:pt x="134" y="481"/>
                    </a:cubicBezTo>
                    <a:cubicBezTo>
                      <a:pt x="130" y="479"/>
                      <a:pt x="132" y="470"/>
                      <a:pt x="127" y="472"/>
                    </a:cubicBezTo>
                    <a:cubicBezTo>
                      <a:pt x="127" y="473"/>
                      <a:pt x="128" y="473"/>
                      <a:pt x="129" y="474"/>
                    </a:cubicBezTo>
                    <a:cubicBezTo>
                      <a:pt x="129" y="478"/>
                      <a:pt x="130" y="482"/>
                      <a:pt x="132" y="487"/>
                    </a:cubicBezTo>
                    <a:cubicBezTo>
                      <a:pt x="132" y="487"/>
                      <a:pt x="131" y="487"/>
                      <a:pt x="131" y="488"/>
                    </a:cubicBezTo>
                    <a:cubicBezTo>
                      <a:pt x="132" y="488"/>
                      <a:pt x="133" y="488"/>
                      <a:pt x="135" y="488"/>
                    </a:cubicBezTo>
                    <a:cubicBezTo>
                      <a:pt x="135" y="489"/>
                      <a:pt x="135" y="490"/>
                      <a:pt x="136" y="490"/>
                    </a:cubicBezTo>
                    <a:cubicBezTo>
                      <a:pt x="134" y="492"/>
                      <a:pt x="137" y="493"/>
                      <a:pt x="136" y="494"/>
                    </a:cubicBezTo>
                    <a:cubicBezTo>
                      <a:pt x="135" y="494"/>
                      <a:pt x="135" y="495"/>
                      <a:pt x="134" y="497"/>
                    </a:cubicBezTo>
                    <a:cubicBezTo>
                      <a:pt x="133" y="496"/>
                      <a:pt x="133" y="498"/>
                      <a:pt x="132" y="497"/>
                    </a:cubicBezTo>
                    <a:cubicBezTo>
                      <a:pt x="131" y="496"/>
                      <a:pt x="130" y="495"/>
                      <a:pt x="128" y="493"/>
                    </a:cubicBezTo>
                    <a:cubicBezTo>
                      <a:pt x="127" y="492"/>
                      <a:pt x="125" y="491"/>
                      <a:pt x="123" y="490"/>
                    </a:cubicBezTo>
                    <a:cubicBezTo>
                      <a:pt x="123" y="493"/>
                      <a:pt x="126" y="495"/>
                      <a:pt x="128" y="498"/>
                    </a:cubicBezTo>
                    <a:cubicBezTo>
                      <a:pt x="125" y="502"/>
                      <a:pt x="126" y="504"/>
                      <a:pt x="127" y="507"/>
                    </a:cubicBezTo>
                    <a:cubicBezTo>
                      <a:pt x="128" y="508"/>
                      <a:pt x="128" y="506"/>
                      <a:pt x="129" y="507"/>
                    </a:cubicBezTo>
                    <a:cubicBezTo>
                      <a:pt x="128" y="512"/>
                      <a:pt x="131" y="517"/>
                      <a:pt x="128" y="522"/>
                    </a:cubicBezTo>
                    <a:cubicBezTo>
                      <a:pt x="123" y="520"/>
                      <a:pt x="121" y="525"/>
                      <a:pt x="115" y="522"/>
                    </a:cubicBezTo>
                    <a:cubicBezTo>
                      <a:pt x="115" y="524"/>
                      <a:pt x="113" y="524"/>
                      <a:pt x="112" y="525"/>
                    </a:cubicBezTo>
                    <a:cubicBezTo>
                      <a:pt x="111" y="526"/>
                      <a:pt x="112" y="527"/>
                      <a:pt x="112" y="528"/>
                    </a:cubicBezTo>
                    <a:cubicBezTo>
                      <a:pt x="111" y="529"/>
                      <a:pt x="110" y="528"/>
                      <a:pt x="109" y="529"/>
                    </a:cubicBezTo>
                    <a:cubicBezTo>
                      <a:pt x="105" y="534"/>
                      <a:pt x="111" y="535"/>
                      <a:pt x="109" y="539"/>
                    </a:cubicBezTo>
                    <a:cubicBezTo>
                      <a:pt x="105" y="539"/>
                      <a:pt x="99" y="535"/>
                      <a:pt x="95" y="536"/>
                    </a:cubicBezTo>
                    <a:cubicBezTo>
                      <a:pt x="97" y="537"/>
                      <a:pt x="96" y="540"/>
                      <a:pt x="94" y="541"/>
                    </a:cubicBezTo>
                    <a:cubicBezTo>
                      <a:pt x="96" y="543"/>
                      <a:pt x="95" y="547"/>
                      <a:pt x="97" y="549"/>
                    </a:cubicBezTo>
                    <a:cubicBezTo>
                      <a:pt x="103" y="550"/>
                      <a:pt x="105" y="545"/>
                      <a:pt x="111" y="545"/>
                    </a:cubicBezTo>
                    <a:cubicBezTo>
                      <a:pt x="111" y="553"/>
                      <a:pt x="126" y="558"/>
                      <a:pt x="130" y="560"/>
                    </a:cubicBezTo>
                    <a:cubicBezTo>
                      <a:pt x="130" y="560"/>
                      <a:pt x="130" y="559"/>
                      <a:pt x="130" y="559"/>
                    </a:cubicBezTo>
                    <a:cubicBezTo>
                      <a:pt x="132" y="559"/>
                      <a:pt x="133" y="560"/>
                      <a:pt x="135" y="561"/>
                    </a:cubicBezTo>
                    <a:cubicBezTo>
                      <a:pt x="135" y="559"/>
                      <a:pt x="137" y="561"/>
                      <a:pt x="138" y="560"/>
                    </a:cubicBezTo>
                    <a:cubicBezTo>
                      <a:pt x="138" y="559"/>
                      <a:pt x="137" y="559"/>
                      <a:pt x="137" y="558"/>
                    </a:cubicBezTo>
                    <a:cubicBezTo>
                      <a:pt x="139" y="558"/>
                      <a:pt x="141" y="559"/>
                      <a:pt x="143" y="559"/>
                    </a:cubicBezTo>
                    <a:cubicBezTo>
                      <a:pt x="144" y="559"/>
                      <a:pt x="146" y="559"/>
                      <a:pt x="148" y="559"/>
                    </a:cubicBezTo>
                    <a:cubicBezTo>
                      <a:pt x="151" y="559"/>
                      <a:pt x="154" y="559"/>
                      <a:pt x="158" y="559"/>
                    </a:cubicBezTo>
                    <a:cubicBezTo>
                      <a:pt x="158" y="558"/>
                      <a:pt x="158" y="557"/>
                      <a:pt x="159" y="557"/>
                    </a:cubicBezTo>
                    <a:cubicBezTo>
                      <a:pt x="169" y="560"/>
                      <a:pt x="177" y="558"/>
                      <a:pt x="187" y="557"/>
                    </a:cubicBezTo>
                    <a:cubicBezTo>
                      <a:pt x="187" y="557"/>
                      <a:pt x="187" y="556"/>
                      <a:pt x="187" y="556"/>
                    </a:cubicBezTo>
                    <a:cubicBezTo>
                      <a:pt x="189" y="557"/>
                      <a:pt x="192" y="557"/>
                      <a:pt x="193" y="557"/>
                    </a:cubicBezTo>
                    <a:cubicBezTo>
                      <a:pt x="193" y="557"/>
                      <a:pt x="193" y="556"/>
                      <a:pt x="193" y="556"/>
                    </a:cubicBezTo>
                    <a:cubicBezTo>
                      <a:pt x="197" y="556"/>
                      <a:pt x="201" y="555"/>
                      <a:pt x="205" y="556"/>
                    </a:cubicBezTo>
                    <a:cubicBezTo>
                      <a:pt x="208" y="556"/>
                      <a:pt x="211" y="557"/>
                      <a:pt x="213" y="560"/>
                    </a:cubicBezTo>
                    <a:cubicBezTo>
                      <a:pt x="212" y="560"/>
                      <a:pt x="211" y="560"/>
                      <a:pt x="211" y="561"/>
                    </a:cubicBezTo>
                    <a:cubicBezTo>
                      <a:pt x="213" y="561"/>
                      <a:pt x="215" y="562"/>
                      <a:pt x="214" y="565"/>
                    </a:cubicBezTo>
                    <a:cubicBezTo>
                      <a:pt x="217" y="564"/>
                      <a:pt x="219" y="566"/>
                      <a:pt x="218" y="568"/>
                    </a:cubicBezTo>
                    <a:cubicBezTo>
                      <a:pt x="218" y="569"/>
                      <a:pt x="219" y="569"/>
                      <a:pt x="218" y="570"/>
                    </a:cubicBezTo>
                    <a:cubicBezTo>
                      <a:pt x="220" y="570"/>
                      <a:pt x="220" y="570"/>
                      <a:pt x="221" y="569"/>
                    </a:cubicBezTo>
                    <a:cubicBezTo>
                      <a:pt x="221" y="570"/>
                      <a:pt x="221" y="570"/>
                      <a:pt x="221" y="571"/>
                    </a:cubicBezTo>
                    <a:cubicBezTo>
                      <a:pt x="220" y="571"/>
                      <a:pt x="219" y="571"/>
                      <a:pt x="220" y="572"/>
                    </a:cubicBezTo>
                    <a:cubicBezTo>
                      <a:pt x="223" y="571"/>
                      <a:pt x="221" y="574"/>
                      <a:pt x="222" y="575"/>
                    </a:cubicBezTo>
                    <a:cubicBezTo>
                      <a:pt x="224" y="574"/>
                      <a:pt x="223" y="572"/>
                      <a:pt x="226" y="572"/>
                    </a:cubicBezTo>
                    <a:cubicBezTo>
                      <a:pt x="225" y="573"/>
                      <a:pt x="227" y="574"/>
                      <a:pt x="227" y="575"/>
                    </a:cubicBezTo>
                    <a:cubicBezTo>
                      <a:pt x="227" y="575"/>
                      <a:pt x="225" y="574"/>
                      <a:pt x="225" y="575"/>
                    </a:cubicBezTo>
                    <a:cubicBezTo>
                      <a:pt x="226" y="575"/>
                      <a:pt x="226" y="577"/>
                      <a:pt x="227" y="578"/>
                    </a:cubicBezTo>
                    <a:cubicBezTo>
                      <a:pt x="228" y="577"/>
                      <a:pt x="228" y="577"/>
                      <a:pt x="229" y="577"/>
                    </a:cubicBezTo>
                    <a:cubicBezTo>
                      <a:pt x="227" y="579"/>
                      <a:pt x="232" y="576"/>
                      <a:pt x="231" y="579"/>
                    </a:cubicBezTo>
                    <a:cubicBezTo>
                      <a:pt x="227" y="578"/>
                      <a:pt x="224" y="579"/>
                      <a:pt x="220" y="581"/>
                    </a:cubicBezTo>
                    <a:cubicBezTo>
                      <a:pt x="219" y="578"/>
                      <a:pt x="212" y="580"/>
                      <a:pt x="210" y="577"/>
                    </a:cubicBezTo>
                    <a:cubicBezTo>
                      <a:pt x="211" y="576"/>
                      <a:pt x="212" y="576"/>
                      <a:pt x="212" y="576"/>
                    </a:cubicBezTo>
                    <a:cubicBezTo>
                      <a:pt x="211" y="575"/>
                      <a:pt x="211" y="574"/>
                      <a:pt x="210" y="573"/>
                    </a:cubicBezTo>
                    <a:cubicBezTo>
                      <a:pt x="204" y="574"/>
                      <a:pt x="203" y="567"/>
                      <a:pt x="196" y="566"/>
                    </a:cubicBezTo>
                    <a:cubicBezTo>
                      <a:pt x="196" y="569"/>
                      <a:pt x="194" y="569"/>
                      <a:pt x="191" y="568"/>
                    </a:cubicBezTo>
                    <a:cubicBezTo>
                      <a:pt x="191" y="571"/>
                      <a:pt x="190" y="570"/>
                      <a:pt x="188" y="570"/>
                    </a:cubicBezTo>
                    <a:cubicBezTo>
                      <a:pt x="189" y="574"/>
                      <a:pt x="183" y="575"/>
                      <a:pt x="185" y="578"/>
                    </a:cubicBezTo>
                    <a:cubicBezTo>
                      <a:pt x="184" y="578"/>
                      <a:pt x="183" y="578"/>
                      <a:pt x="182" y="579"/>
                    </a:cubicBezTo>
                    <a:cubicBezTo>
                      <a:pt x="183" y="580"/>
                      <a:pt x="185" y="579"/>
                      <a:pt x="185" y="580"/>
                    </a:cubicBezTo>
                    <a:cubicBezTo>
                      <a:pt x="184" y="581"/>
                      <a:pt x="183" y="581"/>
                      <a:pt x="182" y="581"/>
                    </a:cubicBezTo>
                    <a:cubicBezTo>
                      <a:pt x="182" y="586"/>
                      <a:pt x="189" y="585"/>
                      <a:pt x="191" y="589"/>
                    </a:cubicBezTo>
                    <a:cubicBezTo>
                      <a:pt x="187" y="590"/>
                      <a:pt x="183" y="589"/>
                      <a:pt x="180" y="588"/>
                    </a:cubicBezTo>
                    <a:cubicBezTo>
                      <a:pt x="177" y="586"/>
                      <a:pt x="174" y="585"/>
                      <a:pt x="171" y="585"/>
                    </a:cubicBezTo>
                    <a:cubicBezTo>
                      <a:pt x="171" y="583"/>
                      <a:pt x="171" y="583"/>
                      <a:pt x="171" y="583"/>
                    </a:cubicBezTo>
                    <a:cubicBezTo>
                      <a:pt x="164" y="581"/>
                      <a:pt x="164" y="589"/>
                      <a:pt x="158" y="587"/>
                    </a:cubicBezTo>
                    <a:cubicBezTo>
                      <a:pt x="154" y="589"/>
                      <a:pt x="150" y="591"/>
                      <a:pt x="145" y="591"/>
                    </a:cubicBezTo>
                    <a:cubicBezTo>
                      <a:pt x="145" y="592"/>
                      <a:pt x="141" y="592"/>
                      <a:pt x="140" y="593"/>
                    </a:cubicBezTo>
                    <a:cubicBezTo>
                      <a:pt x="130" y="591"/>
                      <a:pt x="138" y="602"/>
                      <a:pt x="136" y="604"/>
                    </a:cubicBezTo>
                    <a:cubicBezTo>
                      <a:pt x="137" y="606"/>
                      <a:pt x="140" y="608"/>
                      <a:pt x="140" y="611"/>
                    </a:cubicBezTo>
                    <a:cubicBezTo>
                      <a:pt x="138" y="611"/>
                      <a:pt x="138" y="612"/>
                      <a:pt x="139" y="612"/>
                    </a:cubicBezTo>
                    <a:cubicBezTo>
                      <a:pt x="137" y="612"/>
                      <a:pt x="137" y="612"/>
                      <a:pt x="137" y="612"/>
                    </a:cubicBezTo>
                    <a:cubicBezTo>
                      <a:pt x="136" y="615"/>
                      <a:pt x="134" y="614"/>
                      <a:pt x="136" y="617"/>
                    </a:cubicBezTo>
                    <a:cubicBezTo>
                      <a:pt x="140" y="617"/>
                      <a:pt x="143" y="617"/>
                      <a:pt x="145" y="619"/>
                    </a:cubicBezTo>
                    <a:cubicBezTo>
                      <a:pt x="148" y="620"/>
                      <a:pt x="150" y="622"/>
                      <a:pt x="151" y="624"/>
                    </a:cubicBezTo>
                    <a:cubicBezTo>
                      <a:pt x="150" y="624"/>
                      <a:pt x="150" y="625"/>
                      <a:pt x="149" y="625"/>
                    </a:cubicBezTo>
                    <a:cubicBezTo>
                      <a:pt x="148" y="627"/>
                      <a:pt x="152" y="626"/>
                      <a:pt x="151" y="628"/>
                    </a:cubicBezTo>
                    <a:cubicBezTo>
                      <a:pt x="147" y="627"/>
                      <a:pt x="147" y="623"/>
                      <a:pt x="143" y="621"/>
                    </a:cubicBezTo>
                    <a:cubicBezTo>
                      <a:pt x="143" y="623"/>
                      <a:pt x="142" y="623"/>
                      <a:pt x="142" y="624"/>
                    </a:cubicBezTo>
                    <a:cubicBezTo>
                      <a:pt x="143" y="624"/>
                      <a:pt x="143" y="623"/>
                      <a:pt x="145" y="624"/>
                    </a:cubicBezTo>
                    <a:cubicBezTo>
                      <a:pt x="143" y="624"/>
                      <a:pt x="146" y="625"/>
                      <a:pt x="145" y="627"/>
                    </a:cubicBezTo>
                    <a:cubicBezTo>
                      <a:pt x="148" y="627"/>
                      <a:pt x="148" y="628"/>
                      <a:pt x="151" y="629"/>
                    </a:cubicBezTo>
                    <a:cubicBezTo>
                      <a:pt x="151" y="628"/>
                      <a:pt x="155" y="628"/>
                      <a:pt x="155" y="629"/>
                    </a:cubicBezTo>
                    <a:cubicBezTo>
                      <a:pt x="151" y="628"/>
                      <a:pt x="156" y="631"/>
                      <a:pt x="153" y="631"/>
                    </a:cubicBezTo>
                    <a:cubicBezTo>
                      <a:pt x="159" y="632"/>
                      <a:pt x="161" y="634"/>
                      <a:pt x="164" y="634"/>
                    </a:cubicBezTo>
                    <a:cubicBezTo>
                      <a:pt x="162" y="635"/>
                      <a:pt x="160" y="635"/>
                      <a:pt x="159" y="638"/>
                    </a:cubicBezTo>
                    <a:cubicBezTo>
                      <a:pt x="161" y="637"/>
                      <a:pt x="161" y="639"/>
                      <a:pt x="161" y="639"/>
                    </a:cubicBezTo>
                    <a:cubicBezTo>
                      <a:pt x="166" y="640"/>
                      <a:pt x="169" y="642"/>
                      <a:pt x="172" y="643"/>
                    </a:cubicBezTo>
                    <a:cubicBezTo>
                      <a:pt x="176" y="645"/>
                      <a:pt x="179" y="647"/>
                      <a:pt x="185" y="647"/>
                    </a:cubicBezTo>
                    <a:cubicBezTo>
                      <a:pt x="183" y="649"/>
                      <a:pt x="181" y="649"/>
                      <a:pt x="178" y="649"/>
                    </a:cubicBezTo>
                    <a:cubicBezTo>
                      <a:pt x="175" y="649"/>
                      <a:pt x="171" y="648"/>
                      <a:pt x="168" y="648"/>
                    </a:cubicBezTo>
                    <a:cubicBezTo>
                      <a:pt x="167" y="650"/>
                      <a:pt x="165" y="650"/>
                      <a:pt x="165" y="653"/>
                    </a:cubicBezTo>
                    <a:cubicBezTo>
                      <a:pt x="169" y="653"/>
                      <a:pt x="173" y="654"/>
                      <a:pt x="178" y="655"/>
                    </a:cubicBezTo>
                    <a:cubicBezTo>
                      <a:pt x="182" y="656"/>
                      <a:pt x="187" y="656"/>
                      <a:pt x="191" y="655"/>
                    </a:cubicBezTo>
                    <a:cubicBezTo>
                      <a:pt x="196" y="658"/>
                      <a:pt x="208" y="653"/>
                      <a:pt x="216" y="653"/>
                    </a:cubicBezTo>
                    <a:cubicBezTo>
                      <a:pt x="220" y="653"/>
                      <a:pt x="228" y="652"/>
                      <a:pt x="229" y="649"/>
                    </a:cubicBezTo>
                    <a:cubicBezTo>
                      <a:pt x="232" y="649"/>
                      <a:pt x="234" y="648"/>
                      <a:pt x="237" y="648"/>
                    </a:cubicBezTo>
                    <a:cubicBezTo>
                      <a:pt x="240" y="647"/>
                      <a:pt x="242" y="647"/>
                      <a:pt x="245" y="646"/>
                    </a:cubicBezTo>
                    <a:cubicBezTo>
                      <a:pt x="250" y="644"/>
                      <a:pt x="256" y="643"/>
                      <a:pt x="262" y="641"/>
                    </a:cubicBezTo>
                    <a:cubicBezTo>
                      <a:pt x="264" y="642"/>
                      <a:pt x="261" y="644"/>
                      <a:pt x="264" y="643"/>
                    </a:cubicBezTo>
                    <a:cubicBezTo>
                      <a:pt x="267" y="639"/>
                      <a:pt x="275" y="639"/>
                      <a:pt x="278" y="636"/>
                    </a:cubicBezTo>
                    <a:cubicBezTo>
                      <a:pt x="267" y="639"/>
                      <a:pt x="256" y="641"/>
                      <a:pt x="244" y="643"/>
                    </a:cubicBezTo>
                    <a:cubicBezTo>
                      <a:pt x="243" y="643"/>
                      <a:pt x="242" y="643"/>
                      <a:pt x="242" y="642"/>
                    </a:cubicBezTo>
                    <a:cubicBezTo>
                      <a:pt x="246" y="642"/>
                      <a:pt x="250" y="640"/>
                      <a:pt x="253" y="638"/>
                    </a:cubicBezTo>
                    <a:cubicBezTo>
                      <a:pt x="256" y="636"/>
                      <a:pt x="258" y="634"/>
                      <a:pt x="258" y="637"/>
                    </a:cubicBezTo>
                    <a:cubicBezTo>
                      <a:pt x="258" y="636"/>
                      <a:pt x="262" y="637"/>
                      <a:pt x="264" y="636"/>
                    </a:cubicBezTo>
                    <a:cubicBezTo>
                      <a:pt x="265" y="631"/>
                      <a:pt x="271" y="634"/>
                      <a:pt x="276" y="632"/>
                    </a:cubicBezTo>
                    <a:cubicBezTo>
                      <a:pt x="275" y="631"/>
                      <a:pt x="278" y="631"/>
                      <a:pt x="277" y="630"/>
                    </a:cubicBezTo>
                    <a:cubicBezTo>
                      <a:pt x="276" y="628"/>
                      <a:pt x="274" y="629"/>
                      <a:pt x="273" y="628"/>
                    </a:cubicBezTo>
                    <a:cubicBezTo>
                      <a:pt x="277" y="623"/>
                      <a:pt x="282" y="624"/>
                      <a:pt x="288" y="622"/>
                    </a:cubicBezTo>
                    <a:cubicBezTo>
                      <a:pt x="288" y="622"/>
                      <a:pt x="289" y="622"/>
                      <a:pt x="288" y="623"/>
                    </a:cubicBezTo>
                    <a:cubicBezTo>
                      <a:pt x="290" y="622"/>
                      <a:pt x="294" y="619"/>
                      <a:pt x="294" y="622"/>
                    </a:cubicBezTo>
                    <a:cubicBezTo>
                      <a:pt x="291" y="624"/>
                      <a:pt x="293" y="622"/>
                      <a:pt x="291" y="623"/>
                    </a:cubicBezTo>
                    <a:cubicBezTo>
                      <a:pt x="290" y="625"/>
                      <a:pt x="292" y="625"/>
                      <a:pt x="294" y="625"/>
                    </a:cubicBezTo>
                    <a:cubicBezTo>
                      <a:pt x="292" y="627"/>
                      <a:pt x="293" y="629"/>
                      <a:pt x="291" y="630"/>
                    </a:cubicBezTo>
                    <a:cubicBezTo>
                      <a:pt x="292" y="630"/>
                      <a:pt x="293" y="630"/>
                      <a:pt x="294" y="630"/>
                    </a:cubicBezTo>
                    <a:cubicBezTo>
                      <a:pt x="294" y="631"/>
                      <a:pt x="292" y="632"/>
                      <a:pt x="292" y="633"/>
                    </a:cubicBezTo>
                    <a:cubicBezTo>
                      <a:pt x="294" y="632"/>
                      <a:pt x="298" y="631"/>
                      <a:pt x="301" y="631"/>
                    </a:cubicBezTo>
                    <a:cubicBezTo>
                      <a:pt x="300" y="628"/>
                      <a:pt x="305" y="628"/>
                      <a:pt x="306" y="627"/>
                    </a:cubicBezTo>
                    <a:cubicBezTo>
                      <a:pt x="306" y="629"/>
                      <a:pt x="304" y="630"/>
                      <a:pt x="302" y="630"/>
                    </a:cubicBezTo>
                    <a:cubicBezTo>
                      <a:pt x="304" y="632"/>
                      <a:pt x="299" y="632"/>
                      <a:pt x="301" y="633"/>
                    </a:cubicBezTo>
                    <a:cubicBezTo>
                      <a:pt x="304" y="633"/>
                      <a:pt x="309" y="624"/>
                      <a:pt x="314" y="627"/>
                    </a:cubicBezTo>
                    <a:cubicBezTo>
                      <a:pt x="307" y="629"/>
                      <a:pt x="307" y="631"/>
                      <a:pt x="304" y="634"/>
                    </a:cubicBezTo>
                    <a:cubicBezTo>
                      <a:pt x="304" y="641"/>
                      <a:pt x="312" y="635"/>
                      <a:pt x="317" y="636"/>
                    </a:cubicBezTo>
                    <a:cubicBezTo>
                      <a:pt x="323" y="632"/>
                      <a:pt x="333" y="631"/>
                      <a:pt x="336" y="627"/>
                    </a:cubicBezTo>
                    <a:cubicBezTo>
                      <a:pt x="334" y="627"/>
                      <a:pt x="330" y="630"/>
                      <a:pt x="328" y="628"/>
                    </a:cubicBezTo>
                    <a:cubicBezTo>
                      <a:pt x="328" y="626"/>
                      <a:pt x="332" y="628"/>
                      <a:pt x="332" y="625"/>
                    </a:cubicBezTo>
                    <a:cubicBezTo>
                      <a:pt x="329" y="626"/>
                      <a:pt x="328" y="628"/>
                      <a:pt x="326" y="627"/>
                    </a:cubicBezTo>
                    <a:cubicBezTo>
                      <a:pt x="327" y="626"/>
                      <a:pt x="326" y="626"/>
                      <a:pt x="327" y="625"/>
                    </a:cubicBezTo>
                    <a:cubicBezTo>
                      <a:pt x="330" y="624"/>
                      <a:pt x="334" y="624"/>
                      <a:pt x="334" y="625"/>
                    </a:cubicBezTo>
                    <a:cubicBezTo>
                      <a:pt x="333" y="624"/>
                      <a:pt x="336" y="626"/>
                      <a:pt x="336" y="624"/>
                    </a:cubicBezTo>
                    <a:cubicBezTo>
                      <a:pt x="334" y="624"/>
                      <a:pt x="334" y="623"/>
                      <a:pt x="333" y="623"/>
                    </a:cubicBezTo>
                    <a:cubicBezTo>
                      <a:pt x="330" y="624"/>
                      <a:pt x="327" y="625"/>
                      <a:pt x="326" y="623"/>
                    </a:cubicBezTo>
                    <a:cubicBezTo>
                      <a:pt x="328" y="621"/>
                      <a:pt x="330" y="620"/>
                      <a:pt x="332" y="619"/>
                    </a:cubicBezTo>
                    <a:cubicBezTo>
                      <a:pt x="334" y="618"/>
                      <a:pt x="336" y="617"/>
                      <a:pt x="337" y="614"/>
                    </a:cubicBezTo>
                    <a:cubicBezTo>
                      <a:pt x="338" y="615"/>
                      <a:pt x="343" y="613"/>
                      <a:pt x="343" y="612"/>
                    </a:cubicBezTo>
                    <a:cubicBezTo>
                      <a:pt x="342" y="613"/>
                      <a:pt x="341" y="612"/>
                      <a:pt x="341" y="611"/>
                    </a:cubicBezTo>
                    <a:cubicBezTo>
                      <a:pt x="344" y="611"/>
                      <a:pt x="346" y="610"/>
                      <a:pt x="348" y="609"/>
                    </a:cubicBezTo>
                    <a:cubicBezTo>
                      <a:pt x="350" y="608"/>
                      <a:pt x="352" y="607"/>
                      <a:pt x="354" y="606"/>
                    </a:cubicBezTo>
                    <a:cubicBezTo>
                      <a:pt x="357" y="604"/>
                      <a:pt x="361" y="602"/>
                      <a:pt x="365" y="599"/>
                    </a:cubicBezTo>
                    <a:cubicBezTo>
                      <a:pt x="363" y="602"/>
                      <a:pt x="362" y="602"/>
                      <a:pt x="359" y="605"/>
                    </a:cubicBezTo>
                    <a:cubicBezTo>
                      <a:pt x="361" y="604"/>
                      <a:pt x="363" y="603"/>
                      <a:pt x="365" y="604"/>
                    </a:cubicBezTo>
                    <a:cubicBezTo>
                      <a:pt x="363" y="606"/>
                      <a:pt x="362" y="608"/>
                      <a:pt x="363" y="609"/>
                    </a:cubicBezTo>
                    <a:cubicBezTo>
                      <a:pt x="359" y="612"/>
                      <a:pt x="358" y="615"/>
                      <a:pt x="354" y="616"/>
                    </a:cubicBezTo>
                    <a:cubicBezTo>
                      <a:pt x="356" y="617"/>
                      <a:pt x="359" y="614"/>
                      <a:pt x="360" y="613"/>
                    </a:cubicBezTo>
                    <a:cubicBezTo>
                      <a:pt x="361" y="613"/>
                      <a:pt x="361" y="613"/>
                      <a:pt x="362" y="613"/>
                    </a:cubicBezTo>
                    <a:cubicBezTo>
                      <a:pt x="360" y="617"/>
                      <a:pt x="362" y="618"/>
                      <a:pt x="366" y="621"/>
                    </a:cubicBezTo>
                    <a:cubicBezTo>
                      <a:pt x="360" y="626"/>
                      <a:pt x="353" y="629"/>
                      <a:pt x="346" y="632"/>
                    </a:cubicBezTo>
                    <a:cubicBezTo>
                      <a:pt x="340" y="635"/>
                      <a:pt x="333" y="637"/>
                      <a:pt x="326" y="642"/>
                    </a:cubicBezTo>
                    <a:cubicBezTo>
                      <a:pt x="321" y="644"/>
                      <a:pt x="314" y="644"/>
                      <a:pt x="307" y="648"/>
                    </a:cubicBezTo>
                    <a:cubicBezTo>
                      <a:pt x="306" y="647"/>
                      <a:pt x="305" y="647"/>
                      <a:pt x="305" y="646"/>
                    </a:cubicBezTo>
                    <a:cubicBezTo>
                      <a:pt x="299" y="650"/>
                      <a:pt x="292" y="650"/>
                      <a:pt x="288" y="650"/>
                    </a:cubicBezTo>
                    <a:cubicBezTo>
                      <a:pt x="288" y="653"/>
                      <a:pt x="281" y="651"/>
                      <a:pt x="279" y="653"/>
                    </a:cubicBezTo>
                    <a:cubicBezTo>
                      <a:pt x="279" y="653"/>
                      <a:pt x="278" y="653"/>
                      <a:pt x="279" y="652"/>
                    </a:cubicBezTo>
                    <a:cubicBezTo>
                      <a:pt x="274" y="656"/>
                      <a:pt x="268" y="651"/>
                      <a:pt x="262" y="655"/>
                    </a:cubicBezTo>
                    <a:cubicBezTo>
                      <a:pt x="265" y="654"/>
                      <a:pt x="260" y="658"/>
                      <a:pt x="266" y="656"/>
                    </a:cubicBezTo>
                    <a:cubicBezTo>
                      <a:pt x="266" y="655"/>
                      <a:pt x="263" y="655"/>
                      <a:pt x="265" y="654"/>
                    </a:cubicBezTo>
                    <a:cubicBezTo>
                      <a:pt x="266" y="657"/>
                      <a:pt x="272" y="655"/>
                      <a:pt x="275" y="657"/>
                    </a:cubicBezTo>
                    <a:cubicBezTo>
                      <a:pt x="276" y="655"/>
                      <a:pt x="278" y="655"/>
                      <a:pt x="281" y="654"/>
                    </a:cubicBezTo>
                    <a:cubicBezTo>
                      <a:pt x="283" y="654"/>
                      <a:pt x="286" y="654"/>
                      <a:pt x="289" y="653"/>
                    </a:cubicBezTo>
                    <a:cubicBezTo>
                      <a:pt x="289" y="653"/>
                      <a:pt x="292" y="656"/>
                      <a:pt x="293" y="654"/>
                    </a:cubicBezTo>
                    <a:cubicBezTo>
                      <a:pt x="290" y="655"/>
                      <a:pt x="293" y="652"/>
                      <a:pt x="293" y="651"/>
                    </a:cubicBezTo>
                    <a:cubicBezTo>
                      <a:pt x="297" y="650"/>
                      <a:pt x="301" y="650"/>
                      <a:pt x="305" y="649"/>
                    </a:cubicBezTo>
                    <a:cubicBezTo>
                      <a:pt x="305" y="651"/>
                      <a:pt x="305" y="651"/>
                      <a:pt x="301" y="651"/>
                    </a:cubicBezTo>
                    <a:cubicBezTo>
                      <a:pt x="302" y="653"/>
                      <a:pt x="303" y="652"/>
                      <a:pt x="302" y="654"/>
                    </a:cubicBezTo>
                    <a:cubicBezTo>
                      <a:pt x="306" y="653"/>
                      <a:pt x="306" y="652"/>
                      <a:pt x="307" y="651"/>
                    </a:cubicBezTo>
                    <a:cubicBezTo>
                      <a:pt x="307" y="654"/>
                      <a:pt x="316" y="649"/>
                      <a:pt x="319" y="649"/>
                    </a:cubicBezTo>
                    <a:cubicBezTo>
                      <a:pt x="318" y="648"/>
                      <a:pt x="319" y="647"/>
                      <a:pt x="321" y="647"/>
                    </a:cubicBezTo>
                    <a:cubicBezTo>
                      <a:pt x="321" y="648"/>
                      <a:pt x="320" y="648"/>
                      <a:pt x="321" y="648"/>
                    </a:cubicBezTo>
                    <a:cubicBezTo>
                      <a:pt x="328" y="645"/>
                      <a:pt x="334" y="641"/>
                      <a:pt x="340" y="638"/>
                    </a:cubicBezTo>
                    <a:cubicBezTo>
                      <a:pt x="346" y="634"/>
                      <a:pt x="352" y="631"/>
                      <a:pt x="359" y="628"/>
                    </a:cubicBezTo>
                    <a:cubicBezTo>
                      <a:pt x="362" y="624"/>
                      <a:pt x="372" y="616"/>
                      <a:pt x="374" y="620"/>
                    </a:cubicBezTo>
                    <a:cubicBezTo>
                      <a:pt x="382" y="617"/>
                      <a:pt x="388" y="611"/>
                      <a:pt x="395" y="606"/>
                    </a:cubicBezTo>
                    <a:cubicBezTo>
                      <a:pt x="398" y="604"/>
                      <a:pt x="402" y="601"/>
                      <a:pt x="405" y="598"/>
                    </a:cubicBezTo>
                    <a:cubicBezTo>
                      <a:pt x="408" y="595"/>
                      <a:pt x="412" y="592"/>
                      <a:pt x="415" y="589"/>
                    </a:cubicBezTo>
                    <a:cubicBezTo>
                      <a:pt x="418" y="583"/>
                      <a:pt x="424" y="579"/>
                      <a:pt x="428" y="575"/>
                    </a:cubicBezTo>
                    <a:cubicBezTo>
                      <a:pt x="427" y="576"/>
                      <a:pt x="428" y="573"/>
                      <a:pt x="430" y="572"/>
                    </a:cubicBezTo>
                    <a:cubicBezTo>
                      <a:pt x="435" y="570"/>
                      <a:pt x="430" y="578"/>
                      <a:pt x="426" y="581"/>
                    </a:cubicBezTo>
                    <a:cubicBezTo>
                      <a:pt x="429" y="578"/>
                      <a:pt x="429" y="583"/>
                      <a:pt x="429" y="585"/>
                    </a:cubicBezTo>
                    <a:cubicBezTo>
                      <a:pt x="426" y="588"/>
                      <a:pt x="423" y="591"/>
                      <a:pt x="421" y="594"/>
                    </a:cubicBezTo>
                    <a:cubicBezTo>
                      <a:pt x="419" y="596"/>
                      <a:pt x="418" y="597"/>
                      <a:pt x="417" y="599"/>
                    </a:cubicBezTo>
                    <a:cubicBezTo>
                      <a:pt x="416" y="600"/>
                      <a:pt x="414" y="602"/>
                      <a:pt x="413" y="603"/>
                    </a:cubicBezTo>
                    <a:cubicBezTo>
                      <a:pt x="411" y="604"/>
                      <a:pt x="410" y="604"/>
                      <a:pt x="408" y="605"/>
                    </a:cubicBezTo>
                    <a:cubicBezTo>
                      <a:pt x="407" y="609"/>
                      <a:pt x="402" y="609"/>
                      <a:pt x="399" y="612"/>
                    </a:cubicBezTo>
                    <a:cubicBezTo>
                      <a:pt x="398" y="614"/>
                      <a:pt x="398" y="617"/>
                      <a:pt x="396" y="618"/>
                    </a:cubicBezTo>
                    <a:cubicBezTo>
                      <a:pt x="394" y="620"/>
                      <a:pt x="390" y="620"/>
                      <a:pt x="389" y="621"/>
                    </a:cubicBezTo>
                    <a:cubicBezTo>
                      <a:pt x="388" y="622"/>
                      <a:pt x="386" y="624"/>
                      <a:pt x="385" y="625"/>
                    </a:cubicBezTo>
                    <a:cubicBezTo>
                      <a:pt x="385" y="625"/>
                      <a:pt x="385" y="624"/>
                      <a:pt x="385" y="623"/>
                    </a:cubicBezTo>
                    <a:cubicBezTo>
                      <a:pt x="383" y="625"/>
                      <a:pt x="383" y="627"/>
                      <a:pt x="382" y="628"/>
                    </a:cubicBezTo>
                    <a:cubicBezTo>
                      <a:pt x="381" y="628"/>
                      <a:pt x="380" y="627"/>
                      <a:pt x="380" y="627"/>
                    </a:cubicBezTo>
                    <a:cubicBezTo>
                      <a:pt x="377" y="628"/>
                      <a:pt x="376" y="632"/>
                      <a:pt x="373" y="634"/>
                    </a:cubicBezTo>
                    <a:cubicBezTo>
                      <a:pt x="370" y="634"/>
                      <a:pt x="374" y="631"/>
                      <a:pt x="371" y="633"/>
                    </a:cubicBezTo>
                    <a:cubicBezTo>
                      <a:pt x="372" y="634"/>
                      <a:pt x="369" y="636"/>
                      <a:pt x="368" y="637"/>
                    </a:cubicBezTo>
                    <a:cubicBezTo>
                      <a:pt x="365" y="636"/>
                      <a:pt x="360" y="642"/>
                      <a:pt x="360" y="639"/>
                    </a:cubicBezTo>
                    <a:cubicBezTo>
                      <a:pt x="356" y="643"/>
                      <a:pt x="348" y="649"/>
                      <a:pt x="343" y="651"/>
                    </a:cubicBezTo>
                    <a:cubicBezTo>
                      <a:pt x="344" y="651"/>
                      <a:pt x="344" y="651"/>
                      <a:pt x="344" y="652"/>
                    </a:cubicBezTo>
                    <a:cubicBezTo>
                      <a:pt x="339" y="654"/>
                      <a:pt x="337" y="655"/>
                      <a:pt x="335" y="658"/>
                    </a:cubicBezTo>
                    <a:cubicBezTo>
                      <a:pt x="334" y="657"/>
                      <a:pt x="335" y="657"/>
                      <a:pt x="335" y="656"/>
                    </a:cubicBezTo>
                    <a:cubicBezTo>
                      <a:pt x="327" y="661"/>
                      <a:pt x="319" y="664"/>
                      <a:pt x="314" y="666"/>
                    </a:cubicBezTo>
                    <a:cubicBezTo>
                      <a:pt x="313" y="666"/>
                      <a:pt x="313" y="667"/>
                      <a:pt x="312" y="668"/>
                    </a:cubicBezTo>
                    <a:cubicBezTo>
                      <a:pt x="310" y="668"/>
                      <a:pt x="310" y="669"/>
                      <a:pt x="309" y="670"/>
                    </a:cubicBezTo>
                    <a:cubicBezTo>
                      <a:pt x="307" y="670"/>
                      <a:pt x="307" y="668"/>
                      <a:pt x="305" y="670"/>
                    </a:cubicBezTo>
                    <a:cubicBezTo>
                      <a:pt x="308" y="670"/>
                      <a:pt x="302" y="672"/>
                      <a:pt x="301" y="673"/>
                    </a:cubicBezTo>
                    <a:cubicBezTo>
                      <a:pt x="300" y="672"/>
                      <a:pt x="298" y="673"/>
                      <a:pt x="299" y="672"/>
                    </a:cubicBezTo>
                    <a:cubicBezTo>
                      <a:pt x="298" y="671"/>
                      <a:pt x="301" y="670"/>
                      <a:pt x="300" y="670"/>
                    </a:cubicBezTo>
                    <a:cubicBezTo>
                      <a:pt x="295" y="671"/>
                      <a:pt x="296" y="673"/>
                      <a:pt x="296" y="675"/>
                    </a:cubicBezTo>
                    <a:cubicBezTo>
                      <a:pt x="298" y="675"/>
                      <a:pt x="301" y="674"/>
                      <a:pt x="304" y="674"/>
                    </a:cubicBezTo>
                    <a:cubicBezTo>
                      <a:pt x="304" y="672"/>
                      <a:pt x="306" y="671"/>
                      <a:pt x="309" y="671"/>
                    </a:cubicBezTo>
                    <a:cubicBezTo>
                      <a:pt x="312" y="670"/>
                      <a:pt x="314" y="669"/>
                      <a:pt x="315" y="670"/>
                    </a:cubicBezTo>
                    <a:cubicBezTo>
                      <a:pt x="314" y="670"/>
                      <a:pt x="315" y="671"/>
                      <a:pt x="314" y="671"/>
                    </a:cubicBezTo>
                    <a:cubicBezTo>
                      <a:pt x="314" y="671"/>
                      <a:pt x="314" y="670"/>
                      <a:pt x="313" y="670"/>
                    </a:cubicBezTo>
                    <a:cubicBezTo>
                      <a:pt x="310" y="675"/>
                      <a:pt x="304" y="675"/>
                      <a:pt x="298" y="677"/>
                    </a:cubicBezTo>
                    <a:cubicBezTo>
                      <a:pt x="300" y="678"/>
                      <a:pt x="297" y="678"/>
                      <a:pt x="297" y="680"/>
                    </a:cubicBezTo>
                    <a:cubicBezTo>
                      <a:pt x="303" y="678"/>
                      <a:pt x="310" y="676"/>
                      <a:pt x="315" y="674"/>
                    </a:cubicBezTo>
                    <a:cubicBezTo>
                      <a:pt x="313" y="674"/>
                      <a:pt x="317" y="672"/>
                      <a:pt x="318" y="671"/>
                    </a:cubicBezTo>
                    <a:cubicBezTo>
                      <a:pt x="319" y="671"/>
                      <a:pt x="324" y="670"/>
                      <a:pt x="325" y="669"/>
                    </a:cubicBezTo>
                    <a:cubicBezTo>
                      <a:pt x="324" y="670"/>
                      <a:pt x="324" y="669"/>
                      <a:pt x="324" y="668"/>
                    </a:cubicBezTo>
                    <a:cubicBezTo>
                      <a:pt x="326" y="669"/>
                      <a:pt x="328" y="668"/>
                      <a:pt x="330" y="667"/>
                    </a:cubicBezTo>
                    <a:cubicBezTo>
                      <a:pt x="332" y="666"/>
                      <a:pt x="335" y="665"/>
                      <a:pt x="337" y="665"/>
                    </a:cubicBezTo>
                    <a:cubicBezTo>
                      <a:pt x="332" y="667"/>
                      <a:pt x="335" y="667"/>
                      <a:pt x="332" y="669"/>
                    </a:cubicBezTo>
                    <a:cubicBezTo>
                      <a:pt x="335" y="668"/>
                      <a:pt x="337" y="667"/>
                      <a:pt x="339" y="665"/>
                    </a:cubicBezTo>
                    <a:cubicBezTo>
                      <a:pt x="340" y="666"/>
                      <a:pt x="340" y="666"/>
                      <a:pt x="340" y="666"/>
                    </a:cubicBezTo>
                    <a:cubicBezTo>
                      <a:pt x="343" y="663"/>
                      <a:pt x="348" y="662"/>
                      <a:pt x="353" y="660"/>
                    </a:cubicBezTo>
                    <a:cubicBezTo>
                      <a:pt x="357" y="657"/>
                      <a:pt x="363" y="655"/>
                      <a:pt x="367" y="652"/>
                    </a:cubicBezTo>
                    <a:cubicBezTo>
                      <a:pt x="367" y="652"/>
                      <a:pt x="367" y="653"/>
                      <a:pt x="368" y="652"/>
                    </a:cubicBezTo>
                    <a:cubicBezTo>
                      <a:pt x="375" y="647"/>
                      <a:pt x="387" y="642"/>
                      <a:pt x="390" y="638"/>
                    </a:cubicBezTo>
                    <a:cubicBezTo>
                      <a:pt x="391" y="639"/>
                      <a:pt x="388" y="642"/>
                      <a:pt x="386" y="642"/>
                    </a:cubicBezTo>
                    <a:cubicBezTo>
                      <a:pt x="388" y="645"/>
                      <a:pt x="391" y="640"/>
                      <a:pt x="392" y="639"/>
                    </a:cubicBezTo>
                    <a:cubicBezTo>
                      <a:pt x="392" y="639"/>
                      <a:pt x="393" y="639"/>
                      <a:pt x="393" y="639"/>
                    </a:cubicBezTo>
                    <a:cubicBezTo>
                      <a:pt x="395" y="637"/>
                      <a:pt x="395" y="634"/>
                      <a:pt x="398" y="632"/>
                    </a:cubicBezTo>
                    <a:cubicBezTo>
                      <a:pt x="402" y="629"/>
                      <a:pt x="404" y="630"/>
                      <a:pt x="408" y="626"/>
                    </a:cubicBezTo>
                    <a:cubicBezTo>
                      <a:pt x="406" y="625"/>
                      <a:pt x="413" y="622"/>
                      <a:pt x="414" y="619"/>
                    </a:cubicBezTo>
                    <a:cubicBezTo>
                      <a:pt x="407" y="625"/>
                      <a:pt x="420" y="611"/>
                      <a:pt x="422" y="613"/>
                    </a:cubicBezTo>
                    <a:cubicBezTo>
                      <a:pt x="420" y="615"/>
                      <a:pt x="421" y="616"/>
                      <a:pt x="419" y="618"/>
                    </a:cubicBezTo>
                    <a:cubicBezTo>
                      <a:pt x="423" y="615"/>
                      <a:pt x="422" y="617"/>
                      <a:pt x="424" y="617"/>
                    </a:cubicBezTo>
                    <a:cubicBezTo>
                      <a:pt x="426" y="614"/>
                      <a:pt x="427" y="615"/>
                      <a:pt x="430" y="613"/>
                    </a:cubicBezTo>
                    <a:cubicBezTo>
                      <a:pt x="428" y="613"/>
                      <a:pt x="426" y="615"/>
                      <a:pt x="424" y="615"/>
                    </a:cubicBezTo>
                    <a:cubicBezTo>
                      <a:pt x="425" y="614"/>
                      <a:pt x="425" y="614"/>
                      <a:pt x="426" y="613"/>
                    </a:cubicBezTo>
                    <a:cubicBezTo>
                      <a:pt x="428" y="612"/>
                      <a:pt x="430" y="613"/>
                      <a:pt x="430" y="610"/>
                    </a:cubicBezTo>
                    <a:cubicBezTo>
                      <a:pt x="431" y="611"/>
                      <a:pt x="431" y="611"/>
                      <a:pt x="432" y="611"/>
                    </a:cubicBezTo>
                    <a:cubicBezTo>
                      <a:pt x="427" y="616"/>
                      <a:pt x="424" y="620"/>
                      <a:pt x="421" y="623"/>
                    </a:cubicBezTo>
                    <a:cubicBezTo>
                      <a:pt x="417" y="626"/>
                      <a:pt x="414" y="629"/>
                      <a:pt x="408" y="632"/>
                    </a:cubicBezTo>
                    <a:cubicBezTo>
                      <a:pt x="402" y="638"/>
                      <a:pt x="394" y="640"/>
                      <a:pt x="389" y="647"/>
                    </a:cubicBezTo>
                    <a:cubicBezTo>
                      <a:pt x="388" y="646"/>
                      <a:pt x="386" y="648"/>
                      <a:pt x="386" y="647"/>
                    </a:cubicBezTo>
                    <a:cubicBezTo>
                      <a:pt x="382" y="650"/>
                      <a:pt x="377" y="653"/>
                      <a:pt x="372" y="655"/>
                    </a:cubicBezTo>
                    <a:cubicBezTo>
                      <a:pt x="367" y="657"/>
                      <a:pt x="362" y="659"/>
                      <a:pt x="359" y="663"/>
                    </a:cubicBezTo>
                    <a:cubicBezTo>
                      <a:pt x="361" y="662"/>
                      <a:pt x="364" y="660"/>
                      <a:pt x="365" y="661"/>
                    </a:cubicBezTo>
                    <a:cubicBezTo>
                      <a:pt x="363" y="662"/>
                      <a:pt x="353" y="669"/>
                      <a:pt x="354" y="665"/>
                    </a:cubicBezTo>
                    <a:cubicBezTo>
                      <a:pt x="352" y="666"/>
                      <a:pt x="350" y="667"/>
                      <a:pt x="348" y="668"/>
                    </a:cubicBezTo>
                    <a:cubicBezTo>
                      <a:pt x="347" y="671"/>
                      <a:pt x="352" y="667"/>
                      <a:pt x="352" y="668"/>
                    </a:cubicBezTo>
                    <a:cubicBezTo>
                      <a:pt x="349" y="670"/>
                      <a:pt x="341" y="674"/>
                      <a:pt x="338" y="673"/>
                    </a:cubicBezTo>
                    <a:cubicBezTo>
                      <a:pt x="323" y="680"/>
                      <a:pt x="312" y="685"/>
                      <a:pt x="302" y="685"/>
                    </a:cubicBezTo>
                    <a:cubicBezTo>
                      <a:pt x="302" y="688"/>
                      <a:pt x="300" y="685"/>
                      <a:pt x="298" y="685"/>
                    </a:cubicBezTo>
                    <a:cubicBezTo>
                      <a:pt x="296" y="687"/>
                      <a:pt x="300" y="687"/>
                      <a:pt x="298" y="688"/>
                    </a:cubicBezTo>
                    <a:cubicBezTo>
                      <a:pt x="297" y="688"/>
                      <a:pt x="297" y="689"/>
                      <a:pt x="297" y="689"/>
                    </a:cubicBezTo>
                    <a:cubicBezTo>
                      <a:pt x="293" y="690"/>
                      <a:pt x="293" y="689"/>
                      <a:pt x="291" y="689"/>
                    </a:cubicBezTo>
                    <a:cubicBezTo>
                      <a:pt x="291" y="691"/>
                      <a:pt x="286" y="691"/>
                      <a:pt x="283" y="692"/>
                    </a:cubicBezTo>
                    <a:cubicBezTo>
                      <a:pt x="282" y="689"/>
                      <a:pt x="276" y="693"/>
                      <a:pt x="273" y="694"/>
                    </a:cubicBezTo>
                    <a:cubicBezTo>
                      <a:pt x="259" y="696"/>
                      <a:pt x="240" y="698"/>
                      <a:pt x="229" y="699"/>
                    </a:cubicBezTo>
                    <a:cubicBezTo>
                      <a:pt x="238" y="699"/>
                      <a:pt x="241" y="698"/>
                      <a:pt x="249" y="699"/>
                    </a:cubicBezTo>
                    <a:cubicBezTo>
                      <a:pt x="253" y="697"/>
                      <a:pt x="259" y="696"/>
                      <a:pt x="265" y="696"/>
                    </a:cubicBezTo>
                    <a:cubicBezTo>
                      <a:pt x="271" y="695"/>
                      <a:pt x="277" y="694"/>
                      <a:pt x="282" y="692"/>
                    </a:cubicBezTo>
                    <a:cubicBezTo>
                      <a:pt x="282" y="693"/>
                      <a:pt x="284" y="693"/>
                      <a:pt x="285" y="694"/>
                    </a:cubicBezTo>
                    <a:cubicBezTo>
                      <a:pt x="284" y="695"/>
                      <a:pt x="282" y="696"/>
                      <a:pt x="281" y="696"/>
                    </a:cubicBezTo>
                    <a:cubicBezTo>
                      <a:pt x="284" y="697"/>
                      <a:pt x="292" y="692"/>
                      <a:pt x="299" y="692"/>
                    </a:cubicBezTo>
                    <a:cubicBezTo>
                      <a:pt x="299" y="691"/>
                      <a:pt x="301" y="691"/>
                      <a:pt x="303" y="690"/>
                    </a:cubicBezTo>
                    <a:cubicBezTo>
                      <a:pt x="304" y="688"/>
                      <a:pt x="308" y="686"/>
                      <a:pt x="312" y="685"/>
                    </a:cubicBezTo>
                    <a:cubicBezTo>
                      <a:pt x="315" y="683"/>
                      <a:pt x="320" y="681"/>
                      <a:pt x="322" y="681"/>
                    </a:cubicBezTo>
                    <a:cubicBezTo>
                      <a:pt x="322" y="682"/>
                      <a:pt x="315" y="684"/>
                      <a:pt x="318" y="684"/>
                    </a:cubicBezTo>
                    <a:cubicBezTo>
                      <a:pt x="320" y="683"/>
                      <a:pt x="322" y="682"/>
                      <a:pt x="323" y="683"/>
                    </a:cubicBezTo>
                    <a:cubicBezTo>
                      <a:pt x="322" y="684"/>
                      <a:pt x="318" y="684"/>
                      <a:pt x="318" y="686"/>
                    </a:cubicBezTo>
                    <a:cubicBezTo>
                      <a:pt x="321" y="685"/>
                      <a:pt x="326" y="682"/>
                      <a:pt x="326" y="686"/>
                    </a:cubicBezTo>
                    <a:cubicBezTo>
                      <a:pt x="329" y="685"/>
                      <a:pt x="324" y="684"/>
                      <a:pt x="328" y="683"/>
                    </a:cubicBezTo>
                    <a:cubicBezTo>
                      <a:pt x="328" y="683"/>
                      <a:pt x="328" y="683"/>
                      <a:pt x="329" y="683"/>
                    </a:cubicBezTo>
                    <a:cubicBezTo>
                      <a:pt x="331" y="684"/>
                      <a:pt x="329" y="685"/>
                      <a:pt x="328" y="687"/>
                    </a:cubicBezTo>
                    <a:cubicBezTo>
                      <a:pt x="332" y="686"/>
                      <a:pt x="332" y="684"/>
                      <a:pt x="332" y="684"/>
                    </a:cubicBezTo>
                    <a:cubicBezTo>
                      <a:pt x="335" y="684"/>
                      <a:pt x="330" y="686"/>
                      <a:pt x="333" y="686"/>
                    </a:cubicBezTo>
                    <a:cubicBezTo>
                      <a:pt x="337" y="686"/>
                      <a:pt x="341" y="684"/>
                      <a:pt x="342" y="683"/>
                    </a:cubicBezTo>
                    <a:cubicBezTo>
                      <a:pt x="341" y="684"/>
                      <a:pt x="341" y="683"/>
                      <a:pt x="340" y="683"/>
                    </a:cubicBezTo>
                    <a:cubicBezTo>
                      <a:pt x="342" y="683"/>
                      <a:pt x="343" y="680"/>
                      <a:pt x="344" y="681"/>
                    </a:cubicBezTo>
                    <a:cubicBezTo>
                      <a:pt x="343" y="682"/>
                      <a:pt x="342" y="682"/>
                      <a:pt x="342" y="683"/>
                    </a:cubicBezTo>
                    <a:cubicBezTo>
                      <a:pt x="347" y="682"/>
                      <a:pt x="354" y="677"/>
                      <a:pt x="358" y="678"/>
                    </a:cubicBezTo>
                    <a:cubicBezTo>
                      <a:pt x="359" y="676"/>
                      <a:pt x="355" y="677"/>
                      <a:pt x="357" y="676"/>
                    </a:cubicBezTo>
                    <a:cubicBezTo>
                      <a:pt x="362" y="673"/>
                      <a:pt x="362" y="675"/>
                      <a:pt x="365" y="674"/>
                    </a:cubicBezTo>
                    <a:cubicBezTo>
                      <a:pt x="366" y="673"/>
                      <a:pt x="363" y="672"/>
                      <a:pt x="365" y="671"/>
                    </a:cubicBezTo>
                    <a:cubicBezTo>
                      <a:pt x="368" y="670"/>
                      <a:pt x="372" y="666"/>
                      <a:pt x="373" y="669"/>
                    </a:cubicBezTo>
                    <a:cubicBezTo>
                      <a:pt x="372" y="669"/>
                      <a:pt x="367" y="672"/>
                      <a:pt x="369" y="672"/>
                    </a:cubicBezTo>
                    <a:cubicBezTo>
                      <a:pt x="373" y="668"/>
                      <a:pt x="377" y="668"/>
                      <a:pt x="378" y="665"/>
                    </a:cubicBezTo>
                    <a:cubicBezTo>
                      <a:pt x="381" y="663"/>
                      <a:pt x="378" y="667"/>
                      <a:pt x="381" y="666"/>
                    </a:cubicBezTo>
                    <a:cubicBezTo>
                      <a:pt x="382" y="665"/>
                      <a:pt x="381" y="664"/>
                      <a:pt x="382" y="663"/>
                    </a:cubicBezTo>
                    <a:cubicBezTo>
                      <a:pt x="383" y="663"/>
                      <a:pt x="392" y="660"/>
                      <a:pt x="388" y="661"/>
                    </a:cubicBezTo>
                    <a:cubicBezTo>
                      <a:pt x="391" y="659"/>
                      <a:pt x="392" y="658"/>
                      <a:pt x="396" y="656"/>
                    </a:cubicBezTo>
                    <a:cubicBezTo>
                      <a:pt x="396" y="655"/>
                      <a:pt x="395" y="654"/>
                      <a:pt x="396" y="654"/>
                    </a:cubicBezTo>
                    <a:cubicBezTo>
                      <a:pt x="403" y="650"/>
                      <a:pt x="408" y="646"/>
                      <a:pt x="413" y="642"/>
                    </a:cubicBezTo>
                    <a:cubicBezTo>
                      <a:pt x="419" y="638"/>
                      <a:pt x="423" y="633"/>
                      <a:pt x="429" y="629"/>
                    </a:cubicBezTo>
                    <a:cubicBezTo>
                      <a:pt x="428" y="629"/>
                      <a:pt x="427" y="629"/>
                      <a:pt x="428" y="628"/>
                    </a:cubicBezTo>
                    <a:cubicBezTo>
                      <a:pt x="432" y="626"/>
                      <a:pt x="436" y="623"/>
                      <a:pt x="437" y="620"/>
                    </a:cubicBezTo>
                    <a:cubicBezTo>
                      <a:pt x="437" y="620"/>
                      <a:pt x="437" y="621"/>
                      <a:pt x="437" y="621"/>
                    </a:cubicBezTo>
                    <a:cubicBezTo>
                      <a:pt x="439" y="618"/>
                      <a:pt x="443" y="616"/>
                      <a:pt x="446" y="614"/>
                    </a:cubicBezTo>
                    <a:cubicBezTo>
                      <a:pt x="446" y="617"/>
                      <a:pt x="441" y="619"/>
                      <a:pt x="443" y="622"/>
                    </a:cubicBezTo>
                    <a:cubicBezTo>
                      <a:pt x="447" y="618"/>
                      <a:pt x="446" y="613"/>
                      <a:pt x="452" y="608"/>
                    </a:cubicBezTo>
                    <a:cubicBezTo>
                      <a:pt x="452" y="607"/>
                      <a:pt x="449" y="609"/>
                      <a:pt x="450" y="607"/>
                    </a:cubicBezTo>
                    <a:cubicBezTo>
                      <a:pt x="453" y="606"/>
                      <a:pt x="453" y="605"/>
                      <a:pt x="454" y="603"/>
                    </a:cubicBezTo>
                    <a:cubicBezTo>
                      <a:pt x="455" y="604"/>
                      <a:pt x="457" y="602"/>
                      <a:pt x="459" y="601"/>
                    </a:cubicBezTo>
                    <a:cubicBezTo>
                      <a:pt x="462" y="595"/>
                      <a:pt x="469" y="592"/>
                      <a:pt x="471" y="585"/>
                    </a:cubicBezTo>
                    <a:cubicBezTo>
                      <a:pt x="476" y="580"/>
                      <a:pt x="481" y="573"/>
                      <a:pt x="486" y="566"/>
                    </a:cubicBezTo>
                    <a:cubicBezTo>
                      <a:pt x="491" y="559"/>
                      <a:pt x="495" y="553"/>
                      <a:pt x="497" y="547"/>
                    </a:cubicBezTo>
                    <a:cubicBezTo>
                      <a:pt x="498" y="547"/>
                      <a:pt x="500" y="543"/>
                      <a:pt x="501" y="545"/>
                    </a:cubicBezTo>
                    <a:cubicBezTo>
                      <a:pt x="502" y="540"/>
                      <a:pt x="506" y="539"/>
                      <a:pt x="506" y="534"/>
                    </a:cubicBezTo>
                    <a:cubicBezTo>
                      <a:pt x="506" y="535"/>
                      <a:pt x="505" y="536"/>
                      <a:pt x="505" y="535"/>
                    </a:cubicBezTo>
                    <a:cubicBezTo>
                      <a:pt x="505" y="533"/>
                      <a:pt x="506" y="533"/>
                      <a:pt x="507" y="530"/>
                    </a:cubicBezTo>
                    <a:cubicBezTo>
                      <a:pt x="508" y="530"/>
                      <a:pt x="509" y="531"/>
                      <a:pt x="509" y="529"/>
                    </a:cubicBezTo>
                    <a:cubicBezTo>
                      <a:pt x="508" y="525"/>
                      <a:pt x="514" y="520"/>
                      <a:pt x="516" y="517"/>
                    </a:cubicBezTo>
                    <a:cubicBezTo>
                      <a:pt x="516" y="516"/>
                      <a:pt x="515" y="517"/>
                      <a:pt x="514" y="518"/>
                    </a:cubicBezTo>
                    <a:cubicBezTo>
                      <a:pt x="516" y="514"/>
                      <a:pt x="518" y="509"/>
                      <a:pt x="521" y="509"/>
                    </a:cubicBezTo>
                    <a:cubicBezTo>
                      <a:pt x="520" y="511"/>
                      <a:pt x="518" y="511"/>
                      <a:pt x="518" y="513"/>
                    </a:cubicBezTo>
                    <a:cubicBezTo>
                      <a:pt x="519" y="512"/>
                      <a:pt x="520" y="512"/>
                      <a:pt x="520" y="512"/>
                    </a:cubicBezTo>
                    <a:cubicBezTo>
                      <a:pt x="522" y="502"/>
                      <a:pt x="528" y="490"/>
                      <a:pt x="531" y="484"/>
                    </a:cubicBezTo>
                    <a:cubicBezTo>
                      <a:pt x="532" y="482"/>
                      <a:pt x="530" y="480"/>
                      <a:pt x="531" y="479"/>
                    </a:cubicBezTo>
                    <a:cubicBezTo>
                      <a:pt x="532" y="477"/>
                      <a:pt x="535" y="476"/>
                      <a:pt x="535" y="471"/>
                    </a:cubicBezTo>
                    <a:cubicBezTo>
                      <a:pt x="535" y="472"/>
                      <a:pt x="536" y="470"/>
                      <a:pt x="537" y="467"/>
                    </a:cubicBezTo>
                    <a:cubicBezTo>
                      <a:pt x="537" y="467"/>
                      <a:pt x="538" y="457"/>
                      <a:pt x="541" y="456"/>
                    </a:cubicBezTo>
                    <a:cubicBezTo>
                      <a:pt x="542" y="456"/>
                      <a:pt x="540" y="463"/>
                      <a:pt x="541" y="460"/>
                    </a:cubicBezTo>
                    <a:cubicBezTo>
                      <a:pt x="542" y="457"/>
                      <a:pt x="542" y="456"/>
                      <a:pt x="543" y="454"/>
                    </a:cubicBezTo>
                    <a:cubicBezTo>
                      <a:pt x="541" y="454"/>
                      <a:pt x="542" y="449"/>
                      <a:pt x="544" y="447"/>
                    </a:cubicBezTo>
                    <a:cubicBezTo>
                      <a:pt x="544" y="450"/>
                      <a:pt x="543" y="454"/>
                      <a:pt x="544" y="456"/>
                    </a:cubicBezTo>
                    <a:cubicBezTo>
                      <a:pt x="545" y="450"/>
                      <a:pt x="545" y="440"/>
                      <a:pt x="549" y="441"/>
                    </a:cubicBezTo>
                    <a:cubicBezTo>
                      <a:pt x="549" y="441"/>
                      <a:pt x="549" y="440"/>
                      <a:pt x="550" y="440"/>
                    </a:cubicBezTo>
                    <a:cubicBezTo>
                      <a:pt x="550" y="443"/>
                      <a:pt x="552" y="442"/>
                      <a:pt x="552" y="446"/>
                    </a:cubicBezTo>
                    <a:cubicBezTo>
                      <a:pt x="551" y="439"/>
                      <a:pt x="553" y="434"/>
                      <a:pt x="554" y="429"/>
                    </a:cubicBezTo>
                    <a:cubicBezTo>
                      <a:pt x="556" y="425"/>
                      <a:pt x="557" y="420"/>
                      <a:pt x="555" y="414"/>
                    </a:cubicBezTo>
                    <a:cubicBezTo>
                      <a:pt x="556" y="414"/>
                      <a:pt x="556" y="415"/>
                      <a:pt x="557" y="415"/>
                    </a:cubicBezTo>
                    <a:cubicBezTo>
                      <a:pt x="557" y="412"/>
                      <a:pt x="555" y="412"/>
                      <a:pt x="556" y="409"/>
                    </a:cubicBezTo>
                    <a:cubicBezTo>
                      <a:pt x="557" y="409"/>
                      <a:pt x="558" y="408"/>
                      <a:pt x="558" y="408"/>
                    </a:cubicBezTo>
                    <a:cubicBezTo>
                      <a:pt x="559" y="406"/>
                      <a:pt x="559" y="403"/>
                      <a:pt x="558" y="402"/>
                    </a:cubicBezTo>
                    <a:cubicBezTo>
                      <a:pt x="558" y="406"/>
                      <a:pt x="557" y="407"/>
                      <a:pt x="555" y="408"/>
                    </a:cubicBezTo>
                    <a:cubicBezTo>
                      <a:pt x="557" y="402"/>
                      <a:pt x="555" y="399"/>
                      <a:pt x="558" y="394"/>
                    </a:cubicBezTo>
                    <a:cubicBezTo>
                      <a:pt x="557" y="397"/>
                      <a:pt x="559" y="396"/>
                      <a:pt x="558" y="400"/>
                    </a:cubicBezTo>
                    <a:cubicBezTo>
                      <a:pt x="559" y="399"/>
                      <a:pt x="561" y="400"/>
                      <a:pt x="562" y="397"/>
                    </a:cubicBezTo>
                    <a:cubicBezTo>
                      <a:pt x="561" y="396"/>
                      <a:pt x="560" y="397"/>
                      <a:pt x="560" y="396"/>
                    </a:cubicBezTo>
                    <a:cubicBezTo>
                      <a:pt x="562" y="396"/>
                      <a:pt x="563" y="385"/>
                      <a:pt x="564" y="380"/>
                    </a:cubicBezTo>
                    <a:cubicBezTo>
                      <a:pt x="562" y="378"/>
                      <a:pt x="562" y="382"/>
                      <a:pt x="561" y="381"/>
                    </a:cubicBezTo>
                    <a:cubicBezTo>
                      <a:pt x="561" y="380"/>
                      <a:pt x="562" y="378"/>
                      <a:pt x="562" y="376"/>
                    </a:cubicBezTo>
                    <a:cubicBezTo>
                      <a:pt x="563" y="378"/>
                      <a:pt x="563" y="377"/>
                      <a:pt x="565" y="377"/>
                    </a:cubicBezTo>
                    <a:cubicBezTo>
                      <a:pt x="565" y="374"/>
                      <a:pt x="563" y="376"/>
                      <a:pt x="563" y="373"/>
                    </a:cubicBezTo>
                    <a:cubicBezTo>
                      <a:pt x="565" y="373"/>
                      <a:pt x="565" y="368"/>
                      <a:pt x="566" y="368"/>
                    </a:cubicBezTo>
                    <a:cubicBezTo>
                      <a:pt x="564" y="364"/>
                      <a:pt x="566" y="363"/>
                      <a:pt x="567" y="363"/>
                    </a:cubicBezTo>
                    <a:cubicBezTo>
                      <a:pt x="566" y="360"/>
                      <a:pt x="566" y="358"/>
                      <a:pt x="565" y="356"/>
                    </a:cubicBezTo>
                    <a:cubicBezTo>
                      <a:pt x="566" y="354"/>
                      <a:pt x="565" y="356"/>
                      <a:pt x="567" y="356"/>
                    </a:cubicBezTo>
                    <a:cubicBezTo>
                      <a:pt x="566" y="352"/>
                      <a:pt x="566" y="352"/>
                      <a:pt x="567" y="349"/>
                    </a:cubicBezTo>
                    <a:cubicBezTo>
                      <a:pt x="566" y="348"/>
                      <a:pt x="566" y="347"/>
                      <a:pt x="565" y="346"/>
                    </a:cubicBezTo>
                    <a:cubicBezTo>
                      <a:pt x="566" y="344"/>
                      <a:pt x="565" y="342"/>
                      <a:pt x="566" y="345"/>
                    </a:cubicBezTo>
                    <a:cubicBezTo>
                      <a:pt x="567" y="335"/>
                      <a:pt x="561" y="332"/>
                      <a:pt x="562" y="327"/>
                    </a:cubicBezTo>
                    <a:cubicBezTo>
                      <a:pt x="558" y="327"/>
                      <a:pt x="560" y="323"/>
                      <a:pt x="560" y="319"/>
                    </a:cubicBezTo>
                    <a:cubicBezTo>
                      <a:pt x="559" y="318"/>
                      <a:pt x="559" y="322"/>
                      <a:pt x="558" y="319"/>
                    </a:cubicBezTo>
                    <a:cubicBezTo>
                      <a:pt x="559" y="317"/>
                      <a:pt x="559" y="315"/>
                      <a:pt x="558" y="311"/>
                    </a:cubicBezTo>
                    <a:cubicBezTo>
                      <a:pt x="559" y="310"/>
                      <a:pt x="560" y="312"/>
                      <a:pt x="561" y="313"/>
                    </a:cubicBezTo>
                    <a:cubicBezTo>
                      <a:pt x="559" y="311"/>
                      <a:pt x="560" y="308"/>
                      <a:pt x="559" y="307"/>
                    </a:cubicBezTo>
                    <a:cubicBezTo>
                      <a:pt x="559" y="309"/>
                      <a:pt x="559" y="310"/>
                      <a:pt x="558" y="310"/>
                    </a:cubicBezTo>
                    <a:cubicBezTo>
                      <a:pt x="558" y="308"/>
                      <a:pt x="557" y="308"/>
                      <a:pt x="557" y="305"/>
                    </a:cubicBezTo>
                    <a:cubicBezTo>
                      <a:pt x="559" y="305"/>
                      <a:pt x="559" y="305"/>
                      <a:pt x="559" y="305"/>
                    </a:cubicBezTo>
                    <a:cubicBezTo>
                      <a:pt x="555" y="298"/>
                      <a:pt x="555" y="287"/>
                      <a:pt x="553" y="284"/>
                    </a:cubicBezTo>
                    <a:cubicBezTo>
                      <a:pt x="552" y="281"/>
                      <a:pt x="553" y="282"/>
                      <a:pt x="553" y="280"/>
                    </a:cubicBezTo>
                    <a:cubicBezTo>
                      <a:pt x="553" y="280"/>
                      <a:pt x="552" y="281"/>
                      <a:pt x="552" y="281"/>
                    </a:cubicBezTo>
                    <a:cubicBezTo>
                      <a:pt x="551" y="279"/>
                      <a:pt x="552" y="268"/>
                      <a:pt x="550" y="274"/>
                    </a:cubicBezTo>
                    <a:cubicBezTo>
                      <a:pt x="550" y="270"/>
                      <a:pt x="551" y="268"/>
                      <a:pt x="549" y="266"/>
                    </a:cubicBezTo>
                    <a:cubicBezTo>
                      <a:pt x="550" y="268"/>
                      <a:pt x="549" y="269"/>
                      <a:pt x="548" y="267"/>
                    </a:cubicBezTo>
                    <a:cubicBezTo>
                      <a:pt x="549" y="268"/>
                      <a:pt x="550" y="267"/>
                      <a:pt x="549" y="264"/>
                    </a:cubicBezTo>
                    <a:cubicBezTo>
                      <a:pt x="548" y="264"/>
                      <a:pt x="547" y="262"/>
                      <a:pt x="546" y="261"/>
                    </a:cubicBezTo>
                    <a:cubicBezTo>
                      <a:pt x="548" y="262"/>
                      <a:pt x="546" y="256"/>
                      <a:pt x="546" y="255"/>
                    </a:cubicBezTo>
                    <a:cubicBezTo>
                      <a:pt x="546" y="256"/>
                      <a:pt x="546" y="257"/>
                      <a:pt x="546" y="257"/>
                    </a:cubicBezTo>
                    <a:cubicBezTo>
                      <a:pt x="545" y="255"/>
                      <a:pt x="543" y="251"/>
                      <a:pt x="543" y="249"/>
                    </a:cubicBezTo>
                    <a:cubicBezTo>
                      <a:pt x="544" y="250"/>
                      <a:pt x="544" y="253"/>
                      <a:pt x="545" y="252"/>
                    </a:cubicBezTo>
                    <a:cubicBezTo>
                      <a:pt x="545" y="249"/>
                      <a:pt x="543" y="249"/>
                      <a:pt x="542" y="246"/>
                    </a:cubicBezTo>
                    <a:cubicBezTo>
                      <a:pt x="544" y="244"/>
                      <a:pt x="537" y="238"/>
                      <a:pt x="540" y="236"/>
                    </a:cubicBezTo>
                    <a:cubicBezTo>
                      <a:pt x="541" y="244"/>
                      <a:pt x="548" y="246"/>
                      <a:pt x="546" y="251"/>
                    </a:cubicBezTo>
                    <a:cubicBezTo>
                      <a:pt x="549" y="251"/>
                      <a:pt x="548" y="254"/>
                      <a:pt x="550" y="258"/>
                    </a:cubicBezTo>
                    <a:cubicBezTo>
                      <a:pt x="551" y="256"/>
                      <a:pt x="551" y="259"/>
                      <a:pt x="552" y="259"/>
                    </a:cubicBezTo>
                    <a:cubicBezTo>
                      <a:pt x="551" y="255"/>
                      <a:pt x="551" y="257"/>
                      <a:pt x="550" y="256"/>
                    </a:cubicBezTo>
                    <a:cubicBezTo>
                      <a:pt x="550" y="255"/>
                      <a:pt x="549" y="252"/>
                      <a:pt x="551" y="253"/>
                    </a:cubicBezTo>
                    <a:cubicBezTo>
                      <a:pt x="551" y="254"/>
                      <a:pt x="551" y="255"/>
                      <a:pt x="552" y="255"/>
                    </a:cubicBezTo>
                    <a:cubicBezTo>
                      <a:pt x="551" y="252"/>
                      <a:pt x="551" y="250"/>
                      <a:pt x="552" y="249"/>
                    </a:cubicBezTo>
                    <a:cubicBezTo>
                      <a:pt x="549" y="244"/>
                      <a:pt x="549" y="241"/>
                      <a:pt x="545" y="231"/>
                    </a:cubicBezTo>
                    <a:cubicBezTo>
                      <a:pt x="544" y="230"/>
                      <a:pt x="544" y="233"/>
                      <a:pt x="543" y="230"/>
                    </a:cubicBezTo>
                    <a:cubicBezTo>
                      <a:pt x="542" y="224"/>
                      <a:pt x="539" y="219"/>
                      <a:pt x="537" y="215"/>
                    </a:cubicBezTo>
                    <a:cubicBezTo>
                      <a:pt x="536" y="212"/>
                      <a:pt x="534" y="210"/>
                      <a:pt x="533" y="208"/>
                    </a:cubicBezTo>
                    <a:cubicBezTo>
                      <a:pt x="532" y="206"/>
                      <a:pt x="531" y="204"/>
                      <a:pt x="530" y="201"/>
                    </a:cubicBezTo>
                    <a:cubicBezTo>
                      <a:pt x="528" y="200"/>
                      <a:pt x="528" y="204"/>
                      <a:pt x="526" y="200"/>
                    </a:cubicBezTo>
                    <a:cubicBezTo>
                      <a:pt x="526" y="198"/>
                      <a:pt x="527" y="198"/>
                      <a:pt x="528" y="198"/>
                    </a:cubicBezTo>
                    <a:cubicBezTo>
                      <a:pt x="523" y="192"/>
                      <a:pt x="524" y="185"/>
                      <a:pt x="519" y="178"/>
                    </a:cubicBezTo>
                    <a:cubicBezTo>
                      <a:pt x="513" y="177"/>
                      <a:pt x="511" y="164"/>
                      <a:pt x="505" y="161"/>
                    </a:cubicBezTo>
                    <a:cubicBezTo>
                      <a:pt x="506" y="163"/>
                      <a:pt x="508" y="164"/>
                      <a:pt x="509" y="166"/>
                    </a:cubicBezTo>
                    <a:cubicBezTo>
                      <a:pt x="510" y="168"/>
                      <a:pt x="510" y="170"/>
                      <a:pt x="510" y="171"/>
                    </a:cubicBezTo>
                    <a:cubicBezTo>
                      <a:pt x="507" y="169"/>
                      <a:pt x="501" y="161"/>
                      <a:pt x="504" y="160"/>
                    </a:cubicBezTo>
                    <a:cubicBezTo>
                      <a:pt x="500" y="157"/>
                      <a:pt x="501" y="151"/>
                      <a:pt x="498" y="152"/>
                    </a:cubicBezTo>
                    <a:cubicBezTo>
                      <a:pt x="499" y="150"/>
                      <a:pt x="498" y="148"/>
                      <a:pt x="496" y="145"/>
                    </a:cubicBezTo>
                    <a:cubicBezTo>
                      <a:pt x="494" y="142"/>
                      <a:pt x="491" y="139"/>
                      <a:pt x="489" y="137"/>
                    </a:cubicBezTo>
                    <a:cubicBezTo>
                      <a:pt x="490" y="137"/>
                      <a:pt x="489" y="135"/>
                      <a:pt x="487" y="134"/>
                    </a:cubicBezTo>
                    <a:cubicBezTo>
                      <a:pt x="486" y="131"/>
                      <a:pt x="484" y="129"/>
                      <a:pt x="482" y="126"/>
                    </a:cubicBezTo>
                    <a:cubicBezTo>
                      <a:pt x="480" y="124"/>
                      <a:pt x="477" y="121"/>
                      <a:pt x="475" y="119"/>
                    </a:cubicBezTo>
                    <a:cubicBezTo>
                      <a:pt x="471" y="114"/>
                      <a:pt x="466" y="109"/>
                      <a:pt x="462" y="106"/>
                    </a:cubicBezTo>
                    <a:cubicBezTo>
                      <a:pt x="462" y="106"/>
                      <a:pt x="463" y="105"/>
                      <a:pt x="461" y="104"/>
                    </a:cubicBezTo>
                    <a:cubicBezTo>
                      <a:pt x="461" y="105"/>
                      <a:pt x="460" y="105"/>
                      <a:pt x="458" y="104"/>
                    </a:cubicBezTo>
                    <a:cubicBezTo>
                      <a:pt x="458" y="102"/>
                      <a:pt x="461" y="104"/>
                      <a:pt x="458" y="102"/>
                    </a:cubicBezTo>
                    <a:cubicBezTo>
                      <a:pt x="457" y="102"/>
                      <a:pt x="455" y="101"/>
                      <a:pt x="455" y="99"/>
                    </a:cubicBezTo>
                    <a:cubicBezTo>
                      <a:pt x="453" y="98"/>
                      <a:pt x="455" y="101"/>
                      <a:pt x="453" y="100"/>
                    </a:cubicBezTo>
                    <a:cubicBezTo>
                      <a:pt x="452" y="98"/>
                      <a:pt x="451" y="97"/>
                      <a:pt x="451" y="96"/>
                    </a:cubicBezTo>
                    <a:cubicBezTo>
                      <a:pt x="452" y="96"/>
                      <a:pt x="453" y="98"/>
                      <a:pt x="454" y="97"/>
                    </a:cubicBezTo>
                    <a:cubicBezTo>
                      <a:pt x="451" y="95"/>
                      <a:pt x="450" y="94"/>
                      <a:pt x="447" y="92"/>
                    </a:cubicBezTo>
                    <a:cubicBezTo>
                      <a:pt x="446" y="93"/>
                      <a:pt x="449" y="94"/>
                      <a:pt x="448" y="96"/>
                    </a:cubicBezTo>
                    <a:cubicBezTo>
                      <a:pt x="444" y="94"/>
                      <a:pt x="439" y="91"/>
                      <a:pt x="435" y="88"/>
                    </a:cubicBezTo>
                    <a:cubicBezTo>
                      <a:pt x="431" y="85"/>
                      <a:pt x="427" y="82"/>
                      <a:pt x="422" y="79"/>
                    </a:cubicBezTo>
                    <a:cubicBezTo>
                      <a:pt x="414" y="73"/>
                      <a:pt x="406" y="66"/>
                      <a:pt x="397" y="61"/>
                    </a:cubicBezTo>
                    <a:cubicBezTo>
                      <a:pt x="397" y="60"/>
                      <a:pt x="402" y="64"/>
                      <a:pt x="400" y="61"/>
                    </a:cubicBezTo>
                    <a:cubicBezTo>
                      <a:pt x="392" y="58"/>
                      <a:pt x="390" y="58"/>
                      <a:pt x="386" y="53"/>
                    </a:cubicBezTo>
                    <a:cubicBezTo>
                      <a:pt x="383" y="51"/>
                      <a:pt x="382" y="52"/>
                      <a:pt x="380" y="52"/>
                    </a:cubicBezTo>
                    <a:cubicBezTo>
                      <a:pt x="378" y="49"/>
                      <a:pt x="369" y="48"/>
                      <a:pt x="367" y="43"/>
                    </a:cubicBezTo>
                    <a:cubicBezTo>
                      <a:pt x="366" y="45"/>
                      <a:pt x="363" y="41"/>
                      <a:pt x="361" y="42"/>
                    </a:cubicBezTo>
                    <a:cubicBezTo>
                      <a:pt x="362" y="40"/>
                      <a:pt x="360" y="40"/>
                      <a:pt x="359" y="40"/>
                    </a:cubicBezTo>
                    <a:cubicBezTo>
                      <a:pt x="360" y="37"/>
                      <a:pt x="355" y="37"/>
                      <a:pt x="355" y="35"/>
                    </a:cubicBezTo>
                    <a:cubicBezTo>
                      <a:pt x="353" y="36"/>
                      <a:pt x="351" y="35"/>
                      <a:pt x="348" y="33"/>
                    </a:cubicBezTo>
                    <a:cubicBezTo>
                      <a:pt x="346" y="32"/>
                      <a:pt x="349" y="34"/>
                      <a:pt x="347" y="34"/>
                    </a:cubicBezTo>
                    <a:cubicBezTo>
                      <a:pt x="343" y="31"/>
                      <a:pt x="337" y="31"/>
                      <a:pt x="336" y="27"/>
                    </a:cubicBezTo>
                    <a:cubicBezTo>
                      <a:pt x="332" y="28"/>
                      <a:pt x="322" y="23"/>
                      <a:pt x="320" y="20"/>
                    </a:cubicBezTo>
                    <a:cubicBezTo>
                      <a:pt x="319" y="22"/>
                      <a:pt x="310" y="19"/>
                      <a:pt x="310" y="17"/>
                    </a:cubicBezTo>
                    <a:cubicBezTo>
                      <a:pt x="307" y="18"/>
                      <a:pt x="303" y="18"/>
                      <a:pt x="299" y="17"/>
                    </a:cubicBezTo>
                    <a:cubicBezTo>
                      <a:pt x="300" y="17"/>
                      <a:pt x="301" y="17"/>
                      <a:pt x="301" y="16"/>
                    </a:cubicBezTo>
                    <a:cubicBezTo>
                      <a:pt x="294" y="14"/>
                      <a:pt x="287" y="12"/>
                      <a:pt x="279" y="11"/>
                    </a:cubicBezTo>
                    <a:cubicBezTo>
                      <a:pt x="272" y="10"/>
                      <a:pt x="264" y="8"/>
                      <a:pt x="254" y="5"/>
                    </a:cubicBezTo>
                    <a:cubicBezTo>
                      <a:pt x="254" y="6"/>
                      <a:pt x="253" y="6"/>
                      <a:pt x="252" y="6"/>
                    </a:cubicBezTo>
                    <a:cubicBezTo>
                      <a:pt x="247" y="2"/>
                      <a:pt x="232" y="6"/>
                      <a:pt x="233" y="1"/>
                    </a:cubicBezTo>
                    <a:cubicBezTo>
                      <a:pt x="228" y="0"/>
                      <a:pt x="232" y="2"/>
                      <a:pt x="229" y="3"/>
                    </a:cubicBezTo>
                    <a:cubicBezTo>
                      <a:pt x="219" y="2"/>
                      <a:pt x="212" y="3"/>
                      <a:pt x="207" y="1"/>
                    </a:cubicBezTo>
                    <a:cubicBezTo>
                      <a:pt x="201" y="2"/>
                      <a:pt x="199" y="1"/>
                      <a:pt x="192" y="2"/>
                    </a:cubicBezTo>
                    <a:cubicBezTo>
                      <a:pt x="192" y="1"/>
                      <a:pt x="194" y="2"/>
                      <a:pt x="194" y="1"/>
                    </a:cubicBezTo>
                    <a:cubicBezTo>
                      <a:pt x="186" y="1"/>
                      <a:pt x="182" y="3"/>
                      <a:pt x="175" y="1"/>
                    </a:cubicBezTo>
                    <a:cubicBezTo>
                      <a:pt x="176" y="3"/>
                      <a:pt x="171" y="3"/>
                      <a:pt x="171" y="4"/>
                    </a:cubicBezTo>
                    <a:cubicBezTo>
                      <a:pt x="175" y="4"/>
                      <a:pt x="181" y="4"/>
                      <a:pt x="184" y="7"/>
                    </a:cubicBezTo>
                    <a:cubicBezTo>
                      <a:pt x="180" y="8"/>
                      <a:pt x="178" y="5"/>
                      <a:pt x="177" y="7"/>
                    </a:cubicBezTo>
                    <a:cubicBezTo>
                      <a:pt x="185" y="9"/>
                      <a:pt x="190" y="5"/>
                      <a:pt x="200" y="6"/>
                    </a:cubicBezTo>
                    <a:cubicBezTo>
                      <a:pt x="200" y="7"/>
                      <a:pt x="199" y="7"/>
                      <a:pt x="199" y="7"/>
                    </a:cubicBezTo>
                    <a:cubicBezTo>
                      <a:pt x="202" y="8"/>
                      <a:pt x="206" y="7"/>
                      <a:pt x="209" y="6"/>
                    </a:cubicBezTo>
                    <a:cubicBezTo>
                      <a:pt x="217" y="8"/>
                      <a:pt x="226" y="9"/>
                      <a:pt x="235" y="9"/>
                    </a:cubicBezTo>
                    <a:cubicBezTo>
                      <a:pt x="244" y="9"/>
                      <a:pt x="253" y="10"/>
                      <a:pt x="260" y="13"/>
                    </a:cubicBezTo>
                    <a:cubicBezTo>
                      <a:pt x="265" y="12"/>
                      <a:pt x="274" y="14"/>
                      <a:pt x="282" y="16"/>
                    </a:cubicBezTo>
                    <a:cubicBezTo>
                      <a:pt x="280" y="17"/>
                      <a:pt x="272" y="14"/>
                      <a:pt x="270" y="16"/>
                    </a:cubicBezTo>
                    <a:cubicBezTo>
                      <a:pt x="273" y="17"/>
                      <a:pt x="278" y="17"/>
                      <a:pt x="282" y="18"/>
                    </a:cubicBezTo>
                    <a:cubicBezTo>
                      <a:pt x="286" y="20"/>
                      <a:pt x="290" y="21"/>
                      <a:pt x="288" y="22"/>
                    </a:cubicBezTo>
                    <a:cubicBezTo>
                      <a:pt x="288" y="21"/>
                      <a:pt x="288" y="19"/>
                      <a:pt x="290" y="20"/>
                    </a:cubicBezTo>
                    <a:cubicBezTo>
                      <a:pt x="293" y="20"/>
                      <a:pt x="292" y="21"/>
                      <a:pt x="294" y="22"/>
                    </a:cubicBezTo>
                    <a:cubicBezTo>
                      <a:pt x="295" y="21"/>
                      <a:pt x="298" y="21"/>
                      <a:pt x="303" y="23"/>
                    </a:cubicBezTo>
                    <a:cubicBezTo>
                      <a:pt x="307" y="24"/>
                      <a:pt x="311" y="26"/>
                      <a:pt x="313" y="27"/>
                    </a:cubicBezTo>
                    <a:cubicBezTo>
                      <a:pt x="313" y="27"/>
                      <a:pt x="312" y="26"/>
                      <a:pt x="313" y="26"/>
                    </a:cubicBezTo>
                    <a:cubicBezTo>
                      <a:pt x="314" y="27"/>
                      <a:pt x="320" y="27"/>
                      <a:pt x="322" y="29"/>
                    </a:cubicBezTo>
                    <a:cubicBezTo>
                      <a:pt x="321" y="29"/>
                      <a:pt x="319" y="28"/>
                      <a:pt x="319" y="29"/>
                    </a:cubicBezTo>
                    <a:cubicBezTo>
                      <a:pt x="322" y="32"/>
                      <a:pt x="322" y="28"/>
                      <a:pt x="326" y="30"/>
                    </a:cubicBezTo>
                    <a:cubicBezTo>
                      <a:pt x="326" y="31"/>
                      <a:pt x="323" y="30"/>
                      <a:pt x="323" y="31"/>
                    </a:cubicBezTo>
                    <a:cubicBezTo>
                      <a:pt x="330" y="33"/>
                      <a:pt x="341" y="39"/>
                      <a:pt x="347" y="41"/>
                    </a:cubicBezTo>
                    <a:cubicBezTo>
                      <a:pt x="349" y="40"/>
                      <a:pt x="345" y="39"/>
                      <a:pt x="347" y="38"/>
                    </a:cubicBezTo>
                    <a:cubicBezTo>
                      <a:pt x="348" y="39"/>
                      <a:pt x="351" y="40"/>
                      <a:pt x="350" y="41"/>
                    </a:cubicBezTo>
                    <a:cubicBezTo>
                      <a:pt x="350" y="41"/>
                      <a:pt x="349" y="41"/>
                      <a:pt x="348" y="41"/>
                    </a:cubicBezTo>
                    <a:cubicBezTo>
                      <a:pt x="354" y="44"/>
                      <a:pt x="360" y="47"/>
                      <a:pt x="366" y="50"/>
                    </a:cubicBezTo>
                    <a:cubicBezTo>
                      <a:pt x="372" y="53"/>
                      <a:pt x="378" y="57"/>
                      <a:pt x="385" y="61"/>
                    </a:cubicBezTo>
                    <a:cubicBezTo>
                      <a:pt x="385" y="65"/>
                      <a:pt x="395" y="68"/>
                      <a:pt x="399" y="71"/>
                    </a:cubicBezTo>
                    <a:cubicBezTo>
                      <a:pt x="404" y="75"/>
                      <a:pt x="412" y="80"/>
                      <a:pt x="419" y="85"/>
                    </a:cubicBezTo>
                    <a:cubicBezTo>
                      <a:pt x="430" y="94"/>
                      <a:pt x="439" y="104"/>
                      <a:pt x="449" y="111"/>
                    </a:cubicBezTo>
                    <a:cubicBezTo>
                      <a:pt x="449" y="112"/>
                      <a:pt x="448" y="112"/>
                      <a:pt x="449" y="113"/>
                    </a:cubicBezTo>
                    <a:cubicBezTo>
                      <a:pt x="450" y="113"/>
                      <a:pt x="450" y="112"/>
                      <a:pt x="451" y="113"/>
                    </a:cubicBezTo>
                    <a:cubicBezTo>
                      <a:pt x="454" y="116"/>
                      <a:pt x="455" y="119"/>
                      <a:pt x="455" y="121"/>
                    </a:cubicBezTo>
                    <a:cubicBezTo>
                      <a:pt x="456" y="121"/>
                      <a:pt x="458" y="121"/>
                      <a:pt x="459" y="122"/>
                    </a:cubicBezTo>
                    <a:cubicBezTo>
                      <a:pt x="458" y="121"/>
                      <a:pt x="455" y="120"/>
                      <a:pt x="456" y="118"/>
                    </a:cubicBezTo>
                    <a:cubicBezTo>
                      <a:pt x="457" y="119"/>
                      <a:pt x="458" y="118"/>
                      <a:pt x="459" y="121"/>
                    </a:cubicBezTo>
                    <a:cubicBezTo>
                      <a:pt x="459" y="125"/>
                      <a:pt x="460" y="122"/>
                      <a:pt x="462" y="127"/>
                    </a:cubicBezTo>
                    <a:cubicBezTo>
                      <a:pt x="461" y="126"/>
                      <a:pt x="461" y="126"/>
                      <a:pt x="460" y="126"/>
                    </a:cubicBezTo>
                    <a:cubicBezTo>
                      <a:pt x="464" y="128"/>
                      <a:pt x="466" y="134"/>
                      <a:pt x="469" y="136"/>
                    </a:cubicBezTo>
                    <a:cubicBezTo>
                      <a:pt x="467" y="132"/>
                      <a:pt x="466" y="131"/>
                      <a:pt x="464" y="128"/>
                    </a:cubicBezTo>
                    <a:cubicBezTo>
                      <a:pt x="467" y="131"/>
                      <a:pt x="468" y="132"/>
                      <a:pt x="471" y="134"/>
                    </a:cubicBezTo>
                    <a:cubicBezTo>
                      <a:pt x="471" y="136"/>
                      <a:pt x="468" y="133"/>
                      <a:pt x="470" y="136"/>
                    </a:cubicBezTo>
                    <a:cubicBezTo>
                      <a:pt x="474" y="138"/>
                      <a:pt x="474" y="146"/>
                      <a:pt x="479" y="149"/>
                    </a:cubicBezTo>
                    <a:cubicBezTo>
                      <a:pt x="477" y="148"/>
                      <a:pt x="477" y="145"/>
                      <a:pt x="478" y="147"/>
                    </a:cubicBezTo>
                    <a:cubicBezTo>
                      <a:pt x="479" y="148"/>
                      <a:pt x="479" y="149"/>
                      <a:pt x="480" y="151"/>
                    </a:cubicBezTo>
                    <a:cubicBezTo>
                      <a:pt x="482" y="151"/>
                      <a:pt x="484" y="153"/>
                      <a:pt x="485" y="155"/>
                    </a:cubicBezTo>
                    <a:cubicBezTo>
                      <a:pt x="486" y="157"/>
                      <a:pt x="487" y="160"/>
                      <a:pt x="489" y="161"/>
                    </a:cubicBezTo>
                    <a:cubicBezTo>
                      <a:pt x="490" y="163"/>
                      <a:pt x="489" y="163"/>
                      <a:pt x="489" y="164"/>
                    </a:cubicBezTo>
                    <a:cubicBezTo>
                      <a:pt x="491" y="164"/>
                      <a:pt x="496" y="171"/>
                      <a:pt x="497" y="172"/>
                    </a:cubicBezTo>
                    <a:cubicBezTo>
                      <a:pt x="496" y="174"/>
                      <a:pt x="494" y="169"/>
                      <a:pt x="493" y="170"/>
                    </a:cubicBezTo>
                    <a:cubicBezTo>
                      <a:pt x="496" y="173"/>
                      <a:pt x="498" y="175"/>
                      <a:pt x="499" y="177"/>
                    </a:cubicBezTo>
                    <a:cubicBezTo>
                      <a:pt x="501" y="179"/>
                      <a:pt x="502" y="180"/>
                      <a:pt x="504" y="181"/>
                    </a:cubicBezTo>
                    <a:cubicBezTo>
                      <a:pt x="505" y="183"/>
                      <a:pt x="503" y="183"/>
                      <a:pt x="504" y="184"/>
                    </a:cubicBezTo>
                    <a:cubicBezTo>
                      <a:pt x="505" y="182"/>
                      <a:pt x="508" y="188"/>
                      <a:pt x="511" y="191"/>
                    </a:cubicBezTo>
                    <a:cubicBezTo>
                      <a:pt x="509" y="192"/>
                      <a:pt x="509" y="193"/>
                      <a:pt x="508" y="192"/>
                    </a:cubicBezTo>
                    <a:cubicBezTo>
                      <a:pt x="508" y="191"/>
                      <a:pt x="506" y="188"/>
                      <a:pt x="505" y="188"/>
                    </a:cubicBezTo>
                    <a:cubicBezTo>
                      <a:pt x="505" y="190"/>
                      <a:pt x="502" y="186"/>
                      <a:pt x="501" y="187"/>
                    </a:cubicBezTo>
                    <a:cubicBezTo>
                      <a:pt x="500" y="185"/>
                      <a:pt x="501" y="185"/>
                      <a:pt x="502" y="185"/>
                    </a:cubicBezTo>
                    <a:cubicBezTo>
                      <a:pt x="498" y="180"/>
                      <a:pt x="495" y="173"/>
                      <a:pt x="491" y="168"/>
                    </a:cubicBezTo>
                    <a:cubicBezTo>
                      <a:pt x="491" y="168"/>
                      <a:pt x="492" y="169"/>
                      <a:pt x="492" y="167"/>
                    </a:cubicBezTo>
                    <a:cubicBezTo>
                      <a:pt x="491" y="170"/>
                      <a:pt x="490" y="165"/>
                      <a:pt x="489" y="166"/>
                    </a:cubicBezTo>
                    <a:cubicBezTo>
                      <a:pt x="490" y="169"/>
                      <a:pt x="486" y="166"/>
                      <a:pt x="485" y="165"/>
                    </a:cubicBezTo>
                    <a:cubicBezTo>
                      <a:pt x="486" y="165"/>
                      <a:pt x="487" y="165"/>
                      <a:pt x="486" y="163"/>
                    </a:cubicBezTo>
                    <a:cubicBezTo>
                      <a:pt x="483" y="163"/>
                      <a:pt x="483" y="157"/>
                      <a:pt x="480" y="157"/>
                    </a:cubicBezTo>
                    <a:cubicBezTo>
                      <a:pt x="480" y="155"/>
                      <a:pt x="482" y="157"/>
                      <a:pt x="480" y="155"/>
                    </a:cubicBezTo>
                    <a:cubicBezTo>
                      <a:pt x="479" y="156"/>
                      <a:pt x="479" y="156"/>
                      <a:pt x="479" y="156"/>
                    </a:cubicBezTo>
                    <a:cubicBezTo>
                      <a:pt x="477" y="153"/>
                      <a:pt x="471" y="146"/>
                      <a:pt x="470" y="144"/>
                    </a:cubicBezTo>
                    <a:cubicBezTo>
                      <a:pt x="469" y="143"/>
                      <a:pt x="469" y="148"/>
                      <a:pt x="467" y="144"/>
                    </a:cubicBezTo>
                    <a:cubicBezTo>
                      <a:pt x="468" y="144"/>
                      <a:pt x="467" y="142"/>
                      <a:pt x="465" y="140"/>
                    </a:cubicBezTo>
                    <a:cubicBezTo>
                      <a:pt x="463" y="138"/>
                      <a:pt x="462" y="136"/>
                      <a:pt x="463" y="135"/>
                    </a:cubicBezTo>
                    <a:cubicBezTo>
                      <a:pt x="456" y="130"/>
                      <a:pt x="456" y="126"/>
                      <a:pt x="450" y="122"/>
                    </a:cubicBezTo>
                    <a:cubicBezTo>
                      <a:pt x="450" y="122"/>
                      <a:pt x="448" y="118"/>
                      <a:pt x="446" y="118"/>
                    </a:cubicBezTo>
                    <a:cubicBezTo>
                      <a:pt x="447" y="118"/>
                      <a:pt x="448" y="121"/>
                      <a:pt x="447" y="120"/>
                    </a:cubicBezTo>
                    <a:cubicBezTo>
                      <a:pt x="443" y="114"/>
                      <a:pt x="438" y="109"/>
                      <a:pt x="433" y="104"/>
                    </a:cubicBezTo>
                    <a:cubicBezTo>
                      <a:pt x="427" y="99"/>
                      <a:pt x="422" y="94"/>
                      <a:pt x="417" y="89"/>
                    </a:cubicBezTo>
                    <a:cubicBezTo>
                      <a:pt x="418" y="90"/>
                      <a:pt x="418" y="91"/>
                      <a:pt x="418" y="91"/>
                    </a:cubicBezTo>
                    <a:cubicBezTo>
                      <a:pt x="417" y="90"/>
                      <a:pt x="416" y="90"/>
                      <a:pt x="415" y="89"/>
                    </a:cubicBezTo>
                    <a:cubicBezTo>
                      <a:pt x="416" y="88"/>
                      <a:pt x="416" y="88"/>
                      <a:pt x="417" y="88"/>
                    </a:cubicBezTo>
                    <a:cubicBezTo>
                      <a:pt x="414" y="87"/>
                      <a:pt x="412" y="82"/>
                      <a:pt x="410" y="82"/>
                    </a:cubicBezTo>
                    <a:cubicBezTo>
                      <a:pt x="412" y="84"/>
                      <a:pt x="409" y="81"/>
                      <a:pt x="409" y="81"/>
                    </a:cubicBezTo>
                    <a:cubicBezTo>
                      <a:pt x="407" y="81"/>
                      <a:pt x="408" y="82"/>
                      <a:pt x="406" y="81"/>
                    </a:cubicBezTo>
                    <a:cubicBezTo>
                      <a:pt x="406" y="82"/>
                      <a:pt x="408" y="83"/>
                      <a:pt x="408" y="83"/>
                    </a:cubicBezTo>
                    <a:cubicBezTo>
                      <a:pt x="404" y="82"/>
                      <a:pt x="401" y="79"/>
                      <a:pt x="398" y="76"/>
                    </a:cubicBezTo>
                    <a:cubicBezTo>
                      <a:pt x="394" y="73"/>
                      <a:pt x="391" y="70"/>
                      <a:pt x="388" y="68"/>
                    </a:cubicBezTo>
                    <a:cubicBezTo>
                      <a:pt x="385" y="67"/>
                      <a:pt x="389" y="71"/>
                      <a:pt x="386" y="70"/>
                    </a:cubicBezTo>
                    <a:cubicBezTo>
                      <a:pt x="385" y="67"/>
                      <a:pt x="380" y="68"/>
                      <a:pt x="380" y="66"/>
                    </a:cubicBezTo>
                    <a:cubicBezTo>
                      <a:pt x="381" y="65"/>
                      <a:pt x="388" y="70"/>
                      <a:pt x="386" y="66"/>
                    </a:cubicBezTo>
                    <a:cubicBezTo>
                      <a:pt x="382" y="65"/>
                      <a:pt x="378" y="66"/>
                      <a:pt x="374" y="62"/>
                    </a:cubicBezTo>
                    <a:cubicBezTo>
                      <a:pt x="373" y="66"/>
                      <a:pt x="364" y="59"/>
                      <a:pt x="360" y="59"/>
                    </a:cubicBezTo>
                    <a:cubicBezTo>
                      <a:pt x="359" y="57"/>
                      <a:pt x="354" y="53"/>
                      <a:pt x="351" y="53"/>
                    </a:cubicBezTo>
                    <a:cubicBezTo>
                      <a:pt x="356" y="56"/>
                      <a:pt x="360" y="60"/>
                      <a:pt x="360" y="63"/>
                    </a:cubicBezTo>
                    <a:cubicBezTo>
                      <a:pt x="360" y="63"/>
                      <a:pt x="358" y="62"/>
                      <a:pt x="358" y="62"/>
                    </a:cubicBezTo>
                    <a:cubicBezTo>
                      <a:pt x="362" y="65"/>
                      <a:pt x="362" y="62"/>
                      <a:pt x="365" y="65"/>
                    </a:cubicBezTo>
                    <a:cubicBezTo>
                      <a:pt x="366" y="63"/>
                      <a:pt x="361" y="62"/>
                      <a:pt x="362" y="60"/>
                    </a:cubicBezTo>
                    <a:cubicBezTo>
                      <a:pt x="368" y="63"/>
                      <a:pt x="373" y="66"/>
                      <a:pt x="377" y="70"/>
                    </a:cubicBezTo>
                    <a:cubicBezTo>
                      <a:pt x="375" y="68"/>
                      <a:pt x="375" y="70"/>
                      <a:pt x="373" y="69"/>
                    </a:cubicBezTo>
                    <a:cubicBezTo>
                      <a:pt x="373" y="68"/>
                      <a:pt x="370" y="65"/>
                      <a:pt x="369" y="66"/>
                    </a:cubicBezTo>
                    <a:cubicBezTo>
                      <a:pt x="367" y="68"/>
                      <a:pt x="358" y="64"/>
                      <a:pt x="355" y="60"/>
                    </a:cubicBezTo>
                    <a:cubicBezTo>
                      <a:pt x="351" y="61"/>
                      <a:pt x="348" y="57"/>
                      <a:pt x="347" y="56"/>
                    </a:cubicBezTo>
                    <a:cubicBezTo>
                      <a:pt x="349" y="58"/>
                      <a:pt x="346" y="58"/>
                      <a:pt x="345" y="57"/>
                    </a:cubicBezTo>
                    <a:cubicBezTo>
                      <a:pt x="346" y="55"/>
                      <a:pt x="338" y="52"/>
                      <a:pt x="341" y="56"/>
                    </a:cubicBezTo>
                    <a:cubicBezTo>
                      <a:pt x="338" y="54"/>
                      <a:pt x="338" y="53"/>
                      <a:pt x="338" y="52"/>
                    </a:cubicBezTo>
                    <a:cubicBezTo>
                      <a:pt x="336" y="52"/>
                      <a:pt x="333" y="52"/>
                      <a:pt x="330" y="53"/>
                    </a:cubicBezTo>
                    <a:cubicBezTo>
                      <a:pt x="331" y="51"/>
                      <a:pt x="332" y="52"/>
                      <a:pt x="330" y="50"/>
                    </a:cubicBezTo>
                    <a:cubicBezTo>
                      <a:pt x="328" y="50"/>
                      <a:pt x="330" y="51"/>
                      <a:pt x="328" y="51"/>
                    </a:cubicBezTo>
                    <a:cubicBezTo>
                      <a:pt x="328" y="51"/>
                      <a:pt x="328" y="50"/>
                      <a:pt x="328" y="50"/>
                    </a:cubicBezTo>
                    <a:cubicBezTo>
                      <a:pt x="324" y="52"/>
                      <a:pt x="319" y="45"/>
                      <a:pt x="317" y="46"/>
                    </a:cubicBezTo>
                    <a:cubicBezTo>
                      <a:pt x="318" y="46"/>
                      <a:pt x="319" y="46"/>
                      <a:pt x="319" y="47"/>
                    </a:cubicBezTo>
                    <a:cubicBezTo>
                      <a:pt x="315" y="45"/>
                      <a:pt x="311" y="44"/>
                      <a:pt x="311" y="42"/>
                    </a:cubicBezTo>
                    <a:cubicBezTo>
                      <a:pt x="309" y="44"/>
                      <a:pt x="308" y="40"/>
                      <a:pt x="306" y="40"/>
                    </a:cubicBezTo>
                    <a:cubicBezTo>
                      <a:pt x="305" y="41"/>
                      <a:pt x="301" y="41"/>
                      <a:pt x="297" y="40"/>
                    </a:cubicBezTo>
                    <a:cubicBezTo>
                      <a:pt x="294" y="39"/>
                      <a:pt x="291" y="38"/>
                      <a:pt x="292" y="36"/>
                    </a:cubicBezTo>
                    <a:cubicBezTo>
                      <a:pt x="289" y="37"/>
                      <a:pt x="287" y="38"/>
                      <a:pt x="284" y="35"/>
                    </a:cubicBezTo>
                    <a:cubicBezTo>
                      <a:pt x="282" y="37"/>
                      <a:pt x="289" y="37"/>
                      <a:pt x="290" y="39"/>
                    </a:cubicBezTo>
                    <a:cubicBezTo>
                      <a:pt x="287" y="39"/>
                      <a:pt x="281" y="36"/>
                      <a:pt x="279" y="37"/>
                    </a:cubicBezTo>
                    <a:cubicBezTo>
                      <a:pt x="277" y="35"/>
                      <a:pt x="276" y="34"/>
                      <a:pt x="276" y="32"/>
                    </a:cubicBezTo>
                    <a:cubicBezTo>
                      <a:pt x="274" y="32"/>
                      <a:pt x="274" y="33"/>
                      <a:pt x="272" y="34"/>
                    </a:cubicBezTo>
                    <a:cubicBezTo>
                      <a:pt x="273" y="34"/>
                      <a:pt x="274" y="34"/>
                      <a:pt x="274" y="35"/>
                    </a:cubicBezTo>
                    <a:cubicBezTo>
                      <a:pt x="271" y="36"/>
                      <a:pt x="265" y="34"/>
                      <a:pt x="266" y="31"/>
                    </a:cubicBezTo>
                    <a:cubicBezTo>
                      <a:pt x="268" y="32"/>
                      <a:pt x="269" y="29"/>
                      <a:pt x="268" y="29"/>
                    </a:cubicBezTo>
                    <a:cubicBezTo>
                      <a:pt x="266" y="31"/>
                      <a:pt x="261" y="29"/>
                      <a:pt x="259" y="31"/>
                    </a:cubicBezTo>
                    <a:cubicBezTo>
                      <a:pt x="263" y="32"/>
                      <a:pt x="262" y="30"/>
                      <a:pt x="265" y="31"/>
                    </a:cubicBezTo>
                    <a:cubicBezTo>
                      <a:pt x="266" y="33"/>
                      <a:pt x="264" y="33"/>
                      <a:pt x="266" y="34"/>
                    </a:cubicBezTo>
                    <a:cubicBezTo>
                      <a:pt x="261" y="33"/>
                      <a:pt x="259" y="33"/>
                      <a:pt x="256" y="33"/>
                    </a:cubicBezTo>
                    <a:cubicBezTo>
                      <a:pt x="256" y="32"/>
                      <a:pt x="258" y="32"/>
                      <a:pt x="258" y="31"/>
                    </a:cubicBezTo>
                    <a:cubicBezTo>
                      <a:pt x="255" y="30"/>
                      <a:pt x="256" y="32"/>
                      <a:pt x="254" y="32"/>
                    </a:cubicBezTo>
                    <a:cubicBezTo>
                      <a:pt x="253" y="31"/>
                      <a:pt x="251" y="31"/>
                      <a:pt x="250" y="30"/>
                    </a:cubicBezTo>
                    <a:cubicBezTo>
                      <a:pt x="243" y="31"/>
                      <a:pt x="239" y="29"/>
                      <a:pt x="230" y="29"/>
                    </a:cubicBezTo>
                    <a:cubicBezTo>
                      <a:pt x="228" y="31"/>
                      <a:pt x="234" y="29"/>
                      <a:pt x="234" y="30"/>
                    </a:cubicBezTo>
                    <a:cubicBezTo>
                      <a:pt x="230" y="31"/>
                      <a:pt x="225" y="31"/>
                      <a:pt x="221" y="32"/>
                    </a:cubicBezTo>
                    <a:cubicBezTo>
                      <a:pt x="216" y="32"/>
                      <a:pt x="212" y="32"/>
                      <a:pt x="207" y="33"/>
                    </a:cubicBezTo>
                    <a:cubicBezTo>
                      <a:pt x="207" y="32"/>
                      <a:pt x="208" y="32"/>
                      <a:pt x="209" y="31"/>
                    </a:cubicBezTo>
                    <a:cubicBezTo>
                      <a:pt x="204" y="34"/>
                      <a:pt x="200" y="31"/>
                      <a:pt x="199" y="33"/>
                    </a:cubicBezTo>
                    <a:cubicBezTo>
                      <a:pt x="196" y="33"/>
                      <a:pt x="193" y="32"/>
                      <a:pt x="188" y="32"/>
                    </a:cubicBezTo>
                    <a:cubicBezTo>
                      <a:pt x="184" y="32"/>
                      <a:pt x="180" y="32"/>
                      <a:pt x="175" y="33"/>
                    </a:cubicBezTo>
                    <a:cubicBezTo>
                      <a:pt x="171" y="33"/>
                      <a:pt x="166" y="33"/>
                      <a:pt x="162" y="33"/>
                    </a:cubicBezTo>
                    <a:cubicBezTo>
                      <a:pt x="158" y="33"/>
                      <a:pt x="154" y="33"/>
                      <a:pt x="152" y="33"/>
                    </a:cubicBezTo>
                    <a:cubicBezTo>
                      <a:pt x="146" y="34"/>
                      <a:pt x="139" y="38"/>
                      <a:pt x="134" y="36"/>
                    </a:cubicBezTo>
                    <a:cubicBezTo>
                      <a:pt x="132" y="37"/>
                      <a:pt x="130" y="37"/>
                      <a:pt x="127" y="38"/>
                    </a:cubicBezTo>
                    <a:cubicBezTo>
                      <a:pt x="124" y="39"/>
                      <a:pt x="122" y="39"/>
                      <a:pt x="121" y="40"/>
                    </a:cubicBezTo>
                    <a:cubicBezTo>
                      <a:pt x="122" y="40"/>
                      <a:pt x="121" y="41"/>
                      <a:pt x="120" y="41"/>
                    </a:cubicBezTo>
                    <a:cubicBezTo>
                      <a:pt x="114" y="42"/>
                      <a:pt x="110" y="44"/>
                      <a:pt x="105" y="46"/>
                    </a:cubicBezTo>
                    <a:cubicBezTo>
                      <a:pt x="101" y="48"/>
                      <a:pt x="96" y="50"/>
                      <a:pt x="89" y="52"/>
                    </a:cubicBezTo>
                    <a:cubicBezTo>
                      <a:pt x="90" y="54"/>
                      <a:pt x="98" y="48"/>
                      <a:pt x="98" y="52"/>
                    </a:cubicBezTo>
                    <a:cubicBezTo>
                      <a:pt x="106" y="50"/>
                      <a:pt x="108" y="50"/>
                      <a:pt x="115" y="49"/>
                    </a:cubicBezTo>
                    <a:cubicBezTo>
                      <a:pt x="114" y="49"/>
                      <a:pt x="113" y="49"/>
                      <a:pt x="113" y="50"/>
                    </a:cubicBezTo>
                    <a:cubicBezTo>
                      <a:pt x="114" y="50"/>
                      <a:pt x="114" y="49"/>
                      <a:pt x="115" y="50"/>
                    </a:cubicBezTo>
                    <a:cubicBezTo>
                      <a:pt x="111" y="50"/>
                      <a:pt x="109" y="51"/>
                      <a:pt x="108" y="53"/>
                    </a:cubicBezTo>
                    <a:cubicBezTo>
                      <a:pt x="113" y="51"/>
                      <a:pt x="120" y="49"/>
                      <a:pt x="126" y="49"/>
                    </a:cubicBezTo>
                    <a:cubicBezTo>
                      <a:pt x="125" y="52"/>
                      <a:pt x="115" y="52"/>
                      <a:pt x="114" y="53"/>
                    </a:cubicBezTo>
                    <a:cubicBezTo>
                      <a:pt x="119" y="53"/>
                      <a:pt x="123" y="53"/>
                      <a:pt x="129" y="52"/>
                    </a:cubicBezTo>
                    <a:cubicBezTo>
                      <a:pt x="127" y="54"/>
                      <a:pt x="131" y="52"/>
                      <a:pt x="131" y="54"/>
                    </a:cubicBezTo>
                    <a:cubicBezTo>
                      <a:pt x="128" y="56"/>
                      <a:pt x="126" y="55"/>
                      <a:pt x="123" y="56"/>
                    </a:cubicBezTo>
                    <a:cubicBezTo>
                      <a:pt x="124" y="55"/>
                      <a:pt x="126" y="57"/>
                      <a:pt x="124" y="57"/>
                    </a:cubicBezTo>
                    <a:cubicBezTo>
                      <a:pt x="122" y="57"/>
                      <a:pt x="122" y="58"/>
                      <a:pt x="119" y="58"/>
                    </a:cubicBezTo>
                    <a:cubicBezTo>
                      <a:pt x="119" y="58"/>
                      <a:pt x="122" y="56"/>
                      <a:pt x="120" y="56"/>
                    </a:cubicBezTo>
                    <a:cubicBezTo>
                      <a:pt x="117" y="58"/>
                      <a:pt x="112" y="62"/>
                      <a:pt x="110" y="60"/>
                    </a:cubicBezTo>
                    <a:cubicBezTo>
                      <a:pt x="110" y="61"/>
                      <a:pt x="111" y="61"/>
                      <a:pt x="111" y="62"/>
                    </a:cubicBezTo>
                    <a:cubicBezTo>
                      <a:pt x="109" y="62"/>
                      <a:pt x="108" y="63"/>
                      <a:pt x="107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2" y="64"/>
                      <a:pt x="101" y="66"/>
                      <a:pt x="99" y="68"/>
                    </a:cubicBezTo>
                    <a:cubicBezTo>
                      <a:pt x="98" y="68"/>
                      <a:pt x="95" y="69"/>
                      <a:pt x="93" y="70"/>
                    </a:cubicBezTo>
                    <a:cubicBezTo>
                      <a:pt x="90" y="71"/>
                      <a:pt x="88" y="72"/>
                      <a:pt x="88" y="73"/>
                    </a:cubicBezTo>
                    <a:cubicBezTo>
                      <a:pt x="89" y="72"/>
                      <a:pt x="91" y="71"/>
                      <a:pt x="93" y="70"/>
                    </a:cubicBezTo>
                    <a:cubicBezTo>
                      <a:pt x="95" y="69"/>
                      <a:pt x="97" y="69"/>
                      <a:pt x="99" y="70"/>
                    </a:cubicBezTo>
                    <a:cubicBezTo>
                      <a:pt x="104" y="68"/>
                      <a:pt x="109" y="67"/>
                      <a:pt x="114" y="66"/>
                    </a:cubicBezTo>
                    <a:cubicBezTo>
                      <a:pt x="119" y="64"/>
                      <a:pt x="123" y="63"/>
                      <a:pt x="126" y="62"/>
                    </a:cubicBezTo>
                    <a:cubicBezTo>
                      <a:pt x="128" y="61"/>
                      <a:pt x="130" y="61"/>
                      <a:pt x="132" y="61"/>
                    </a:cubicBezTo>
                    <a:cubicBezTo>
                      <a:pt x="135" y="60"/>
                      <a:pt x="137" y="60"/>
                      <a:pt x="139" y="60"/>
                    </a:cubicBezTo>
                    <a:cubicBezTo>
                      <a:pt x="142" y="59"/>
                      <a:pt x="147" y="57"/>
                      <a:pt x="150" y="59"/>
                    </a:cubicBezTo>
                    <a:cubicBezTo>
                      <a:pt x="147" y="58"/>
                      <a:pt x="145" y="60"/>
                      <a:pt x="143" y="60"/>
                    </a:cubicBezTo>
                    <a:cubicBezTo>
                      <a:pt x="141" y="60"/>
                      <a:pt x="144" y="60"/>
                      <a:pt x="142" y="61"/>
                    </a:cubicBezTo>
                    <a:cubicBezTo>
                      <a:pt x="133" y="62"/>
                      <a:pt x="124" y="64"/>
                      <a:pt x="115" y="67"/>
                    </a:cubicBezTo>
                    <a:cubicBezTo>
                      <a:pt x="111" y="69"/>
                      <a:pt x="106" y="70"/>
                      <a:pt x="102" y="72"/>
                    </a:cubicBezTo>
                    <a:cubicBezTo>
                      <a:pt x="100" y="73"/>
                      <a:pt x="98" y="74"/>
                      <a:pt x="95" y="75"/>
                    </a:cubicBezTo>
                    <a:cubicBezTo>
                      <a:pt x="93" y="76"/>
                      <a:pt x="91" y="77"/>
                      <a:pt x="89" y="78"/>
                    </a:cubicBezTo>
                    <a:cubicBezTo>
                      <a:pt x="72" y="87"/>
                      <a:pt x="56" y="98"/>
                      <a:pt x="39" y="108"/>
                    </a:cubicBezTo>
                    <a:cubicBezTo>
                      <a:pt x="41" y="111"/>
                      <a:pt x="31" y="116"/>
                      <a:pt x="28" y="117"/>
                    </a:cubicBezTo>
                    <a:cubicBezTo>
                      <a:pt x="28" y="120"/>
                      <a:pt x="22" y="120"/>
                      <a:pt x="23" y="123"/>
                    </a:cubicBezTo>
                    <a:cubicBezTo>
                      <a:pt x="25" y="122"/>
                      <a:pt x="29" y="119"/>
                      <a:pt x="30" y="120"/>
                    </a:cubicBezTo>
                    <a:cubicBezTo>
                      <a:pt x="30" y="121"/>
                      <a:pt x="32" y="122"/>
                      <a:pt x="31" y="123"/>
                    </a:cubicBezTo>
                    <a:cubicBezTo>
                      <a:pt x="25" y="128"/>
                      <a:pt x="19" y="128"/>
                      <a:pt x="17" y="132"/>
                    </a:cubicBezTo>
                    <a:cubicBezTo>
                      <a:pt x="20" y="130"/>
                      <a:pt x="25" y="130"/>
                      <a:pt x="30" y="126"/>
                    </a:cubicBezTo>
                    <a:cubicBezTo>
                      <a:pt x="30" y="127"/>
                      <a:pt x="32" y="130"/>
                      <a:pt x="32" y="128"/>
                    </a:cubicBezTo>
                    <a:cubicBezTo>
                      <a:pt x="29" y="126"/>
                      <a:pt x="34" y="126"/>
                      <a:pt x="34" y="123"/>
                    </a:cubicBezTo>
                    <a:cubicBezTo>
                      <a:pt x="36" y="122"/>
                      <a:pt x="38" y="123"/>
                      <a:pt x="39" y="124"/>
                    </a:cubicBezTo>
                    <a:cubicBezTo>
                      <a:pt x="38" y="126"/>
                      <a:pt x="34" y="130"/>
                      <a:pt x="33" y="132"/>
                    </a:cubicBezTo>
                    <a:cubicBezTo>
                      <a:pt x="34" y="134"/>
                      <a:pt x="36" y="133"/>
                      <a:pt x="37" y="131"/>
                    </a:cubicBezTo>
                    <a:cubicBezTo>
                      <a:pt x="43" y="130"/>
                      <a:pt x="48" y="126"/>
                      <a:pt x="54" y="122"/>
                    </a:cubicBezTo>
                    <a:cubicBezTo>
                      <a:pt x="60" y="117"/>
                      <a:pt x="65" y="113"/>
                      <a:pt x="71" y="111"/>
                    </a:cubicBezTo>
                    <a:cubicBezTo>
                      <a:pt x="72" y="110"/>
                      <a:pt x="72" y="112"/>
                      <a:pt x="73" y="111"/>
                    </a:cubicBezTo>
                    <a:cubicBezTo>
                      <a:pt x="78" y="108"/>
                      <a:pt x="86" y="101"/>
                      <a:pt x="93" y="102"/>
                    </a:cubicBezTo>
                    <a:cubicBezTo>
                      <a:pt x="97" y="100"/>
                      <a:pt x="100" y="99"/>
                      <a:pt x="104" y="98"/>
                    </a:cubicBezTo>
                    <a:cubicBezTo>
                      <a:pt x="104" y="96"/>
                      <a:pt x="105" y="96"/>
                      <a:pt x="107" y="95"/>
                    </a:cubicBezTo>
                    <a:cubicBezTo>
                      <a:pt x="107" y="96"/>
                      <a:pt x="108" y="96"/>
                      <a:pt x="108" y="97"/>
                    </a:cubicBezTo>
                    <a:cubicBezTo>
                      <a:pt x="106" y="98"/>
                      <a:pt x="105" y="98"/>
                      <a:pt x="104" y="99"/>
                    </a:cubicBezTo>
                    <a:cubicBezTo>
                      <a:pt x="105" y="100"/>
                      <a:pt x="107" y="98"/>
                      <a:pt x="107" y="100"/>
                    </a:cubicBezTo>
                    <a:cubicBezTo>
                      <a:pt x="103" y="102"/>
                      <a:pt x="102" y="104"/>
                      <a:pt x="99" y="106"/>
                    </a:cubicBezTo>
                    <a:cubicBezTo>
                      <a:pt x="100" y="106"/>
                      <a:pt x="100" y="107"/>
                      <a:pt x="102" y="106"/>
                    </a:cubicBezTo>
                    <a:cubicBezTo>
                      <a:pt x="104" y="102"/>
                      <a:pt x="110" y="100"/>
                      <a:pt x="111" y="96"/>
                    </a:cubicBezTo>
                    <a:cubicBezTo>
                      <a:pt x="112" y="96"/>
                      <a:pt x="114" y="98"/>
                      <a:pt x="113" y="99"/>
                    </a:cubicBezTo>
                    <a:cubicBezTo>
                      <a:pt x="116" y="99"/>
                      <a:pt x="119" y="98"/>
                      <a:pt x="122" y="97"/>
                    </a:cubicBezTo>
                    <a:cubicBezTo>
                      <a:pt x="125" y="96"/>
                      <a:pt x="128" y="95"/>
                      <a:pt x="130" y="96"/>
                    </a:cubicBezTo>
                    <a:cubicBezTo>
                      <a:pt x="131" y="97"/>
                      <a:pt x="129" y="98"/>
                      <a:pt x="128" y="99"/>
                    </a:cubicBezTo>
                    <a:cubicBezTo>
                      <a:pt x="133" y="98"/>
                      <a:pt x="128" y="101"/>
                      <a:pt x="128" y="102"/>
                    </a:cubicBezTo>
                    <a:cubicBezTo>
                      <a:pt x="131" y="99"/>
                      <a:pt x="137" y="98"/>
                      <a:pt x="141" y="96"/>
                    </a:cubicBezTo>
                    <a:cubicBezTo>
                      <a:pt x="158" y="96"/>
                      <a:pt x="175" y="94"/>
                      <a:pt x="192" y="93"/>
                    </a:cubicBezTo>
                    <a:cubicBezTo>
                      <a:pt x="209" y="92"/>
                      <a:pt x="226" y="93"/>
                      <a:pt x="241" y="97"/>
                    </a:cubicBezTo>
                    <a:cubicBezTo>
                      <a:pt x="250" y="97"/>
                      <a:pt x="260" y="99"/>
                      <a:pt x="266" y="100"/>
                    </a:cubicBezTo>
                    <a:cubicBezTo>
                      <a:pt x="270" y="99"/>
                      <a:pt x="278" y="100"/>
                      <a:pt x="281" y="103"/>
                    </a:cubicBezTo>
                    <a:cubicBezTo>
                      <a:pt x="283" y="102"/>
                      <a:pt x="292" y="105"/>
                      <a:pt x="295" y="106"/>
                    </a:cubicBezTo>
                    <a:cubicBezTo>
                      <a:pt x="292" y="105"/>
                      <a:pt x="295" y="107"/>
                      <a:pt x="295" y="108"/>
                    </a:cubicBezTo>
                    <a:cubicBezTo>
                      <a:pt x="290" y="106"/>
                      <a:pt x="287" y="104"/>
                      <a:pt x="285" y="106"/>
                    </a:cubicBezTo>
                    <a:cubicBezTo>
                      <a:pt x="284" y="106"/>
                      <a:pt x="284" y="105"/>
                      <a:pt x="283" y="105"/>
                    </a:cubicBezTo>
                    <a:cubicBezTo>
                      <a:pt x="284" y="105"/>
                      <a:pt x="285" y="105"/>
                      <a:pt x="285" y="105"/>
                    </a:cubicBezTo>
                    <a:cubicBezTo>
                      <a:pt x="281" y="103"/>
                      <a:pt x="285" y="108"/>
                      <a:pt x="281" y="107"/>
                    </a:cubicBezTo>
                    <a:cubicBezTo>
                      <a:pt x="282" y="104"/>
                      <a:pt x="277" y="106"/>
                      <a:pt x="279" y="103"/>
                    </a:cubicBezTo>
                    <a:cubicBezTo>
                      <a:pt x="281" y="103"/>
                      <a:pt x="281" y="105"/>
                      <a:pt x="282" y="104"/>
                    </a:cubicBezTo>
                    <a:cubicBezTo>
                      <a:pt x="276" y="101"/>
                      <a:pt x="271" y="101"/>
                      <a:pt x="268" y="100"/>
                    </a:cubicBezTo>
                    <a:cubicBezTo>
                      <a:pt x="269" y="103"/>
                      <a:pt x="275" y="102"/>
                      <a:pt x="277" y="103"/>
                    </a:cubicBezTo>
                    <a:cubicBezTo>
                      <a:pt x="278" y="104"/>
                      <a:pt x="277" y="105"/>
                      <a:pt x="278" y="106"/>
                    </a:cubicBezTo>
                    <a:cubicBezTo>
                      <a:pt x="280" y="108"/>
                      <a:pt x="284" y="108"/>
                      <a:pt x="285" y="110"/>
                    </a:cubicBezTo>
                    <a:cubicBezTo>
                      <a:pt x="276" y="109"/>
                      <a:pt x="279" y="106"/>
                      <a:pt x="273" y="105"/>
                    </a:cubicBezTo>
                    <a:cubicBezTo>
                      <a:pt x="274" y="105"/>
                      <a:pt x="274" y="105"/>
                      <a:pt x="273" y="105"/>
                    </a:cubicBezTo>
                    <a:cubicBezTo>
                      <a:pt x="269" y="105"/>
                      <a:pt x="267" y="103"/>
                      <a:pt x="264" y="103"/>
                    </a:cubicBezTo>
                    <a:cubicBezTo>
                      <a:pt x="263" y="102"/>
                      <a:pt x="259" y="98"/>
                      <a:pt x="258" y="102"/>
                    </a:cubicBezTo>
                    <a:cubicBezTo>
                      <a:pt x="261" y="102"/>
                      <a:pt x="264" y="103"/>
                      <a:pt x="264" y="105"/>
                    </a:cubicBezTo>
                    <a:cubicBezTo>
                      <a:pt x="269" y="107"/>
                      <a:pt x="273" y="104"/>
                      <a:pt x="276" y="107"/>
                    </a:cubicBezTo>
                    <a:cubicBezTo>
                      <a:pt x="273" y="106"/>
                      <a:pt x="271" y="107"/>
                      <a:pt x="270" y="108"/>
                    </a:cubicBezTo>
                    <a:cubicBezTo>
                      <a:pt x="272" y="109"/>
                      <a:pt x="272" y="106"/>
                      <a:pt x="275" y="108"/>
                    </a:cubicBezTo>
                    <a:cubicBezTo>
                      <a:pt x="275" y="109"/>
                      <a:pt x="274" y="108"/>
                      <a:pt x="273" y="109"/>
                    </a:cubicBezTo>
                    <a:cubicBezTo>
                      <a:pt x="276" y="109"/>
                      <a:pt x="282" y="110"/>
                      <a:pt x="282" y="112"/>
                    </a:cubicBezTo>
                    <a:cubicBezTo>
                      <a:pt x="277" y="112"/>
                      <a:pt x="272" y="110"/>
                      <a:pt x="268" y="110"/>
                    </a:cubicBezTo>
                    <a:cubicBezTo>
                      <a:pt x="269" y="109"/>
                      <a:pt x="269" y="108"/>
                      <a:pt x="268" y="109"/>
                    </a:cubicBezTo>
                    <a:cubicBezTo>
                      <a:pt x="268" y="109"/>
                      <a:pt x="268" y="110"/>
                      <a:pt x="268" y="110"/>
                    </a:cubicBezTo>
                    <a:cubicBezTo>
                      <a:pt x="273" y="113"/>
                      <a:pt x="276" y="110"/>
                      <a:pt x="279" y="115"/>
                    </a:cubicBezTo>
                    <a:cubicBezTo>
                      <a:pt x="276" y="114"/>
                      <a:pt x="273" y="114"/>
                      <a:pt x="272" y="112"/>
                    </a:cubicBezTo>
                    <a:cubicBezTo>
                      <a:pt x="270" y="115"/>
                      <a:pt x="264" y="113"/>
                      <a:pt x="261" y="112"/>
                    </a:cubicBezTo>
                    <a:cubicBezTo>
                      <a:pt x="265" y="115"/>
                      <a:pt x="268" y="115"/>
                      <a:pt x="272" y="115"/>
                    </a:cubicBezTo>
                    <a:cubicBezTo>
                      <a:pt x="276" y="115"/>
                      <a:pt x="280" y="115"/>
                      <a:pt x="284" y="116"/>
                    </a:cubicBezTo>
                    <a:cubicBezTo>
                      <a:pt x="284" y="118"/>
                      <a:pt x="279" y="116"/>
                      <a:pt x="281" y="119"/>
                    </a:cubicBezTo>
                    <a:cubicBezTo>
                      <a:pt x="283" y="119"/>
                      <a:pt x="285" y="119"/>
                      <a:pt x="287" y="120"/>
                    </a:cubicBezTo>
                    <a:cubicBezTo>
                      <a:pt x="290" y="121"/>
                      <a:pt x="292" y="122"/>
                      <a:pt x="294" y="123"/>
                    </a:cubicBezTo>
                    <a:cubicBezTo>
                      <a:pt x="298" y="126"/>
                      <a:pt x="302" y="129"/>
                      <a:pt x="306" y="130"/>
                    </a:cubicBezTo>
                    <a:cubicBezTo>
                      <a:pt x="304" y="130"/>
                      <a:pt x="302" y="130"/>
                      <a:pt x="300" y="129"/>
                    </a:cubicBezTo>
                    <a:cubicBezTo>
                      <a:pt x="299" y="129"/>
                      <a:pt x="297" y="128"/>
                      <a:pt x="296" y="128"/>
                    </a:cubicBezTo>
                    <a:cubicBezTo>
                      <a:pt x="293" y="127"/>
                      <a:pt x="290" y="126"/>
                      <a:pt x="287" y="124"/>
                    </a:cubicBezTo>
                    <a:cubicBezTo>
                      <a:pt x="286" y="123"/>
                      <a:pt x="288" y="126"/>
                      <a:pt x="286" y="125"/>
                    </a:cubicBezTo>
                    <a:cubicBezTo>
                      <a:pt x="284" y="123"/>
                      <a:pt x="281" y="122"/>
                      <a:pt x="277" y="121"/>
                    </a:cubicBezTo>
                    <a:cubicBezTo>
                      <a:pt x="275" y="121"/>
                      <a:pt x="273" y="120"/>
                      <a:pt x="271" y="120"/>
                    </a:cubicBezTo>
                    <a:cubicBezTo>
                      <a:pt x="269" y="119"/>
                      <a:pt x="267" y="119"/>
                      <a:pt x="265" y="119"/>
                    </a:cubicBezTo>
                    <a:cubicBezTo>
                      <a:pt x="265" y="118"/>
                      <a:pt x="266" y="118"/>
                      <a:pt x="265" y="118"/>
                    </a:cubicBezTo>
                    <a:cubicBezTo>
                      <a:pt x="261" y="120"/>
                      <a:pt x="255" y="115"/>
                      <a:pt x="251" y="116"/>
                    </a:cubicBezTo>
                    <a:cubicBezTo>
                      <a:pt x="251" y="116"/>
                      <a:pt x="252" y="116"/>
                      <a:pt x="252" y="117"/>
                    </a:cubicBezTo>
                    <a:cubicBezTo>
                      <a:pt x="247" y="115"/>
                      <a:pt x="242" y="114"/>
                      <a:pt x="237" y="113"/>
                    </a:cubicBezTo>
                    <a:cubicBezTo>
                      <a:pt x="232" y="113"/>
                      <a:pt x="227" y="112"/>
                      <a:pt x="223" y="113"/>
                    </a:cubicBezTo>
                    <a:cubicBezTo>
                      <a:pt x="223" y="111"/>
                      <a:pt x="223" y="111"/>
                      <a:pt x="223" y="111"/>
                    </a:cubicBezTo>
                    <a:cubicBezTo>
                      <a:pt x="218" y="112"/>
                      <a:pt x="212" y="112"/>
                      <a:pt x="207" y="112"/>
                    </a:cubicBezTo>
                    <a:cubicBezTo>
                      <a:pt x="201" y="113"/>
                      <a:pt x="195" y="113"/>
                      <a:pt x="190" y="112"/>
                    </a:cubicBezTo>
                    <a:cubicBezTo>
                      <a:pt x="190" y="113"/>
                      <a:pt x="189" y="113"/>
                      <a:pt x="188" y="113"/>
                    </a:cubicBezTo>
                    <a:cubicBezTo>
                      <a:pt x="181" y="113"/>
                      <a:pt x="175" y="113"/>
                      <a:pt x="168" y="115"/>
                    </a:cubicBezTo>
                    <a:cubicBezTo>
                      <a:pt x="161" y="116"/>
                      <a:pt x="155" y="117"/>
                      <a:pt x="148" y="119"/>
                    </a:cubicBezTo>
                    <a:cubicBezTo>
                      <a:pt x="145" y="120"/>
                      <a:pt x="142" y="121"/>
                      <a:pt x="139" y="122"/>
                    </a:cubicBezTo>
                    <a:cubicBezTo>
                      <a:pt x="135" y="123"/>
                      <a:pt x="132" y="124"/>
                      <a:pt x="129" y="125"/>
                    </a:cubicBezTo>
                    <a:cubicBezTo>
                      <a:pt x="123" y="127"/>
                      <a:pt x="117" y="129"/>
                      <a:pt x="112" y="131"/>
                    </a:cubicBezTo>
                    <a:cubicBezTo>
                      <a:pt x="112" y="131"/>
                      <a:pt x="113" y="130"/>
                      <a:pt x="114" y="131"/>
                    </a:cubicBezTo>
                    <a:cubicBezTo>
                      <a:pt x="108" y="132"/>
                      <a:pt x="103" y="133"/>
                      <a:pt x="99" y="135"/>
                    </a:cubicBezTo>
                    <a:cubicBezTo>
                      <a:pt x="94" y="138"/>
                      <a:pt x="90" y="140"/>
                      <a:pt x="85" y="142"/>
                    </a:cubicBezTo>
                    <a:cubicBezTo>
                      <a:pt x="84" y="142"/>
                      <a:pt x="83" y="141"/>
                      <a:pt x="81" y="141"/>
                    </a:cubicBezTo>
                    <a:cubicBezTo>
                      <a:pt x="82" y="143"/>
                      <a:pt x="83" y="142"/>
                      <a:pt x="84" y="144"/>
                    </a:cubicBezTo>
                    <a:cubicBezTo>
                      <a:pt x="79" y="144"/>
                      <a:pt x="74" y="147"/>
                      <a:pt x="70" y="151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7" y="153"/>
                      <a:pt x="64" y="156"/>
                      <a:pt x="60" y="157"/>
                    </a:cubicBezTo>
                    <a:cubicBezTo>
                      <a:pt x="61" y="157"/>
                      <a:pt x="61" y="157"/>
                      <a:pt x="61" y="158"/>
                    </a:cubicBezTo>
                    <a:cubicBezTo>
                      <a:pt x="59" y="160"/>
                      <a:pt x="57" y="161"/>
                      <a:pt x="56" y="160"/>
                    </a:cubicBezTo>
                    <a:cubicBezTo>
                      <a:pt x="55" y="162"/>
                      <a:pt x="53" y="163"/>
                      <a:pt x="51" y="162"/>
                    </a:cubicBezTo>
                    <a:cubicBezTo>
                      <a:pt x="50" y="164"/>
                      <a:pt x="53" y="164"/>
                      <a:pt x="52" y="165"/>
                    </a:cubicBezTo>
                    <a:cubicBezTo>
                      <a:pt x="43" y="171"/>
                      <a:pt x="33" y="179"/>
                      <a:pt x="24" y="189"/>
                    </a:cubicBezTo>
                    <a:cubicBezTo>
                      <a:pt x="19" y="194"/>
                      <a:pt x="15" y="199"/>
                      <a:pt x="11" y="205"/>
                    </a:cubicBezTo>
                    <a:cubicBezTo>
                      <a:pt x="9" y="207"/>
                      <a:pt x="7" y="210"/>
                      <a:pt x="5" y="212"/>
                    </a:cubicBezTo>
                    <a:cubicBezTo>
                      <a:pt x="3" y="215"/>
                      <a:pt x="2" y="218"/>
                      <a:pt x="0" y="220"/>
                    </a:cubicBezTo>
                    <a:cubicBezTo>
                      <a:pt x="12" y="204"/>
                      <a:pt x="25" y="190"/>
                      <a:pt x="40" y="175"/>
                    </a:cubicBezTo>
                    <a:cubicBezTo>
                      <a:pt x="40" y="176"/>
                      <a:pt x="42" y="172"/>
                      <a:pt x="43" y="174"/>
                    </a:cubicBezTo>
                    <a:cubicBezTo>
                      <a:pt x="45" y="172"/>
                      <a:pt x="47" y="170"/>
                      <a:pt x="49" y="168"/>
                    </a:cubicBezTo>
                    <a:cubicBezTo>
                      <a:pt x="52" y="166"/>
                      <a:pt x="54" y="165"/>
                      <a:pt x="57" y="163"/>
                    </a:cubicBezTo>
                    <a:cubicBezTo>
                      <a:pt x="58" y="162"/>
                      <a:pt x="60" y="161"/>
                      <a:pt x="61" y="160"/>
                    </a:cubicBezTo>
                    <a:cubicBezTo>
                      <a:pt x="62" y="159"/>
                      <a:pt x="64" y="159"/>
                      <a:pt x="65" y="158"/>
                    </a:cubicBezTo>
                    <a:cubicBezTo>
                      <a:pt x="68" y="156"/>
                      <a:pt x="70" y="154"/>
                      <a:pt x="72" y="152"/>
                    </a:cubicBezTo>
                    <a:cubicBezTo>
                      <a:pt x="72" y="153"/>
                      <a:pt x="72" y="154"/>
                      <a:pt x="73" y="153"/>
                    </a:cubicBezTo>
                    <a:cubicBezTo>
                      <a:pt x="72" y="152"/>
                      <a:pt x="73" y="151"/>
                      <a:pt x="74" y="150"/>
                    </a:cubicBezTo>
                    <a:cubicBezTo>
                      <a:pt x="76" y="151"/>
                      <a:pt x="78" y="147"/>
                      <a:pt x="82" y="148"/>
                    </a:cubicBezTo>
                    <a:cubicBezTo>
                      <a:pt x="82" y="146"/>
                      <a:pt x="89" y="144"/>
                      <a:pt x="90" y="144"/>
                    </a:cubicBezTo>
                    <a:cubicBezTo>
                      <a:pt x="91" y="143"/>
                      <a:pt x="90" y="142"/>
                      <a:pt x="91" y="142"/>
                    </a:cubicBezTo>
                    <a:cubicBezTo>
                      <a:pt x="92" y="143"/>
                      <a:pt x="93" y="140"/>
                      <a:pt x="95" y="141"/>
                    </a:cubicBezTo>
                    <a:cubicBezTo>
                      <a:pt x="96" y="139"/>
                      <a:pt x="99" y="138"/>
                      <a:pt x="101" y="137"/>
                    </a:cubicBezTo>
                    <a:cubicBezTo>
                      <a:pt x="103" y="139"/>
                      <a:pt x="106" y="136"/>
                      <a:pt x="108" y="135"/>
                    </a:cubicBezTo>
                    <a:cubicBezTo>
                      <a:pt x="109" y="134"/>
                      <a:pt x="107" y="135"/>
                      <a:pt x="108" y="134"/>
                    </a:cubicBezTo>
                    <a:cubicBezTo>
                      <a:pt x="115" y="131"/>
                      <a:pt x="122" y="129"/>
                      <a:pt x="129" y="127"/>
                    </a:cubicBezTo>
                    <a:cubicBezTo>
                      <a:pt x="133" y="126"/>
                      <a:pt x="137" y="125"/>
                      <a:pt x="140" y="124"/>
                    </a:cubicBezTo>
                    <a:cubicBezTo>
                      <a:pt x="142" y="124"/>
                      <a:pt x="144" y="124"/>
                      <a:pt x="146" y="123"/>
                    </a:cubicBezTo>
                    <a:cubicBezTo>
                      <a:pt x="148" y="123"/>
                      <a:pt x="150" y="123"/>
                      <a:pt x="152" y="123"/>
                    </a:cubicBezTo>
                    <a:cubicBezTo>
                      <a:pt x="152" y="123"/>
                      <a:pt x="151" y="123"/>
                      <a:pt x="151" y="123"/>
                    </a:cubicBezTo>
                    <a:cubicBezTo>
                      <a:pt x="153" y="123"/>
                      <a:pt x="152" y="122"/>
                      <a:pt x="154" y="122"/>
                    </a:cubicBezTo>
                    <a:cubicBezTo>
                      <a:pt x="154" y="123"/>
                      <a:pt x="155" y="123"/>
                      <a:pt x="154" y="124"/>
                    </a:cubicBezTo>
                    <a:cubicBezTo>
                      <a:pt x="156" y="122"/>
                      <a:pt x="160" y="123"/>
                      <a:pt x="163" y="123"/>
                    </a:cubicBezTo>
                    <a:cubicBezTo>
                      <a:pt x="163" y="121"/>
                      <a:pt x="162" y="122"/>
                      <a:pt x="162" y="121"/>
                    </a:cubicBezTo>
                    <a:cubicBezTo>
                      <a:pt x="163" y="121"/>
                      <a:pt x="163" y="120"/>
                      <a:pt x="164" y="120"/>
                    </a:cubicBezTo>
                    <a:cubicBezTo>
                      <a:pt x="165" y="121"/>
                      <a:pt x="163" y="121"/>
                      <a:pt x="164" y="122"/>
                    </a:cubicBezTo>
                    <a:cubicBezTo>
                      <a:pt x="166" y="122"/>
                      <a:pt x="165" y="120"/>
                      <a:pt x="168" y="121"/>
                    </a:cubicBezTo>
                    <a:cubicBezTo>
                      <a:pt x="168" y="123"/>
                      <a:pt x="171" y="121"/>
                      <a:pt x="173" y="122"/>
                    </a:cubicBezTo>
                    <a:cubicBezTo>
                      <a:pt x="174" y="120"/>
                      <a:pt x="174" y="120"/>
                      <a:pt x="174" y="119"/>
                    </a:cubicBezTo>
                    <a:cubicBezTo>
                      <a:pt x="175" y="119"/>
                      <a:pt x="176" y="119"/>
                      <a:pt x="177" y="118"/>
                    </a:cubicBezTo>
                    <a:cubicBezTo>
                      <a:pt x="177" y="119"/>
                      <a:pt x="177" y="119"/>
                      <a:pt x="177" y="119"/>
                    </a:cubicBezTo>
                    <a:cubicBezTo>
                      <a:pt x="178" y="119"/>
                      <a:pt x="183" y="117"/>
                      <a:pt x="183" y="119"/>
                    </a:cubicBezTo>
                    <a:cubicBezTo>
                      <a:pt x="181" y="119"/>
                      <a:pt x="179" y="121"/>
                      <a:pt x="175" y="120"/>
                    </a:cubicBezTo>
                    <a:cubicBezTo>
                      <a:pt x="176" y="123"/>
                      <a:pt x="187" y="118"/>
                      <a:pt x="189" y="122"/>
                    </a:cubicBezTo>
                    <a:cubicBezTo>
                      <a:pt x="182" y="122"/>
                      <a:pt x="177" y="122"/>
                      <a:pt x="171" y="123"/>
                    </a:cubicBezTo>
                    <a:cubicBezTo>
                      <a:pt x="169" y="123"/>
                      <a:pt x="166" y="124"/>
                      <a:pt x="163" y="124"/>
                    </a:cubicBezTo>
                    <a:cubicBezTo>
                      <a:pt x="160" y="124"/>
                      <a:pt x="157" y="125"/>
                      <a:pt x="154" y="125"/>
                    </a:cubicBezTo>
                    <a:cubicBezTo>
                      <a:pt x="154" y="126"/>
                      <a:pt x="155" y="126"/>
                      <a:pt x="154" y="127"/>
                    </a:cubicBezTo>
                    <a:cubicBezTo>
                      <a:pt x="153" y="127"/>
                      <a:pt x="151" y="128"/>
                      <a:pt x="151" y="127"/>
                    </a:cubicBezTo>
                    <a:cubicBezTo>
                      <a:pt x="151" y="126"/>
                      <a:pt x="153" y="128"/>
                      <a:pt x="153" y="126"/>
                    </a:cubicBezTo>
                    <a:cubicBezTo>
                      <a:pt x="150" y="126"/>
                      <a:pt x="145" y="127"/>
                      <a:pt x="143" y="128"/>
                    </a:cubicBezTo>
                    <a:cubicBezTo>
                      <a:pt x="144" y="128"/>
                      <a:pt x="147" y="128"/>
                      <a:pt x="145" y="130"/>
                    </a:cubicBezTo>
                    <a:cubicBezTo>
                      <a:pt x="140" y="130"/>
                      <a:pt x="135" y="131"/>
                      <a:pt x="130" y="133"/>
                    </a:cubicBezTo>
                    <a:cubicBezTo>
                      <a:pt x="125" y="135"/>
                      <a:pt x="120" y="137"/>
                      <a:pt x="116" y="138"/>
                    </a:cubicBezTo>
                    <a:cubicBezTo>
                      <a:pt x="110" y="140"/>
                      <a:pt x="103" y="142"/>
                      <a:pt x="97" y="145"/>
                    </a:cubicBezTo>
                    <a:cubicBezTo>
                      <a:pt x="94" y="146"/>
                      <a:pt x="91" y="147"/>
                      <a:pt x="88" y="149"/>
                    </a:cubicBezTo>
                    <a:cubicBezTo>
                      <a:pt x="85" y="150"/>
                      <a:pt x="82" y="152"/>
                      <a:pt x="79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5" y="157"/>
                      <a:pt x="69" y="157"/>
                      <a:pt x="67" y="162"/>
                    </a:cubicBezTo>
                    <a:cubicBezTo>
                      <a:pt x="65" y="162"/>
                      <a:pt x="64" y="163"/>
                      <a:pt x="63" y="161"/>
                    </a:cubicBezTo>
                    <a:cubicBezTo>
                      <a:pt x="62" y="162"/>
                      <a:pt x="60" y="163"/>
                      <a:pt x="60" y="164"/>
                    </a:cubicBezTo>
                    <a:cubicBezTo>
                      <a:pt x="62" y="162"/>
                      <a:pt x="64" y="162"/>
                      <a:pt x="65" y="163"/>
                    </a:cubicBezTo>
                    <a:cubicBezTo>
                      <a:pt x="62" y="165"/>
                      <a:pt x="56" y="170"/>
                      <a:pt x="52" y="172"/>
                    </a:cubicBezTo>
                    <a:cubicBezTo>
                      <a:pt x="49" y="177"/>
                      <a:pt x="42" y="181"/>
                      <a:pt x="40" y="185"/>
                    </a:cubicBezTo>
                    <a:cubicBezTo>
                      <a:pt x="43" y="184"/>
                      <a:pt x="47" y="177"/>
                      <a:pt x="50" y="180"/>
                    </a:cubicBezTo>
                    <a:cubicBezTo>
                      <a:pt x="47" y="181"/>
                      <a:pt x="47" y="186"/>
                      <a:pt x="43" y="187"/>
                    </a:cubicBezTo>
                    <a:cubicBezTo>
                      <a:pt x="44" y="188"/>
                      <a:pt x="43" y="189"/>
                      <a:pt x="41" y="190"/>
                    </a:cubicBezTo>
                    <a:cubicBezTo>
                      <a:pt x="42" y="195"/>
                      <a:pt x="33" y="197"/>
                      <a:pt x="32" y="203"/>
                    </a:cubicBezTo>
                    <a:cubicBezTo>
                      <a:pt x="31" y="203"/>
                      <a:pt x="29" y="204"/>
                      <a:pt x="27" y="205"/>
                    </a:cubicBezTo>
                    <a:cubicBezTo>
                      <a:pt x="28" y="206"/>
                      <a:pt x="29" y="204"/>
                      <a:pt x="29" y="206"/>
                    </a:cubicBezTo>
                    <a:cubicBezTo>
                      <a:pt x="30" y="205"/>
                      <a:pt x="31" y="203"/>
                      <a:pt x="31" y="203"/>
                    </a:cubicBezTo>
                    <a:cubicBezTo>
                      <a:pt x="30" y="206"/>
                      <a:pt x="28" y="208"/>
                      <a:pt x="27" y="210"/>
                    </a:cubicBezTo>
                    <a:cubicBezTo>
                      <a:pt x="25" y="212"/>
                      <a:pt x="24" y="214"/>
                      <a:pt x="22" y="216"/>
                    </a:cubicBezTo>
                    <a:cubicBezTo>
                      <a:pt x="21" y="218"/>
                      <a:pt x="20" y="220"/>
                      <a:pt x="19" y="222"/>
                    </a:cubicBezTo>
                    <a:cubicBezTo>
                      <a:pt x="17" y="225"/>
                      <a:pt x="16" y="227"/>
                      <a:pt x="15" y="229"/>
                    </a:cubicBezTo>
                    <a:cubicBezTo>
                      <a:pt x="19" y="231"/>
                      <a:pt x="12" y="234"/>
                      <a:pt x="12" y="236"/>
                    </a:cubicBezTo>
                    <a:cubicBezTo>
                      <a:pt x="15" y="235"/>
                      <a:pt x="10" y="240"/>
                      <a:pt x="9" y="242"/>
                    </a:cubicBezTo>
                    <a:cubicBezTo>
                      <a:pt x="8" y="244"/>
                      <a:pt x="7" y="246"/>
                      <a:pt x="7" y="248"/>
                    </a:cubicBezTo>
                    <a:cubicBezTo>
                      <a:pt x="6" y="251"/>
                      <a:pt x="6" y="253"/>
                      <a:pt x="6" y="254"/>
                    </a:cubicBezTo>
                    <a:cubicBezTo>
                      <a:pt x="9" y="253"/>
                      <a:pt x="7" y="249"/>
                      <a:pt x="10" y="247"/>
                    </a:cubicBezTo>
                    <a:cubicBezTo>
                      <a:pt x="11" y="248"/>
                      <a:pt x="11" y="248"/>
                      <a:pt x="11" y="249"/>
                    </a:cubicBezTo>
                    <a:cubicBezTo>
                      <a:pt x="10" y="249"/>
                      <a:pt x="10" y="252"/>
                      <a:pt x="11" y="253"/>
                    </a:cubicBezTo>
                    <a:cubicBezTo>
                      <a:pt x="12" y="250"/>
                      <a:pt x="13" y="249"/>
                      <a:pt x="15" y="247"/>
                    </a:cubicBezTo>
                    <a:cubicBezTo>
                      <a:pt x="15" y="249"/>
                      <a:pt x="15" y="251"/>
                      <a:pt x="15" y="253"/>
                    </a:cubicBezTo>
                    <a:cubicBezTo>
                      <a:pt x="14" y="255"/>
                      <a:pt x="14" y="256"/>
                      <a:pt x="12" y="257"/>
                    </a:cubicBezTo>
                    <a:cubicBezTo>
                      <a:pt x="13" y="260"/>
                      <a:pt x="10" y="263"/>
                      <a:pt x="9" y="267"/>
                    </a:cubicBezTo>
                    <a:cubicBezTo>
                      <a:pt x="12" y="267"/>
                      <a:pt x="9" y="271"/>
                      <a:pt x="8" y="274"/>
                    </a:cubicBezTo>
                    <a:cubicBezTo>
                      <a:pt x="9" y="277"/>
                      <a:pt x="11" y="276"/>
                      <a:pt x="10" y="279"/>
                    </a:cubicBezTo>
                    <a:cubicBezTo>
                      <a:pt x="11" y="278"/>
                      <a:pt x="10" y="277"/>
                      <a:pt x="12" y="277"/>
                    </a:cubicBezTo>
                    <a:cubicBezTo>
                      <a:pt x="13" y="279"/>
                      <a:pt x="15" y="280"/>
                      <a:pt x="14" y="283"/>
                    </a:cubicBezTo>
                    <a:cubicBezTo>
                      <a:pt x="13" y="283"/>
                      <a:pt x="13" y="282"/>
                      <a:pt x="13" y="282"/>
                    </a:cubicBezTo>
                    <a:cubicBezTo>
                      <a:pt x="12" y="284"/>
                      <a:pt x="12" y="287"/>
                      <a:pt x="13" y="288"/>
                    </a:cubicBezTo>
                    <a:cubicBezTo>
                      <a:pt x="11" y="290"/>
                      <a:pt x="13" y="290"/>
                      <a:pt x="12" y="291"/>
                    </a:cubicBezTo>
                    <a:cubicBezTo>
                      <a:pt x="12" y="294"/>
                      <a:pt x="9" y="297"/>
                      <a:pt x="12" y="299"/>
                    </a:cubicBezTo>
                    <a:cubicBezTo>
                      <a:pt x="13" y="298"/>
                      <a:pt x="12" y="295"/>
                      <a:pt x="15" y="295"/>
                    </a:cubicBezTo>
                    <a:cubicBezTo>
                      <a:pt x="15" y="297"/>
                      <a:pt x="13" y="298"/>
                      <a:pt x="14" y="298"/>
                    </a:cubicBezTo>
                    <a:cubicBezTo>
                      <a:pt x="15" y="298"/>
                      <a:pt x="15" y="296"/>
                      <a:pt x="16" y="295"/>
                    </a:cubicBezTo>
                    <a:cubicBezTo>
                      <a:pt x="16" y="294"/>
                      <a:pt x="17" y="293"/>
                      <a:pt x="18" y="293"/>
                    </a:cubicBezTo>
                    <a:cubicBezTo>
                      <a:pt x="17" y="296"/>
                      <a:pt x="17" y="296"/>
                      <a:pt x="17" y="296"/>
                    </a:cubicBezTo>
                    <a:cubicBezTo>
                      <a:pt x="18" y="296"/>
                      <a:pt x="19" y="294"/>
                      <a:pt x="20" y="296"/>
                    </a:cubicBezTo>
                    <a:cubicBezTo>
                      <a:pt x="20" y="295"/>
                      <a:pt x="21" y="294"/>
                      <a:pt x="20" y="293"/>
                    </a:cubicBezTo>
                    <a:cubicBezTo>
                      <a:pt x="20" y="294"/>
                      <a:pt x="19" y="295"/>
                      <a:pt x="18" y="294"/>
                    </a:cubicBezTo>
                    <a:cubicBezTo>
                      <a:pt x="19" y="293"/>
                      <a:pt x="20" y="291"/>
                      <a:pt x="21" y="289"/>
                    </a:cubicBezTo>
                    <a:cubicBezTo>
                      <a:pt x="22" y="291"/>
                      <a:pt x="21" y="294"/>
                      <a:pt x="21" y="297"/>
                    </a:cubicBezTo>
                    <a:cubicBezTo>
                      <a:pt x="20" y="299"/>
                      <a:pt x="19" y="302"/>
                      <a:pt x="19" y="304"/>
                    </a:cubicBezTo>
                    <a:cubicBezTo>
                      <a:pt x="20" y="304"/>
                      <a:pt x="21" y="305"/>
                      <a:pt x="21" y="306"/>
                    </a:cubicBezTo>
                    <a:cubicBezTo>
                      <a:pt x="21" y="304"/>
                      <a:pt x="22" y="302"/>
                      <a:pt x="20" y="304"/>
                    </a:cubicBezTo>
                    <a:cubicBezTo>
                      <a:pt x="21" y="302"/>
                      <a:pt x="22" y="302"/>
                      <a:pt x="23" y="302"/>
                    </a:cubicBezTo>
                    <a:cubicBezTo>
                      <a:pt x="24" y="305"/>
                      <a:pt x="22" y="304"/>
                      <a:pt x="21" y="307"/>
                    </a:cubicBezTo>
                    <a:cubicBezTo>
                      <a:pt x="22" y="305"/>
                      <a:pt x="23" y="305"/>
                      <a:pt x="24" y="307"/>
                    </a:cubicBezTo>
                    <a:close/>
                    <a:moveTo>
                      <a:pt x="180" y="4"/>
                    </a:moveTo>
                    <a:cubicBezTo>
                      <a:pt x="181" y="3"/>
                      <a:pt x="183" y="4"/>
                      <a:pt x="184" y="4"/>
                    </a:cubicBezTo>
                    <a:cubicBezTo>
                      <a:pt x="184" y="5"/>
                      <a:pt x="181" y="5"/>
                      <a:pt x="180" y="4"/>
                    </a:cubicBezTo>
                    <a:close/>
                    <a:moveTo>
                      <a:pt x="314" y="21"/>
                    </a:moveTo>
                    <a:cubicBezTo>
                      <a:pt x="315" y="21"/>
                      <a:pt x="318" y="21"/>
                      <a:pt x="321" y="22"/>
                    </a:cubicBezTo>
                    <a:cubicBezTo>
                      <a:pt x="321" y="22"/>
                      <a:pt x="320" y="22"/>
                      <a:pt x="320" y="23"/>
                    </a:cubicBezTo>
                    <a:cubicBezTo>
                      <a:pt x="318" y="22"/>
                      <a:pt x="316" y="22"/>
                      <a:pt x="315" y="22"/>
                    </a:cubicBezTo>
                    <a:cubicBezTo>
                      <a:pt x="314" y="22"/>
                      <a:pt x="315" y="21"/>
                      <a:pt x="314" y="21"/>
                    </a:cubicBezTo>
                    <a:close/>
                    <a:moveTo>
                      <a:pt x="550" y="250"/>
                    </a:moveTo>
                    <a:cubicBezTo>
                      <a:pt x="550" y="250"/>
                      <a:pt x="550" y="251"/>
                      <a:pt x="550" y="252"/>
                    </a:cubicBezTo>
                    <a:cubicBezTo>
                      <a:pt x="549" y="252"/>
                      <a:pt x="548" y="250"/>
                      <a:pt x="547" y="248"/>
                    </a:cubicBezTo>
                    <a:cubicBezTo>
                      <a:pt x="549" y="249"/>
                      <a:pt x="548" y="247"/>
                      <a:pt x="549" y="248"/>
                    </a:cubicBezTo>
                    <a:cubicBezTo>
                      <a:pt x="549" y="247"/>
                      <a:pt x="547" y="243"/>
                      <a:pt x="549" y="244"/>
                    </a:cubicBezTo>
                    <a:cubicBezTo>
                      <a:pt x="549" y="245"/>
                      <a:pt x="550" y="248"/>
                      <a:pt x="550" y="250"/>
                    </a:cubicBezTo>
                    <a:close/>
                    <a:moveTo>
                      <a:pt x="311" y="636"/>
                    </a:moveTo>
                    <a:cubicBezTo>
                      <a:pt x="311" y="637"/>
                      <a:pt x="309" y="636"/>
                      <a:pt x="308" y="637"/>
                    </a:cubicBezTo>
                    <a:cubicBezTo>
                      <a:pt x="307" y="636"/>
                      <a:pt x="307" y="636"/>
                      <a:pt x="307" y="636"/>
                    </a:cubicBezTo>
                    <a:cubicBezTo>
                      <a:pt x="309" y="635"/>
                      <a:pt x="309" y="636"/>
                      <a:pt x="310" y="635"/>
                    </a:cubicBezTo>
                    <a:cubicBezTo>
                      <a:pt x="310" y="636"/>
                      <a:pt x="310" y="637"/>
                      <a:pt x="311" y="636"/>
                    </a:cubicBezTo>
                    <a:close/>
                    <a:moveTo>
                      <a:pt x="213" y="474"/>
                    </a:moveTo>
                    <a:cubicBezTo>
                      <a:pt x="211" y="473"/>
                      <a:pt x="210" y="476"/>
                      <a:pt x="209" y="474"/>
                    </a:cubicBezTo>
                    <a:cubicBezTo>
                      <a:pt x="210" y="473"/>
                      <a:pt x="212" y="471"/>
                      <a:pt x="213" y="474"/>
                    </a:cubicBezTo>
                    <a:close/>
                    <a:moveTo>
                      <a:pt x="281" y="237"/>
                    </a:moveTo>
                    <a:cubicBezTo>
                      <a:pt x="283" y="238"/>
                      <a:pt x="284" y="238"/>
                      <a:pt x="285" y="240"/>
                    </a:cubicBezTo>
                    <a:cubicBezTo>
                      <a:pt x="283" y="240"/>
                      <a:pt x="282" y="239"/>
                      <a:pt x="281" y="237"/>
                    </a:cubicBezTo>
                    <a:close/>
                    <a:moveTo>
                      <a:pt x="22" y="301"/>
                    </a:moveTo>
                    <a:cubicBezTo>
                      <a:pt x="22" y="301"/>
                      <a:pt x="22" y="300"/>
                      <a:pt x="21" y="300"/>
                    </a:cubicBezTo>
                    <a:cubicBezTo>
                      <a:pt x="21" y="298"/>
                      <a:pt x="22" y="298"/>
                      <a:pt x="22" y="297"/>
                    </a:cubicBezTo>
                    <a:cubicBezTo>
                      <a:pt x="23" y="297"/>
                      <a:pt x="22" y="298"/>
                      <a:pt x="22" y="298"/>
                    </a:cubicBezTo>
                    <a:cubicBezTo>
                      <a:pt x="23" y="299"/>
                      <a:pt x="23" y="298"/>
                      <a:pt x="23" y="298"/>
                    </a:cubicBezTo>
                    <a:cubicBezTo>
                      <a:pt x="24" y="299"/>
                      <a:pt x="23" y="301"/>
                      <a:pt x="22" y="301"/>
                    </a:cubicBezTo>
                    <a:close/>
                    <a:moveTo>
                      <a:pt x="14" y="277"/>
                    </a:moveTo>
                    <a:cubicBezTo>
                      <a:pt x="13" y="276"/>
                      <a:pt x="13" y="275"/>
                      <a:pt x="14" y="274"/>
                    </a:cubicBezTo>
                    <a:cubicBezTo>
                      <a:pt x="15" y="274"/>
                      <a:pt x="15" y="276"/>
                      <a:pt x="15" y="277"/>
                    </a:cubicBezTo>
                    <a:cubicBezTo>
                      <a:pt x="14" y="277"/>
                      <a:pt x="14" y="277"/>
                      <a:pt x="14" y="277"/>
                    </a:cubicBezTo>
                    <a:close/>
                    <a:moveTo>
                      <a:pt x="12" y="247"/>
                    </a:moveTo>
                    <a:cubicBezTo>
                      <a:pt x="11" y="246"/>
                      <a:pt x="12" y="242"/>
                      <a:pt x="14" y="243"/>
                    </a:cubicBezTo>
                    <a:cubicBezTo>
                      <a:pt x="13" y="245"/>
                      <a:pt x="13" y="245"/>
                      <a:pt x="12" y="247"/>
                    </a:cubicBezTo>
                    <a:close/>
                    <a:moveTo>
                      <a:pt x="81" y="235"/>
                    </a:moveTo>
                    <a:cubicBezTo>
                      <a:pt x="80" y="235"/>
                      <a:pt x="82" y="231"/>
                      <a:pt x="83" y="233"/>
                    </a:cubicBezTo>
                    <a:cubicBezTo>
                      <a:pt x="83" y="233"/>
                      <a:pt x="81" y="234"/>
                      <a:pt x="81" y="235"/>
                    </a:cubicBezTo>
                    <a:close/>
                    <a:moveTo>
                      <a:pt x="91" y="229"/>
                    </a:moveTo>
                    <a:cubicBezTo>
                      <a:pt x="90" y="229"/>
                      <a:pt x="91" y="227"/>
                      <a:pt x="90" y="228"/>
                    </a:cubicBezTo>
                    <a:cubicBezTo>
                      <a:pt x="90" y="227"/>
                      <a:pt x="92" y="224"/>
                      <a:pt x="93" y="226"/>
                    </a:cubicBezTo>
                    <a:cubicBezTo>
                      <a:pt x="91" y="227"/>
                      <a:pt x="91" y="228"/>
                      <a:pt x="91" y="229"/>
                    </a:cubicBezTo>
                    <a:close/>
                    <a:moveTo>
                      <a:pt x="126" y="40"/>
                    </a:moveTo>
                    <a:cubicBezTo>
                      <a:pt x="125" y="38"/>
                      <a:pt x="130" y="38"/>
                      <a:pt x="132" y="38"/>
                    </a:cubicBezTo>
                    <a:cubicBezTo>
                      <a:pt x="131" y="40"/>
                      <a:pt x="127" y="40"/>
                      <a:pt x="126" y="40"/>
                    </a:cubicBezTo>
                    <a:close/>
                    <a:moveTo>
                      <a:pt x="169" y="120"/>
                    </a:moveTo>
                    <a:cubicBezTo>
                      <a:pt x="169" y="118"/>
                      <a:pt x="172" y="120"/>
                      <a:pt x="173" y="120"/>
                    </a:cubicBezTo>
                    <a:cubicBezTo>
                      <a:pt x="173" y="121"/>
                      <a:pt x="170" y="121"/>
                      <a:pt x="169" y="120"/>
                    </a:cubicBezTo>
                    <a:close/>
                    <a:moveTo>
                      <a:pt x="237" y="120"/>
                    </a:moveTo>
                    <a:cubicBezTo>
                      <a:pt x="237" y="122"/>
                      <a:pt x="233" y="120"/>
                      <a:pt x="233" y="121"/>
                    </a:cubicBezTo>
                    <a:cubicBezTo>
                      <a:pt x="233" y="122"/>
                      <a:pt x="234" y="121"/>
                      <a:pt x="236" y="122"/>
                    </a:cubicBezTo>
                    <a:cubicBezTo>
                      <a:pt x="242" y="118"/>
                      <a:pt x="253" y="124"/>
                      <a:pt x="261" y="126"/>
                    </a:cubicBezTo>
                    <a:cubicBezTo>
                      <a:pt x="268" y="127"/>
                      <a:pt x="274" y="127"/>
                      <a:pt x="279" y="130"/>
                    </a:cubicBezTo>
                    <a:cubicBezTo>
                      <a:pt x="279" y="130"/>
                      <a:pt x="280" y="130"/>
                      <a:pt x="279" y="131"/>
                    </a:cubicBezTo>
                    <a:cubicBezTo>
                      <a:pt x="282" y="131"/>
                      <a:pt x="283" y="133"/>
                      <a:pt x="286" y="134"/>
                    </a:cubicBezTo>
                    <a:cubicBezTo>
                      <a:pt x="286" y="136"/>
                      <a:pt x="285" y="135"/>
                      <a:pt x="288" y="136"/>
                    </a:cubicBezTo>
                    <a:cubicBezTo>
                      <a:pt x="286" y="136"/>
                      <a:pt x="287" y="137"/>
                      <a:pt x="287" y="138"/>
                    </a:cubicBezTo>
                    <a:cubicBezTo>
                      <a:pt x="285" y="138"/>
                      <a:pt x="286" y="136"/>
                      <a:pt x="286" y="136"/>
                    </a:cubicBezTo>
                    <a:cubicBezTo>
                      <a:pt x="285" y="136"/>
                      <a:pt x="284" y="136"/>
                      <a:pt x="283" y="137"/>
                    </a:cubicBezTo>
                    <a:cubicBezTo>
                      <a:pt x="282" y="136"/>
                      <a:pt x="282" y="135"/>
                      <a:pt x="281" y="134"/>
                    </a:cubicBezTo>
                    <a:cubicBezTo>
                      <a:pt x="280" y="134"/>
                      <a:pt x="280" y="135"/>
                      <a:pt x="279" y="135"/>
                    </a:cubicBezTo>
                    <a:cubicBezTo>
                      <a:pt x="279" y="137"/>
                      <a:pt x="284" y="137"/>
                      <a:pt x="284" y="140"/>
                    </a:cubicBezTo>
                    <a:cubicBezTo>
                      <a:pt x="281" y="139"/>
                      <a:pt x="281" y="137"/>
                      <a:pt x="279" y="137"/>
                    </a:cubicBezTo>
                    <a:cubicBezTo>
                      <a:pt x="280" y="138"/>
                      <a:pt x="282" y="139"/>
                      <a:pt x="283" y="140"/>
                    </a:cubicBezTo>
                    <a:cubicBezTo>
                      <a:pt x="288" y="140"/>
                      <a:pt x="289" y="136"/>
                      <a:pt x="295" y="137"/>
                    </a:cubicBezTo>
                    <a:cubicBezTo>
                      <a:pt x="295" y="136"/>
                      <a:pt x="293" y="136"/>
                      <a:pt x="292" y="135"/>
                    </a:cubicBezTo>
                    <a:cubicBezTo>
                      <a:pt x="297" y="134"/>
                      <a:pt x="300" y="139"/>
                      <a:pt x="303" y="138"/>
                    </a:cubicBezTo>
                    <a:cubicBezTo>
                      <a:pt x="304" y="139"/>
                      <a:pt x="305" y="139"/>
                      <a:pt x="305" y="140"/>
                    </a:cubicBezTo>
                    <a:cubicBezTo>
                      <a:pt x="307" y="141"/>
                      <a:pt x="311" y="141"/>
                      <a:pt x="310" y="142"/>
                    </a:cubicBezTo>
                    <a:cubicBezTo>
                      <a:pt x="311" y="143"/>
                      <a:pt x="312" y="141"/>
                      <a:pt x="313" y="142"/>
                    </a:cubicBezTo>
                    <a:cubicBezTo>
                      <a:pt x="315" y="147"/>
                      <a:pt x="324" y="147"/>
                      <a:pt x="326" y="151"/>
                    </a:cubicBezTo>
                    <a:cubicBezTo>
                      <a:pt x="330" y="151"/>
                      <a:pt x="335" y="155"/>
                      <a:pt x="337" y="157"/>
                    </a:cubicBezTo>
                    <a:cubicBezTo>
                      <a:pt x="342" y="156"/>
                      <a:pt x="350" y="164"/>
                      <a:pt x="352" y="168"/>
                    </a:cubicBezTo>
                    <a:cubicBezTo>
                      <a:pt x="355" y="171"/>
                      <a:pt x="356" y="170"/>
                      <a:pt x="359" y="173"/>
                    </a:cubicBezTo>
                    <a:cubicBezTo>
                      <a:pt x="358" y="172"/>
                      <a:pt x="357" y="169"/>
                      <a:pt x="356" y="169"/>
                    </a:cubicBezTo>
                    <a:cubicBezTo>
                      <a:pt x="357" y="168"/>
                      <a:pt x="359" y="170"/>
                      <a:pt x="363" y="173"/>
                    </a:cubicBezTo>
                    <a:cubicBezTo>
                      <a:pt x="363" y="173"/>
                      <a:pt x="362" y="173"/>
                      <a:pt x="361" y="173"/>
                    </a:cubicBezTo>
                    <a:cubicBezTo>
                      <a:pt x="362" y="174"/>
                      <a:pt x="364" y="175"/>
                      <a:pt x="366" y="176"/>
                    </a:cubicBezTo>
                    <a:cubicBezTo>
                      <a:pt x="368" y="177"/>
                      <a:pt x="369" y="179"/>
                      <a:pt x="371" y="180"/>
                    </a:cubicBezTo>
                    <a:cubicBezTo>
                      <a:pt x="375" y="183"/>
                      <a:pt x="378" y="187"/>
                      <a:pt x="378" y="191"/>
                    </a:cubicBezTo>
                    <a:cubicBezTo>
                      <a:pt x="377" y="189"/>
                      <a:pt x="375" y="188"/>
                      <a:pt x="374" y="188"/>
                    </a:cubicBezTo>
                    <a:cubicBezTo>
                      <a:pt x="375" y="188"/>
                      <a:pt x="378" y="195"/>
                      <a:pt x="381" y="193"/>
                    </a:cubicBezTo>
                    <a:cubicBezTo>
                      <a:pt x="382" y="195"/>
                      <a:pt x="382" y="196"/>
                      <a:pt x="382" y="197"/>
                    </a:cubicBezTo>
                    <a:cubicBezTo>
                      <a:pt x="381" y="197"/>
                      <a:pt x="380" y="198"/>
                      <a:pt x="379" y="196"/>
                    </a:cubicBezTo>
                    <a:cubicBezTo>
                      <a:pt x="378" y="197"/>
                      <a:pt x="381" y="198"/>
                      <a:pt x="379" y="198"/>
                    </a:cubicBezTo>
                    <a:cubicBezTo>
                      <a:pt x="376" y="196"/>
                      <a:pt x="376" y="193"/>
                      <a:pt x="373" y="190"/>
                    </a:cubicBezTo>
                    <a:cubicBezTo>
                      <a:pt x="373" y="192"/>
                      <a:pt x="374" y="194"/>
                      <a:pt x="377" y="197"/>
                    </a:cubicBezTo>
                    <a:cubicBezTo>
                      <a:pt x="375" y="196"/>
                      <a:pt x="373" y="194"/>
                      <a:pt x="372" y="193"/>
                    </a:cubicBezTo>
                    <a:cubicBezTo>
                      <a:pt x="370" y="192"/>
                      <a:pt x="369" y="191"/>
                      <a:pt x="367" y="190"/>
                    </a:cubicBezTo>
                    <a:cubicBezTo>
                      <a:pt x="365" y="188"/>
                      <a:pt x="362" y="185"/>
                      <a:pt x="359" y="181"/>
                    </a:cubicBezTo>
                    <a:cubicBezTo>
                      <a:pt x="358" y="183"/>
                      <a:pt x="361" y="185"/>
                      <a:pt x="360" y="187"/>
                    </a:cubicBezTo>
                    <a:cubicBezTo>
                      <a:pt x="356" y="182"/>
                      <a:pt x="351" y="181"/>
                      <a:pt x="348" y="178"/>
                    </a:cubicBezTo>
                    <a:cubicBezTo>
                      <a:pt x="349" y="177"/>
                      <a:pt x="349" y="177"/>
                      <a:pt x="349" y="177"/>
                    </a:cubicBezTo>
                    <a:cubicBezTo>
                      <a:pt x="349" y="176"/>
                      <a:pt x="350" y="177"/>
                      <a:pt x="351" y="177"/>
                    </a:cubicBezTo>
                    <a:cubicBezTo>
                      <a:pt x="351" y="176"/>
                      <a:pt x="348" y="175"/>
                      <a:pt x="348" y="177"/>
                    </a:cubicBezTo>
                    <a:cubicBezTo>
                      <a:pt x="347" y="176"/>
                      <a:pt x="345" y="176"/>
                      <a:pt x="344" y="174"/>
                    </a:cubicBezTo>
                    <a:cubicBezTo>
                      <a:pt x="344" y="174"/>
                      <a:pt x="346" y="174"/>
                      <a:pt x="347" y="175"/>
                    </a:cubicBezTo>
                    <a:cubicBezTo>
                      <a:pt x="347" y="173"/>
                      <a:pt x="342" y="172"/>
                      <a:pt x="339" y="171"/>
                    </a:cubicBezTo>
                    <a:cubicBezTo>
                      <a:pt x="337" y="171"/>
                      <a:pt x="340" y="170"/>
                      <a:pt x="338" y="169"/>
                    </a:cubicBezTo>
                    <a:cubicBezTo>
                      <a:pt x="337" y="169"/>
                      <a:pt x="334" y="167"/>
                      <a:pt x="331" y="165"/>
                    </a:cubicBezTo>
                    <a:cubicBezTo>
                      <a:pt x="328" y="163"/>
                      <a:pt x="325" y="160"/>
                      <a:pt x="325" y="159"/>
                    </a:cubicBezTo>
                    <a:cubicBezTo>
                      <a:pt x="323" y="158"/>
                      <a:pt x="323" y="159"/>
                      <a:pt x="322" y="160"/>
                    </a:cubicBezTo>
                    <a:cubicBezTo>
                      <a:pt x="320" y="159"/>
                      <a:pt x="320" y="158"/>
                      <a:pt x="320" y="157"/>
                    </a:cubicBezTo>
                    <a:cubicBezTo>
                      <a:pt x="317" y="158"/>
                      <a:pt x="315" y="155"/>
                      <a:pt x="313" y="152"/>
                    </a:cubicBezTo>
                    <a:cubicBezTo>
                      <a:pt x="311" y="151"/>
                      <a:pt x="313" y="154"/>
                      <a:pt x="312" y="153"/>
                    </a:cubicBezTo>
                    <a:cubicBezTo>
                      <a:pt x="311" y="153"/>
                      <a:pt x="311" y="153"/>
                      <a:pt x="312" y="152"/>
                    </a:cubicBezTo>
                    <a:cubicBezTo>
                      <a:pt x="310" y="151"/>
                      <a:pt x="309" y="153"/>
                      <a:pt x="307" y="151"/>
                    </a:cubicBezTo>
                    <a:cubicBezTo>
                      <a:pt x="308" y="150"/>
                      <a:pt x="309" y="149"/>
                      <a:pt x="310" y="148"/>
                    </a:cubicBezTo>
                    <a:cubicBezTo>
                      <a:pt x="309" y="147"/>
                      <a:pt x="309" y="149"/>
                      <a:pt x="308" y="150"/>
                    </a:cubicBezTo>
                    <a:cubicBezTo>
                      <a:pt x="305" y="149"/>
                      <a:pt x="307" y="148"/>
                      <a:pt x="305" y="147"/>
                    </a:cubicBezTo>
                    <a:cubicBezTo>
                      <a:pt x="305" y="149"/>
                      <a:pt x="300" y="150"/>
                      <a:pt x="300" y="146"/>
                    </a:cubicBezTo>
                    <a:cubicBezTo>
                      <a:pt x="302" y="147"/>
                      <a:pt x="302" y="148"/>
                      <a:pt x="303" y="149"/>
                    </a:cubicBezTo>
                    <a:cubicBezTo>
                      <a:pt x="303" y="148"/>
                      <a:pt x="302" y="147"/>
                      <a:pt x="304" y="147"/>
                    </a:cubicBezTo>
                    <a:cubicBezTo>
                      <a:pt x="301" y="147"/>
                      <a:pt x="301" y="145"/>
                      <a:pt x="299" y="144"/>
                    </a:cubicBezTo>
                    <a:cubicBezTo>
                      <a:pt x="298" y="145"/>
                      <a:pt x="296" y="145"/>
                      <a:pt x="297" y="148"/>
                    </a:cubicBezTo>
                    <a:cubicBezTo>
                      <a:pt x="296" y="146"/>
                      <a:pt x="294" y="145"/>
                      <a:pt x="293" y="143"/>
                    </a:cubicBezTo>
                    <a:cubicBezTo>
                      <a:pt x="293" y="142"/>
                      <a:pt x="295" y="143"/>
                      <a:pt x="296" y="144"/>
                    </a:cubicBezTo>
                    <a:cubicBezTo>
                      <a:pt x="297" y="144"/>
                      <a:pt x="296" y="142"/>
                      <a:pt x="296" y="141"/>
                    </a:cubicBezTo>
                    <a:cubicBezTo>
                      <a:pt x="295" y="141"/>
                      <a:pt x="296" y="142"/>
                      <a:pt x="295" y="142"/>
                    </a:cubicBezTo>
                    <a:cubicBezTo>
                      <a:pt x="294" y="142"/>
                      <a:pt x="293" y="141"/>
                      <a:pt x="291" y="140"/>
                    </a:cubicBezTo>
                    <a:cubicBezTo>
                      <a:pt x="291" y="139"/>
                      <a:pt x="292" y="140"/>
                      <a:pt x="292" y="139"/>
                    </a:cubicBezTo>
                    <a:cubicBezTo>
                      <a:pt x="288" y="138"/>
                      <a:pt x="289" y="142"/>
                      <a:pt x="285" y="140"/>
                    </a:cubicBezTo>
                    <a:cubicBezTo>
                      <a:pt x="285" y="141"/>
                      <a:pt x="286" y="141"/>
                      <a:pt x="286" y="142"/>
                    </a:cubicBezTo>
                    <a:cubicBezTo>
                      <a:pt x="279" y="143"/>
                      <a:pt x="273" y="135"/>
                      <a:pt x="267" y="136"/>
                    </a:cubicBezTo>
                    <a:cubicBezTo>
                      <a:pt x="266" y="135"/>
                      <a:pt x="267" y="134"/>
                      <a:pt x="264" y="135"/>
                    </a:cubicBezTo>
                    <a:cubicBezTo>
                      <a:pt x="264" y="132"/>
                      <a:pt x="267" y="132"/>
                      <a:pt x="269" y="132"/>
                    </a:cubicBezTo>
                    <a:cubicBezTo>
                      <a:pt x="269" y="133"/>
                      <a:pt x="268" y="133"/>
                      <a:pt x="268" y="133"/>
                    </a:cubicBezTo>
                    <a:cubicBezTo>
                      <a:pt x="270" y="135"/>
                      <a:pt x="274" y="138"/>
                      <a:pt x="278" y="137"/>
                    </a:cubicBezTo>
                    <a:cubicBezTo>
                      <a:pt x="273" y="135"/>
                      <a:pt x="271" y="132"/>
                      <a:pt x="267" y="131"/>
                    </a:cubicBezTo>
                    <a:cubicBezTo>
                      <a:pt x="268" y="130"/>
                      <a:pt x="267" y="130"/>
                      <a:pt x="267" y="129"/>
                    </a:cubicBezTo>
                    <a:cubicBezTo>
                      <a:pt x="265" y="128"/>
                      <a:pt x="268" y="132"/>
                      <a:pt x="265" y="132"/>
                    </a:cubicBezTo>
                    <a:cubicBezTo>
                      <a:pt x="265" y="130"/>
                      <a:pt x="260" y="131"/>
                      <a:pt x="258" y="129"/>
                    </a:cubicBezTo>
                    <a:cubicBezTo>
                      <a:pt x="258" y="129"/>
                      <a:pt x="258" y="129"/>
                      <a:pt x="259" y="130"/>
                    </a:cubicBezTo>
                    <a:cubicBezTo>
                      <a:pt x="258" y="131"/>
                      <a:pt x="257" y="128"/>
                      <a:pt x="255" y="128"/>
                    </a:cubicBezTo>
                    <a:cubicBezTo>
                      <a:pt x="255" y="128"/>
                      <a:pt x="256" y="129"/>
                      <a:pt x="257" y="129"/>
                    </a:cubicBezTo>
                    <a:cubicBezTo>
                      <a:pt x="256" y="130"/>
                      <a:pt x="255" y="128"/>
                      <a:pt x="254" y="129"/>
                    </a:cubicBezTo>
                    <a:cubicBezTo>
                      <a:pt x="254" y="129"/>
                      <a:pt x="255" y="129"/>
                      <a:pt x="255" y="129"/>
                    </a:cubicBezTo>
                    <a:cubicBezTo>
                      <a:pt x="255" y="131"/>
                      <a:pt x="252" y="129"/>
                      <a:pt x="252" y="130"/>
                    </a:cubicBezTo>
                    <a:cubicBezTo>
                      <a:pt x="251" y="129"/>
                      <a:pt x="249" y="127"/>
                      <a:pt x="248" y="129"/>
                    </a:cubicBezTo>
                    <a:cubicBezTo>
                      <a:pt x="244" y="127"/>
                      <a:pt x="241" y="125"/>
                      <a:pt x="237" y="124"/>
                    </a:cubicBezTo>
                    <a:cubicBezTo>
                      <a:pt x="233" y="123"/>
                      <a:pt x="229" y="123"/>
                      <a:pt x="225" y="122"/>
                    </a:cubicBezTo>
                    <a:cubicBezTo>
                      <a:pt x="225" y="121"/>
                      <a:pt x="225" y="121"/>
                      <a:pt x="225" y="121"/>
                    </a:cubicBezTo>
                    <a:cubicBezTo>
                      <a:pt x="220" y="122"/>
                      <a:pt x="215" y="121"/>
                      <a:pt x="209" y="120"/>
                    </a:cubicBezTo>
                    <a:cubicBezTo>
                      <a:pt x="211" y="119"/>
                      <a:pt x="214" y="119"/>
                      <a:pt x="217" y="119"/>
                    </a:cubicBezTo>
                    <a:cubicBezTo>
                      <a:pt x="219" y="119"/>
                      <a:pt x="220" y="120"/>
                      <a:pt x="222" y="120"/>
                    </a:cubicBezTo>
                    <a:cubicBezTo>
                      <a:pt x="223" y="120"/>
                      <a:pt x="225" y="120"/>
                      <a:pt x="227" y="120"/>
                    </a:cubicBezTo>
                    <a:cubicBezTo>
                      <a:pt x="230" y="121"/>
                      <a:pt x="233" y="119"/>
                      <a:pt x="237" y="120"/>
                    </a:cubicBezTo>
                    <a:close/>
                    <a:moveTo>
                      <a:pt x="192" y="120"/>
                    </a:moveTo>
                    <a:cubicBezTo>
                      <a:pt x="196" y="117"/>
                      <a:pt x="204" y="120"/>
                      <a:pt x="209" y="119"/>
                    </a:cubicBezTo>
                    <a:cubicBezTo>
                      <a:pt x="206" y="122"/>
                      <a:pt x="197" y="120"/>
                      <a:pt x="192" y="120"/>
                    </a:cubicBezTo>
                    <a:close/>
                    <a:moveTo>
                      <a:pt x="214" y="200"/>
                    </a:moveTo>
                    <a:cubicBezTo>
                      <a:pt x="216" y="198"/>
                      <a:pt x="217" y="199"/>
                      <a:pt x="220" y="199"/>
                    </a:cubicBezTo>
                    <a:cubicBezTo>
                      <a:pt x="218" y="200"/>
                      <a:pt x="216" y="201"/>
                      <a:pt x="214" y="200"/>
                    </a:cubicBezTo>
                    <a:close/>
                    <a:moveTo>
                      <a:pt x="285" y="132"/>
                    </a:moveTo>
                    <a:cubicBezTo>
                      <a:pt x="286" y="131"/>
                      <a:pt x="287" y="131"/>
                      <a:pt x="288" y="132"/>
                    </a:cubicBezTo>
                    <a:cubicBezTo>
                      <a:pt x="287" y="133"/>
                      <a:pt x="287" y="133"/>
                      <a:pt x="287" y="133"/>
                    </a:cubicBezTo>
                    <a:lnTo>
                      <a:pt x="285" y="132"/>
                    </a:lnTo>
                    <a:close/>
                    <a:moveTo>
                      <a:pt x="251" y="225"/>
                    </a:moveTo>
                    <a:cubicBezTo>
                      <a:pt x="252" y="224"/>
                      <a:pt x="253" y="226"/>
                      <a:pt x="254" y="227"/>
                    </a:cubicBezTo>
                    <a:cubicBezTo>
                      <a:pt x="253" y="227"/>
                      <a:pt x="252" y="226"/>
                      <a:pt x="251" y="225"/>
                    </a:cubicBezTo>
                    <a:close/>
                    <a:moveTo>
                      <a:pt x="289" y="141"/>
                    </a:moveTo>
                    <a:cubicBezTo>
                      <a:pt x="290" y="141"/>
                      <a:pt x="289" y="144"/>
                      <a:pt x="288" y="144"/>
                    </a:cubicBezTo>
                    <a:cubicBezTo>
                      <a:pt x="286" y="143"/>
                      <a:pt x="288" y="142"/>
                      <a:pt x="289" y="141"/>
                    </a:cubicBezTo>
                    <a:close/>
                    <a:moveTo>
                      <a:pt x="290" y="142"/>
                    </a:moveTo>
                    <a:cubicBezTo>
                      <a:pt x="290" y="141"/>
                      <a:pt x="291" y="142"/>
                      <a:pt x="292" y="142"/>
                    </a:cubicBezTo>
                    <a:cubicBezTo>
                      <a:pt x="291" y="143"/>
                      <a:pt x="292" y="143"/>
                      <a:pt x="291" y="144"/>
                    </a:cubicBezTo>
                    <a:cubicBezTo>
                      <a:pt x="290" y="144"/>
                      <a:pt x="291" y="143"/>
                      <a:pt x="290" y="142"/>
                    </a:cubicBezTo>
                    <a:close/>
                    <a:moveTo>
                      <a:pt x="257" y="218"/>
                    </a:moveTo>
                    <a:cubicBezTo>
                      <a:pt x="258" y="218"/>
                      <a:pt x="260" y="218"/>
                      <a:pt x="259" y="220"/>
                    </a:cubicBezTo>
                    <a:cubicBezTo>
                      <a:pt x="258" y="220"/>
                      <a:pt x="258" y="219"/>
                      <a:pt x="257" y="218"/>
                    </a:cubicBezTo>
                    <a:close/>
                    <a:moveTo>
                      <a:pt x="265" y="228"/>
                    </a:moveTo>
                    <a:cubicBezTo>
                      <a:pt x="265" y="229"/>
                      <a:pt x="266" y="230"/>
                      <a:pt x="267" y="229"/>
                    </a:cubicBezTo>
                    <a:cubicBezTo>
                      <a:pt x="267" y="230"/>
                      <a:pt x="263" y="230"/>
                      <a:pt x="265" y="228"/>
                    </a:cubicBezTo>
                    <a:close/>
                    <a:moveTo>
                      <a:pt x="315" y="136"/>
                    </a:moveTo>
                    <a:cubicBezTo>
                      <a:pt x="316" y="135"/>
                      <a:pt x="318" y="137"/>
                      <a:pt x="319" y="138"/>
                    </a:cubicBezTo>
                    <a:cubicBezTo>
                      <a:pt x="318" y="139"/>
                      <a:pt x="317" y="137"/>
                      <a:pt x="315" y="136"/>
                    </a:cubicBezTo>
                    <a:close/>
                    <a:moveTo>
                      <a:pt x="264" y="232"/>
                    </a:moveTo>
                    <a:cubicBezTo>
                      <a:pt x="265" y="231"/>
                      <a:pt x="266" y="234"/>
                      <a:pt x="267" y="233"/>
                    </a:cubicBezTo>
                    <a:cubicBezTo>
                      <a:pt x="268" y="233"/>
                      <a:pt x="266" y="234"/>
                      <a:pt x="267" y="235"/>
                    </a:cubicBezTo>
                    <a:cubicBezTo>
                      <a:pt x="266" y="234"/>
                      <a:pt x="265" y="233"/>
                      <a:pt x="264" y="232"/>
                    </a:cubicBezTo>
                    <a:close/>
                    <a:moveTo>
                      <a:pt x="371" y="64"/>
                    </a:moveTo>
                    <a:cubicBezTo>
                      <a:pt x="372" y="64"/>
                      <a:pt x="374" y="65"/>
                      <a:pt x="374" y="64"/>
                    </a:cubicBezTo>
                    <a:cubicBezTo>
                      <a:pt x="375" y="65"/>
                      <a:pt x="374" y="66"/>
                      <a:pt x="377" y="67"/>
                    </a:cubicBezTo>
                    <a:cubicBezTo>
                      <a:pt x="376" y="68"/>
                      <a:pt x="373" y="66"/>
                      <a:pt x="371" y="64"/>
                    </a:cubicBezTo>
                    <a:close/>
                    <a:moveTo>
                      <a:pt x="378" y="70"/>
                    </a:moveTo>
                    <a:cubicBezTo>
                      <a:pt x="381" y="71"/>
                      <a:pt x="384" y="72"/>
                      <a:pt x="387" y="75"/>
                    </a:cubicBezTo>
                    <a:cubicBezTo>
                      <a:pt x="385" y="76"/>
                      <a:pt x="380" y="71"/>
                      <a:pt x="378" y="70"/>
                    </a:cubicBezTo>
                    <a:close/>
                    <a:moveTo>
                      <a:pt x="386" y="61"/>
                    </a:moveTo>
                    <a:cubicBezTo>
                      <a:pt x="387" y="63"/>
                      <a:pt x="390" y="63"/>
                      <a:pt x="391" y="64"/>
                    </a:cubicBezTo>
                    <a:cubicBezTo>
                      <a:pt x="390" y="66"/>
                      <a:pt x="384" y="61"/>
                      <a:pt x="386" y="61"/>
                    </a:cubicBezTo>
                    <a:close/>
                    <a:moveTo>
                      <a:pt x="381" y="70"/>
                    </a:moveTo>
                    <a:cubicBezTo>
                      <a:pt x="382" y="69"/>
                      <a:pt x="385" y="70"/>
                      <a:pt x="386" y="72"/>
                    </a:cubicBezTo>
                    <a:cubicBezTo>
                      <a:pt x="385" y="72"/>
                      <a:pt x="382" y="72"/>
                      <a:pt x="381" y="70"/>
                    </a:cubicBezTo>
                    <a:close/>
                    <a:moveTo>
                      <a:pt x="392" y="78"/>
                    </a:moveTo>
                    <a:cubicBezTo>
                      <a:pt x="394" y="78"/>
                      <a:pt x="396" y="79"/>
                      <a:pt x="398" y="81"/>
                    </a:cubicBezTo>
                    <a:cubicBezTo>
                      <a:pt x="398" y="82"/>
                      <a:pt x="396" y="79"/>
                      <a:pt x="394" y="79"/>
                    </a:cubicBezTo>
                    <a:cubicBezTo>
                      <a:pt x="394" y="80"/>
                      <a:pt x="397" y="81"/>
                      <a:pt x="398" y="82"/>
                    </a:cubicBezTo>
                    <a:cubicBezTo>
                      <a:pt x="395" y="82"/>
                      <a:pt x="394" y="80"/>
                      <a:pt x="392" y="78"/>
                    </a:cubicBezTo>
                    <a:close/>
                    <a:moveTo>
                      <a:pt x="416" y="92"/>
                    </a:moveTo>
                    <a:cubicBezTo>
                      <a:pt x="418" y="91"/>
                      <a:pt x="421" y="97"/>
                      <a:pt x="423" y="97"/>
                    </a:cubicBezTo>
                    <a:cubicBezTo>
                      <a:pt x="420" y="97"/>
                      <a:pt x="419" y="94"/>
                      <a:pt x="416" y="92"/>
                    </a:cubicBezTo>
                    <a:close/>
                    <a:moveTo>
                      <a:pt x="417" y="96"/>
                    </a:moveTo>
                    <a:cubicBezTo>
                      <a:pt x="418" y="96"/>
                      <a:pt x="422" y="100"/>
                      <a:pt x="423" y="101"/>
                    </a:cubicBezTo>
                    <a:cubicBezTo>
                      <a:pt x="422" y="102"/>
                      <a:pt x="420" y="98"/>
                      <a:pt x="420" y="101"/>
                    </a:cubicBezTo>
                    <a:cubicBezTo>
                      <a:pt x="419" y="99"/>
                      <a:pt x="418" y="98"/>
                      <a:pt x="417" y="96"/>
                    </a:cubicBezTo>
                    <a:close/>
                    <a:moveTo>
                      <a:pt x="359" y="169"/>
                    </a:moveTo>
                    <a:cubicBezTo>
                      <a:pt x="364" y="170"/>
                      <a:pt x="366" y="172"/>
                      <a:pt x="371" y="175"/>
                    </a:cubicBezTo>
                    <a:cubicBezTo>
                      <a:pt x="370" y="176"/>
                      <a:pt x="369" y="173"/>
                      <a:pt x="368" y="175"/>
                    </a:cubicBezTo>
                    <a:cubicBezTo>
                      <a:pt x="365" y="172"/>
                      <a:pt x="362" y="171"/>
                      <a:pt x="359" y="169"/>
                    </a:cubicBezTo>
                    <a:close/>
                    <a:moveTo>
                      <a:pt x="423" y="99"/>
                    </a:moveTo>
                    <a:cubicBezTo>
                      <a:pt x="424" y="99"/>
                      <a:pt x="431" y="102"/>
                      <a:pt x="431" y="106"/>
                    </a:cubicBezTo>
                    <a:cubicBezTo>
                      <a:pt x="429" y="103"/>
                      <a:pt x="425" y="101"/>
                      <a:pt x="423" y="99"/>
                    </a:cubicBezTo>
                    <a:close/>
                    <a:moveTo>
                      <a:pt x="423" y="104"/>
                    </a:moveTo>
                    <a:cubicBezTo>
                      <a:pt x="424" y="104"/>
                      <a:pt x="427" y="104"/>
                      <a:pt x="427" y="106"/>
                    </a:cubicBezTo>
                    <a:cubicBezTo>
                      <a:pt x="426" y="106"/>
                      <a:pt x="425" y="106"/>
                      <a:pt x="423" y="104"/>
                    </a:cubicBezTo>
                    <a:close/>
                    <a:moveTo>
                      <a:pt x="428" y="106"/>
                    </a:moveTo>
                    <a:cubicBezTo>
                      <a:pt x="429" y="106"/>
                      <a:pt x="431" y="108"/>
                      <a:pt x="432" y="109"/>
                    </a:cubicBezTo>
                    <a:cubicBezTo>
                      <a:pt x="434" y="111"/>
                      <a:pt x="435" y="112"/>
                      <a:pt x="437" y="114"/>
                    </a:cubicBezTo>
                    <a:cubicBezTo>
                      <a:pt x="434" y="114"/>
                      <a:pt x="431" y="108"/>
                      <a:pt x="429" y="110"/>
                    </a:cubicBezTo>
                    <a:cubicBezTo>
                      <a:pt x="428" y="109"/>
                      <a:pt x="428" y="108"/>
                      <a:pt x="427" y="107"/>
                    </a:cubicBezTo>
                    <a:cubicBezTo>
                      <a:pt x="429" y="108"/>
                      <a:pt x="431" y="108"/>
                      <a:pt x="428" y="106"/>
                    </a:cubicBezTo>
                    <a:close/>
                    <a:moveTo>
                      <a:pt x="300" y="256"/>
                    </a:moveTo>
                    <a:cubicBezTo>
                      <a:pt x="301" y="255"/>
                      <a:pt x="301" y="256"/>
                      <a:pt x="302" y="256"/>
                    </a:cubicBezTo>
                    <a:cubicBezTo>
                      <a:pt x="301" y="258"/>
                      <a:pt x="300" y="257"/>
                      <a:pt x="300" y="256"/>
                    </a:cubicBezTo>
                    <a:close/>
                    <a:moveTo>
                      <a:pt x="442" y="121"/>
                    </a:moveTo>
                    <a:cubicBezTo>
                      <a:pt x="447" y="124"/>
                      <a:pt x="452" y="131"/>
                      <a:pt x="460" y="138"/>
                    </a:cubicBezTo>
                    <a:cubicBezTo>
                      <a:pt x="461" y="136"/>
                      <a:pt x="457" y="135"/>
                      <a:pt x="457" y="133"/>
                    </a:cubicBezTo>
                    <a:cubicBezTo>
                      <a:pt x="458" y="132"/>
                      <a:pt x="461" y="136"/>
                      <a:pt x="462" y="138"/>
                    </a:cubicBezTo>
                    <a:cubicBezTo>
                      <a:pt x="462" y="141"/>
                      <a:pt x="460" y="139"/>
                      <a:pt x="459" y="141"/>
                    </a:cubicBezTo>
                    <a:cubicBezTo>
                      <a:pt x="456" y="137"/>
                      <a:pt x="453" y="134"/>
                      <a:pt x="450" y="131"/>
                    </a:cubicBezTo>
                    <a:cubicBezTo>
                      <a:pt x="449" y="129"/>
                      <a:pt x="447" y="128"/>
                      <a:pt x="446" y="126"/>
                    </a:cubicBezTo>
                    <a:cubicBezTo>
                      <a:pt x="445" y="124"/>
                      <a:pt x="443" y="123"/>
                      <a:pt x="442" y="121"/>
                    </a:cubicBezTo>
                    <a:close/>
                    <a:moveTo>
                      <a:pt x="379" y="198"/>
                    </a:moveTo>
                    <a:cubicBezTo>
                      <a:pt x="381" y="197"/>
                      <a:pt x="383" y="200"/>
                      <a:pt x="385" y="202"/>
                    </a:cubicBezTo>
                    <a:cubicBezTo>
                      <a:pt x="383" y="203"/>
                      <a:pt x="381" y="200"/>
                      <a:pt x="379" y="198"/>
                    </a:cubicBezTo>
                    <a:close/>
                    <a:moveTo>
                      <a:pt x="387" y="202"/>
                    </a:moveTo>
                    <a:cubicBezTo>
                      <a:pt x="389" y="200"/>
                      <a:pt x="393" y="209"/>
                      <a:pt x="389" y="203"/>
                    </a:cubicBezTo>
                    <a:cubicBezTo>
                      <a:pt x="389" y="203"/>
                      <a:pt x="388" y="203"/>
                      <a:pt x="387" y="202"/>
                    </a:cubicBezTo>
                    <a:close/>
                    <a:moveTo>
                      <a:pt x="468" y="148"/>
                    </a:moveTo>
                    <a:cubicBezTo>
                      <a:pt x="470" y="146"/>
                      <a:pt x="471" y="150"/>
                      <a:pt x="473" y="152"/>
                    </a:cubicBezTo>
                    <a:cubicBezTo>
                      <a:pt x="471" y="152"/>
                      <a:pt x="471" y="150"/>
                      <a:pt x="468" y="148"/>
                    </a:cubicBezTo>
                    <a:close/>
                    <a:moveTo>
                      <a:pt x="471" y="154"/>
                    </a:moveTo>
                    <a:cubicBezTo>
                      <a:pt x="473" y="153"/>
                      <a:pt x="474" y="155"/>
                      <a:pt x="475" y="156"/>
                    </a:cubicBezTo>
                    <a:cubicBezTo>
                      <a:pt x="475" y="156"/>
                      <a:pt x="474" y="156"/>
                      <a:pt x="473" y="157"/>
                    </a:cubicBezTo>
                    <a:lnTo>
                      <a:pt x="471" y="154"/>
                    </a:lnTo>
                    <a:close/>
                    <a:moveTo>
                      <a:pt x="487" y="167"/>
                    </a:moveTo>
                    <a:cubicBezTo>
                      <a:pt x="488" y="167"/>
                      <a:pt x="490" y="169"/>
                      <a:pt x="489" y="170"/>
                    </a:cubicBezTo>
                    <a:cubicBezTo>
                      <a:pt x="490" y="171"/>
                      <a:pt x="490" y="170"/>
                      <a:pt x="491" y="170"/>
                    </a:cubicBezTo>
                    <a:cubicBezTo>
                      <a:pt x="492" y="173"/>
                      <a:pt x="491" y="171"/>
                      <a:pt x="490" y="172"/>
                    </a:cubicBezTo>
                    <a:cubicBezTo>
                      <a:pt x="488" y="170"/>
                      <a:pt x="489" y="169"/>
                      <a:pt x="487" y="167"/>
                    </a:cubicBezTo>
                    <a:close/>
                    <a:moveTo>
                      <a:pt x="491" y="175"/>
                    </a:moveTo>
                    <a:cubicBezTo>
                      <a:pt x="492" y="175"/>
                      <a:pt x="493" y="175"/>
                      <a:pt x="492" y="174"/>
                    </a:cubicBezTo>
                    <a:cubicBezTo>
                      <a:pt x="493" y="174"/>
                      <a:pt x="494" y="177"/>
                      <a:pt x="495" y="178"/>
                    </a:cubicBezTo>
                    <a:cubicBezTo>
                      <a:pt x="494" y="178"/>
                      <a:pt x="493" y="177"/>
                      <a:pt x="491" y="175"/>
                    </a:cubicBezTo>
                    <a:close/>
                    <a:moveTo>
                      <a:pt x="505" y="190"/>
                    </a:moveTo>
                    <a:cubicBezTo>
                      <a:pt x="507" y="190"/>
                      <a:pt x="507" y="194"/>
                      <a:pt x="509" y="195"/>
                    </a:cubicBezTo>
                    <a:cubicBezTo>
                      <a:pt x="508" y="197"/>
                      <a:pt x="507" y="192"/>
                      <a:pt x="505" y="190"/>
                    </a:cubicBezTo>
                    <a:close/>
                    <a:moveTo>
                      <a:pt x="521" y="185"/>
                    </a:moveTo>
                    <a:cubicBezTo>
                      <a:pt x="522" y="188"/>
                      <a:pt x="523" y="192"/>
                      <a:pt x="520" y="192"/>
                    </a:cubicBezTo>
                    <a:cubicBezTo>
                      <a:pt x="521" y="190"/>
                      <a:pt x="519" y="186"/>
                      <a:pt x="521" y="185"/>
                    </a:cubicBezTo>
                    <a:close/>
                    <a:moveTo>
                      <a:pt x="509" y="193"/>
                    </a:moveTo>
                    <a:cubicBezTo>
                      <a:pt x="511" y="194"/>
                      <a:pt x="513" y="198"/>
                      <a:pt x="512" y="193"/>
                    </a:cubicBezTo>
                    <a:cubicBezTo>
                      <a:pt x="514" y="193"/>
                      <a:pt x="514" y="198"/>
                      <a:pt x="516" y="201"/>
                    </a:cubicBezTo>
                    <a:cubicBezTo>
                      <a:pt x="513" y="199"/>
                      <a:pt x="512" y="197"/>
                      <a:pt x="509" y="193"/>
                    </a:cubicBezTo>
                    <a:close/>
                    <a:moveTo>
                      <a:pt x="323" y="293"/>
                    </a:moveTo>
                    <a:cubicBezTo>
                      <a:pt x="324" y="293"/>
                      <a:pt x="324" y="292"/>
                      <a:pt x="325" y="292"/>
                    </a:cubicBezTo>
                    <a:cubicBezTo>
                      <a:pt x="325" y="295"/>
                      <a:pt x="325" y="295"/>
                      <a:pt x="326" y="297"/>
                    </a:cubicBezTo>
                    <a:cubicBezTo>
                      <a:pt x="324" y="297"/>
                      <a:pt x="324" y="294"/>
                      <a:pt x="323" y="293"/>
                    </a:cubicBezTo>
                    <a:close/>
                    <a:moveTo>
                      <a:pt x="522" y="194"/>
                    </a:moveTo>
                    <a:cubicBezTo>
                      <a:pt x="523" y="192"/>
                      <a:pt x="527" y="199"/>
                      <a:pt x="524" y="199"/>
                    </a:cubicBezTo>
                    <a:cubicBezTo>
                      <a:pt x="523" y="196"/>
                      <a:pt x="521" y="196"/>
                      <a:pt x="522" y="194"/>
                    </a:cubicBezTo>
                    <a:close/>
                    <a:moveTo>
                      <a:pt x="512" y="201"/>
                    </a:moveTo>
                    <a:cubicBezTo>
                      <a:pt x="513" y="200"/>
                      <a:pt x="516" y="205"/>
                      <a:pt x="515" y="207"/>
                    </a:cubicBezTo>
                    <a:cubicBezTo>
                      <a:pt x="514" y="205"/>
                      <a:pt x="514" y="204"/>
                      <a:pt x="512" y="201"/>
                    </a:cubicBezTo>
                    <a:close/>
                    <a:moveTo>
                      <a:pt x="326" y="298"/>
                    </a:moveTo>
                    <a:cubicBezTo>
                      <a:pt x="328" y="297"/>
                      <a:pt x="328" y="299"/>
                      <a:pt x="327" y="300"/>
                    </a:cubicBezTo>
                    <a:cubicBezTo>
                      <a:pt x="326" y="300"/>
                      <a:pt x="326" y="299"/>
                      <a:pt x="326" y="298"/>
                    </a:cubicBezTo>
                    <a:close/>
                    <a:moveTo>
                      <a:pt x="522" y="211"/>
                    </a:moveTo>
                    <a:cubicBezTo>
                      <a:pt x="524" y="210"/>
                      <a:pt x="525" y="213"/>
                      <a:pt x="525" y="215"/>
                    </a:cubicBezTo>
                    <a:cubicBezTo>
                      <a:pt x="524" y="214"/>
                      <a:pt x="523" y="213"/>
                      <a:pt x="522" y="211"/>
                    </a:cubicBezTo>
                    <a:close/>
                    <a:moveTo>
                      <a:pt x="533" y="226"/>
                    </a:moveTo>
                    <a:cubicBezTo>
                      <a:pt x="535" y="231"/>
                      <a:pt x="538" y="235"/>
                      <a:pt x="539" y="240"/>
                    </a:cubicBezTo>
                    <a:cubicBezTo>
                      <a:pt x="537" y="241"/>
                      <a:pt x="537" y="239"/>
                      <a:pt x="536" y="240"/>
                    </a:cubicBezTo>
                    <a:cubicBezTo>
                      <a:pt x="536" y="238"/>
                      <a:pt x="534" y="234"/>
                      <a:pt x="536" y="234"/>
                    </a:cubicBezTo>
                    <a:cubicBezTo>
                      <a:pt x="534" y="233"/>
                      <a:pt x="534" y="229"/>
                      <a:pt x="533" y="226"/>
                    </a:cubicBezTo>
                    <a:close/>
                    <a:moveTo>
                      <a:pt x="533" y="228"/>
                    </a:moveTo>
                    <a:cubicBezTo>
                      <a:pt x="533" y="229"/>
                      <a:pt x="530" y="229"/>
                      <a:pt x="530" y="226"/>
                    </a:cubicBezTo>
                    <a:cubicBezTo>
                      <a:pt x="533" y="227"/>
                      <a:pt x="528" y="223"/>
                      <a:pt x="530" y="221"/>
                    </a:cubicBezTo>
                    <a:cubicBezTo>
                      <a:pt x="531" y="225"/>
                      <a:pt x="531" y="224"/>
                      <a:pt x="533" y="228"/>
                    </a:cubicBezTo>
                    <a:close/>
                    <a:moveTo>
                      <a:pt x="545" y="234"/>
                    </a:moveTo>
                    <a:cubicBezTo>
                      <a:pt x="547" y="235"/>
                      <a:pt x="546" y="237"/>
                      <a:pt x="547" y="240"/>
                    </a:cubicBezTo>
                    <a:cubicBezTo>
                      <a:pt x="545" y="238"/>
                      <a:pt x="545" y="236"/>
                      <a:pt x="545" y="234"/>
                    </a:cubicBezTo>
                    <a:close/>
                    <a:moveTo>
                      <a:pt x="330" y="332"/>
                    </a:moveTo>
                    <a:cubicBezTo>
                      <a:pt x="331" y="331"/>
                      <a:pt x="331" y="332"/>
                      <a:pt x="332" y="332"/>
                    </a:cubicBezTo>
                    <a:cubicBezTo>
                      <a:pt x="332" y="333"/>
                      <a:pt x="331" y="333"/>
                      <a:pt x="332" y="334"/>
                    </a:cubicBezTo>
                    <a:cubicBezTo>
                      <a:pt x="330" y="335"/>
                      <a:pt x="330" y="332"/>
                      <a:pt x="330" y="332"/>
                    </a:cubicBezTo>
                    <a:close/>
                    <a:moveTo>
                      <a:pt x="551" y="299"/>
                    </a:moveTo>
                    <a:cubicBezTo>
                      <a:pt x="553" y="300"/>
                      <a:pt x="552" y="304"/>
                      <a:pt x="554" y="305"/>
                    </a:cubicBezTo>
                    <a:cubicBezTo>
                      <a:pt x="555" y="310"/>
                      <a:pt x="554" y="312"/>
                      <a:pt x="556" y="315"/>
                    </a:cubicBezTo>
                    <a:cubicBezTo>
                      <a:pt x="553" y="315"/>
                      <a:pt x="553" y="315"/>
                      <a:pt x="553" y="315"/>
                    </a:cubicBezTo>
                    <a:cubicBezTo>
                      <a:pt x="553" y="311"/>
                      <a:pt x="551" y="304"/>
                      <a:pt x="551" y="299"/>
                    </a:cubicBezTo>
                    <a:close/>
                    <a:moveTo>
                      <a:pt x="331" y="337"/>
                    </a:moveTo>
                    <a:cubicBezTo>
                      <a:pt x="331" y="339"/>
                      <a:pt x="332" y="339"/>
                      <a:pt x="331" y="340"/>
                    </a:cubicBezTo>
                    <a:cubicBezTo>
                      <a:pt x="330" y="340"/>
                      <a:pt x="330" y="337"/>
                      <a:pt x="331" y="337"/>
                    </a:cubicBezTo>
                    <a:close/>
                    <a:moveTo>
                      <a:pt x="555" y="316"/>
                    </a:moveTo>
                    <a:cubicBezTo>
                      <a:pt x="557" y="319"/>
                      <a:pt x="558" y="326"/>
                      <a:pt x="556" y="329"/>
                    </a:cubicBezTo>
                    <a:cubicBezTo>
                      <a:pt x="559" y="333"/>
                      <a:pt x="561" y="336"/>
                      <a:pt x="559" y="343"/>
                    </a:cubicBezTo>
                    <a:cubicBezTo>
                      <a:pt x="558" y="340"/>
                      <a:pt x="559" y="334"/>
                      <a:pt x="555" y="333"/>
                    </a:cubicBezTo>
                    <a:cubicBezTo>
                      <a:pt x="555" y="329"/>
                      <a:pt x="555" y="326"/>
                      <a:pt x="555" y="323"/>
                    </a:cubicBezTo>
                    <a:cubicBezTo>
                      <a:pt x="555" y="320"/>
                      <a:pt x="554" y="318"/>
                      <a:pt x="555" y="316"/>
                    </a:cubicBezTo>
                    <a:close/>
                    <a:moveTo>
                      <a:pt x="549" y="319"/>
                    </a:moveTo>
                    <a:cubicBezTo>
                      <a:pt x="550" y="319"/>
                      <a:pt x="550" y="323"/>
                      <a:pt x="550" y="325"/>
                    </a:cubicBezTo>
                    <a:cubicBezTo>
                      <a:pt x="549" y="324"/>
                      <a:pt x="548" y="323"/>
                      <a:pt x="547" y="320"/>
                    </a:cubicBezTo>
                    <a:cubicBezTo>
                      <a:pt x="548" y="320"/>
                      <a:pt x="549" y="320"/>
                      <a:pt x="549" y="319"/>
                    </a:cubicBezTo>
                    <a:close/>
                    <a:moveTo>
                      <a:pt x="549" y="327"/>
                    </a:moveTo>
                    <a:cubicBezTo>
                      <a:pt x="550" y="327"/>
                      <a:pt x="549" y="330"/>
                      <a:pt x="549" y="334"/>
                    </a:cubicBezTo>
                    <a:cubicBezTo>
                      <a:pt x="549" y="333"/>
                      <a:pt x="548" y="335"/>
                      <a:pt x="548" y="335"/>
                    </a:cubicBezTo>
                    <a:cubicBezTo>
                      <a:pt x="548" y="332"/>
                      <a:pt x="548" y="329"/>
                      <a:pt x="549" y="327"/>
                    </a:cubicBezTo>
                    <a:close/>
                    <a:moveTo>
                      <a:pt x="321" y="349"/>
                    </a:moveTo>
                    <a:cubicBezTo>
                      <a:pt x="322" y="350"/>
                      <a:pt x="322" y="350"/>
                      <a:pt x="322" y="351"/>
                    </a:cubicBezTo>
                    <a:cubicBezTo>
                      <a:pt x="320" y="351"/>
                      <a:pt x="322" y="350"/>
                      <a:pt x="321" y="349"/>
                    </a:cubicBezTo>
                    <a:close/>
                    <a:moveTo>
                      <a:pt x="562" y="334"/>
                    </a:moveTo>
                    <a:cubicBezTo>
                      <a:pt x="564" y="334"/>
                      <a:pt x="563" y="338"/>
                      <a:pt x="563" y="340"/>
                    </a:cubicBezTo>
                    <a:cubicBezTo>
                      <a:pt x="562" y="338"/>
                      <a:pt x="562" y="340"/>
                      <a:pt x="562" y="342"/>
                    </a:cubicBezTo>
                    <a:cubicBezTo>
                      <a:pt x="560" y="341"/>
                      <a:pt x="562" y="337"/>
                      <a:pt x="562" y="334"/>
                    </a:cubicBezTo>
                    <a:close/>
                    <a:moveTo>
                      <a:pt x="556" y="339"/>
                    </a:moveTo>
                    <a:cubicBezTo>
                      <a:pt x="557" y="339"/>
                      <a:pt x="557" y="339"/>
                      <a:pt x="557" y="339"/>
                    </a:cubicBezTo>
                    <a:cubicBezTo>
                      <a:pt x="557" y="344"/>
                      <a:pt x="557" y="344"/>
                      <a:pt x="557" y="344"/>
                    </a:cubicBezTo>
                    <a:cubicBezTo>
                      <a:pt x="556" y="344"/>
                      <a:pt x="556" y="341"/>
                      <a:pt x="556" y="339"/>
                    </a:cubicBezTo>
                    <a:close/>
                    <a:moveTo>
                      <a:pt x="321" y="352"/>
                    </a:moveTo>
                    <a:cubicBezTo>
                      <a:pt x="322" y="352"/>
                      <a:pt x="322" y="353"/>
                      <a:pt x="322" y="354"/>
                    </a:cubicBezTo>
                    <a:cubicBezTo>
                      <a:pt x="321" y="353"/>
                      <a:pt x="320" y="352"/>
                      <a:pt x="321" y="352"/>
                    </a:cubicBezTo>
                    <a:close/>
                    <a:moveTo>
                      <a:pt x="328" y="352"/>
                    </a:moveTo>
                    <a:cubicBezTo>
                      <a:pt x="329" y="353"/>
                      <a:pt x="328" y="354"/>
                      <a:pt x="327" y="354"/>
                    </a:cubicBezTo>
                    <a:cubicBezTo>
                      <a:pt x="326" y="354"/>
                      <a:pt x="327" y="353"/>
                      <a:pt x="328" y="352"/>
                    </a:cubicBezTo>
                    <a:close/>
                    <a:moveTo>
                      <a:pt x="330" y="355"/>
                    </a:moveTo>
                    <a:cubicBezTo>
                      <a:pt x="331" y="355"/>
                      <a:pt x="331" y="356"/>
                      <a:pt x="331" y="357"/>
                    </a:cubicBezTo>
                    <a:cubicBezTo>
                      <a:pt x="329" y="357"/>
                      <a:pt x="329" y="356"/>
                      <a:pt x="330" y="355"/>
                    </a:cubicBezTo>
                    <a:close/>
                    <a:moveTo>
                      <a:pt x="328" y="358"/>
                    </a:moveTo>
                    <a:cubicBezTo>
                      <a:pt x="329" y="358"/>
                      <a:pt x="329" y="358"/>
                      <a:pt x="329" y="358"/>
                    </a:cubicBezTo>
                    <a:cubicBezTo>
                      <a:pt x="330" y="359"/>
                      <a:pt x="329" y="357"/>
                      <a:pt x="331" y="357"/>
                    </a:cubicBezTo>
                    <a:cubicBezTo>
                      <a:pt x="331" y="358"/>
                      <a:pt x="332" y="358"/>
                      <a:pt x="331" y="359"/>
                    </a:cubicBezTo>
                    <a:cubicBezTo>
                      <a:pt x="331" y="359"/>
                      <a:pt x="331" y="359"/>
                      <a:pt x="330" y="360"/>
                    </a:cubicBezTo>
                    <a:cubicBezTo>
                      <a:pt x="329" y="360"/>
                      <a:pt x="330" y="358"/>
                      <a:pt x="328" y="358"/>
                    </a:cubicBezTo>
                    <a:close/>
                    <a:moveTo>
                      <a:pt x="564" y="366"/>
                    </a:moveTo>
                    <a:cubicBezTo>
                      <a:pt x="563" y="366"/>
                      <a:pt x="564" y="368"/>
                      <a:pt x="563" y="369"/>
                    </a:cubicBezTo>
                    <a:cubicBezTo>
                      <a:pt x="563" y="369"/>
                      <a:pt x="562" y="366"/>
                      <a:pt x="562" y="369"/>
                    </a:cubicBezTo>
                    <a:cubicBezTo>
                      <a:pt x="561" y="368"/>
                      <a:pt x="563" y="365"/>
                      <a:pt x="564" y="364"/>
                    </a:cubicBezTo>
                    <a:cubicBezTo>
                      <a:pt x="564" y="367"/>
                      <a:pt x="565" y="366"/>
                      <a:pt x="564" y="370"/>
                    </a:cubicBezTo>
                    <a:cubicBezTo>
                      <a:pt x="564" y="369"/>
                      <a:pt x="564" y="367"/>
                      <a:pt x="564" y="366"/>
                    </a:cubicBezTo>
                    <a:close/>
                    <a:moveTo>
                      <a:pt x="318" y="361"/>
                    </a:moveTo>
                    <a:cubicBezTo>
                      <a:pt x="319" y="361"/>
                      <a:pt x="320" y="362"/>
                      <a:pt x="318" y="362"/>
                    </a:cubicBezTo>
                    <a:cubicBezTo>
                      <a:pt x="317" y="362"/>
                      <a:pt x="317" y="361"/>
                      <a:pt x="318" y="361"/>
                    </a:cubicBezTo>
                    <a:close/>
                    <a:moveTo>
                      <a:pt x="328" y="361"/>
                    </a:moveTo>
                    <a:cubicBezTo>
                      <a:pt x="329" y="361"/>
                      <a:pt x="329" y="362"/>
                      <a:pt x="330" y="362"/>
                    </a:cubicBezTo>
                    <a:cubicBezTo>
                      <a:pt x="330" y="363"/>
                      <a:pt x="329" y="363"/>
                      <a:pt x="328" y="363"/>
                    </a:cubicBezTo>
                    <a:cubicBezTo>
                      <a:pt x="328" y="363"/>
                      <a:pt x="328" y="362"/>
                      <a:pt x="328" y="361"/>
                    </a:cubicBezTo>
                    <a:close/>
                    <a:moveTo>
                      <a:pt x="559" y="381"/>
                    </a:moveTo>
                    <a:cubicBezTo>
                      <a:pt x="560" y="382"/>
                      <a:pt x="560" y="382"/>
                      <a:pt x="561" y="382"/>
                    </a:cubicBezTo>
                    <a:cubicBezTo>
                      <a:pt x="561" y="383"/>
                      <a:pt x="560" y="384"/>
                      <a:pt x="560" y="383"/>
                    </a:cubicBezTo>
                    <a:cubicBezTo>
                      <a:pt x="559" y="384"/>
                      <a:pt x="559" y="385"/>
                      <a:pt x="558" y="385"/>
                    </a:cubicBezTo>
                    <a:cubicBezTo>
                      <a:pt x="559" y="384"/>
                      <a:pt x="559" y="383"/>
                      <a:pt x="558" y="383"/>
                    </a:cubicBezTo>
                    <a:cubicBezTo>
                      <a:pt x="559" y="382"/>
                      <a:pt x="559" y="382"/>
                      <a:pt x="559" y="381"/>
                    </a:cubicBezTo>
                    <a:close/>
                    <a:moveTo>
                      <a:pt x="561" y="388"/>
                    </a:moveTo>
                    <a:cubicBezTo>
                      <a:pt x="559" y="388"/>
                      <a:pt x="559" y="388"/>
                      <a:pt x="558" y="386"/>
                    </a:cubicBezTo>
                    <a:cubicBezTo>
                      <a:pt x="559" y="385"/>
                      <a:pt x="561" y="384"/>
                      <a:pt x="561" y="388"/>
                    </a:cubicBezTo>
                    <a:close/>
                    <a:moveTo>
                      <a:pt x="322" y="369"/>
                    </a:moveTo>
                    <a:cubicBezTo>
                      <a:pt x="323" y="369"/>
                      <a:pt x="323" y="369"/>
                      <a:pt x="323" y="369"/>
                    </a:cubicBezTo>
                    <a:cubicBezTo>
                      <a:pt x="324" y="370"/>
                      <a:pt x="322" y="369"/>
                      <a:pt x="323" y="371"/>
                    </a:cubicBezTo>
                    <a:cubicBezTo>
                      <a:pt x="322" y="371"/>
                      <a:pt x="322" y="371"/>
                      <a:pt x="322" y="371"/>
                    </a:cubicBezTo>
                    <a:cubicBezTo>
                      <a:pt x="321" y="371"/>
                      <a:pt x="323" y="370"/>
                      <a:pt x="322" y="369"/>
                    </a:cubicBezTo>
                    <a:close/>
                    <a:moveTo>
                      <a:pt x="543" y="401"/>
                    </a:moveTo>
                    <a:cubicBezTo>
                      <a:pt x="544" y="404"/>
                      <a:pt x="543" y="410"/>
                      <a:pt x="543" y="416"/>
                    </a:cubicBezTo>
                    <a:cubicBezTo>
                      <a:pt x="542" y="421"/>
                      <a:pt x="541" y="426"/>
                      <a:pt x="541" y="430"/>
                    </a:cubicBezTo>
                    <a:cubicBezTo>
                      <a:pt x="539" y="428"/>
                      <a:pt x="540" y="423"/>
                      <a:pt x="541" y="418"/>
                    </a:cubicBezTo>
                    <a:cubicBezTo>
                      <a:pt x="542" y="412"/>
                      <a:pt x="543" y="405"/>
                      <a:pt x="543" y="401"/>
                    </a:cubicBezTo>
                    <a:close/>
                    <a:moveTo>
                      <a:pt x="545" y="411"/>
                    </a:moveTo>
                    <a:cubicBezTo>
                      <a:pt x="546" y="411"/>
                      <a:pt x="546" y="411"/>
                      <a:pt x="546" y="411"/>
                    </a:cubicBezTo>
                    <a:cubicBezTo>
                      <a:pt x="546" y="413"/>
                      <a:pt x="546" y="415"/>
                      <a:pt x="545" y="416"/>
                    </a:cubicBezTo>
                    <a:cubicBezTo>
                      <a:pt x="544" y="416"/>
                      <a:pt x="545" y="413"/>
                      <a:pt x="545" y="411"/>
                    </a:cubicBezTo>
                    <a:close/>
                    <a:moveTo>
                      <a:pt x="546" y="417"/>
                    </a:moveTo>
                    <a:cubicBezTo>
                      <a:pt x="547" y="417"/>
                      <a:pt x="547" y="417"/>
                      <a:pt x="547" y="417"/>
                    </a:cubicBezTo>
                    <a:cubicBezTo>
                      <a:pt x="546" y="419"/>
                      <a:pt x="546" y="421"/>
                      <a:pt x="545" y="421"/>
                    </a:cubicBezTo>
                    <a:lnTo>
                      <a:pt x="546" y="417"/>
                    </a:lnTo>
                    <a:close/>
                    <a:moveTo>
                      <a:pt x="552" y="423"/>
                    </a:moveTo>
                    <a:cubicBezTo>
                      <a:pt x="553" y="423"/>
                      <a:pt x="552" y="424"/>
                      <a:pt x="552" y="424"/>
                    </a:cubicBezTo>
                    <a:cubicBezTo>
                      <a:pt x="554" y="427"/>
                      <a:pt x="551" y="424"/>
                      <a:pt x="550" y="427"/>
                    </a:cubicBezTo>
                    <a:cubicBezTo>
                      <a:pt x="550" y="427"/>
                      <a:pt x="550" y="425"/>
                      <a:pt x="551" y="423"/>
                    </a:cubicBezTo>
                    <a:cubicBezTo>
                      <a:pt x="551" y="424"/>
                      <a:pt x="552" y="424"/>
                      <a:pt x="552" y="423"/>
                    </a:cubicBezTo>
                    <a:close/>
                    <a:moveTo>
                      <a:pt x="539" y="437"/>
                    </a:moveTo>
                    <a:cubicBezTo>
                      <a:pt x="541" y="438"/>
                      <a:pt x="539" y="442"/>
                      <a:pt x="539" y="444"/>
                    </a:cubicBezTo>
                    <a:cubicBezTo>
                      <a:pt x="537" y="443"/>
                      <a:pt x="539" y="440"/>
                      <a:pt x="539" y="437"/>
                    </a:cubicBezTo>
                    <a:close/>
                    <a:moveTo>
                      <a:pt x="300" y="392"/>
                    </a:moveTo>
                    <a:cubicBezTo>
                      <a:pt x="300" y="392"/>
                      <a:pt x="300" y="394"/>
                      <a:pt x="299" y="394"/>
                    </a:cubicBezTo>
                    <a:cubicBezTo>
                      <a:pt x="298" y="393"/>
                      <a:pt x="300" y="392"/>
                      <a:pt x="300" y="392"/>
                    </a:cubicBezTo>
                    <a:close/>
                    <a:moveTo>
                      <a:pt x="486" y="543"/>
                    </a:moveTo>
                    <a:cubicBezTo>
                      <a:pt x="479" y="547"/>
                      <a:pt x="480" y="542"/>
                      <a:pt x="486" y="534"/>
                    </a:cubicBezTo>
                    <a:cubicBezTo>
                      <a:pt x="485" y="534"/>
                      <a:pt x="484" y="536"/>
                      <a:pt x="483" y="537"/>
                    </a:cubicBezTo>
                    <a:cubicBezTo>
                      <a:pt x="481" y="536"/>
                      <a:pt x="484" y="533"/>
                      <a:pt x="484" y="532"/>
                    </a:cubicBezTo>
                    <a:cubicBezTo>
                      <a:pt x="484" y="531"/>
                      <a:pt x="485" y="532"/>
                      <a:pt x="486" y="533"/>
                    </a:cubicBezTo>
                    <a:cubicBezTo>
                      <a:pt x="489" y="525"/>
                      <a:pt x="490" y="525"/>
                      <a:pt x="494" y="517"/>
                    </a:cubicBezTo>
                    <a:cubicBezTo>
                      <a:pt x="496" y="517"/>
                      <a:pt x="496" y="513"/>
                      <a:pt x="498" y="513"/>
                    </a:cubicBezTo>
                    <a:cubicBezTo>
                      <a:pt x="499" y="510"/>
                      <a:pt x="496" y="514"/>
                      <a:pt x="496" y="512"/>
                    </a:cubicBezTo>
                    <a:cubicBezTo>
                      <a:pt x="499" y="507"/>
                      <a:pt x="500" y="508"/>
                      <a:pt x="502" y="502"/>
                    </a:cubicBezTo>
                    <a:cubicBezTo>
                      <a:pt x="501" y="501"/>
                      <a:pt x="500" y="507"/>
                      <a:pt x="499" y="505"/>
                    </a:cubicBezTo>
                    <a:cubicBezTo>
                      <a:pt x="502" y="502"/>
                      <a:pt x="503" y="499"/>
                      <a:pt x="503" y="495"/>
                    </a:cubicBezTo>
                    <a:cubicBezTo>
                      <a:pt x="504" y="496"/>
                      <a:pt x="505" y="496"/>
                      <a:pt x="505" y="497"/>
                    </a:cubicBezTo>
                    <a:cubicBezTo>
                      <a:pt x="506" y="495"/>
                      <a:pt x="505" y="494"/>
                      <a:pt x="504" y="494"/>
                    </a:cubicBezTo>
                    <a:cubicBezTo>
                      <a:pt x="505" y="490"/>
                      <a:pt x="507" y="490"/>
                      <a:pt x="509" y="489"/>
                    </a:cubicBezTo>
                    <a:cubicBezTo>
                      <a:pt x="509" y="491"/>
                      <a:pt x="507" y="496"/>
                      <a:pt x="505" y="501"/>
                    </a:cubicBezTo>
                    <a:cubicBezTo>
                      <a:pt x="503" y="505"/>
                      <a:pt x="500" y="510"/>
                      <a:pt x="500" y="513"/>
                    </a:cubicBezTo>
                    <a:cubicBezTo>
                      <a:pt x="495" y="521"/>
                      <a:pt x="490" y="529"/>
                      <a:pt x="484" y="538"/>
                    </a:cubicBezTo>
                    <a:cubicBezTo>
                      <a:pt x="485" y="538"/>
                      <a:pt x="486" y="535"/>
                      <a:pt x="487" y="535"/>
                    </a:cubicBezTo>
                    <a:cubicBezTo>
                      <a:pt x="488" y="536"/>
                      <a:pt x="485" y="540"/>
                      <a:pt x="484" y="539"/>
                    </a:cubicBezTo>
                    <a:cubicBezTo>
                      <a:pt x="483" y="542"/>
                      <a:pt x="484" y="542"/>
                      <a:pt x="486" y="543"/>
                    </a:cubicBezTo>
                    <a:close/>
                    <a:moveTo>
                      <a:pt x="286" y="396"/>
                    </a:moveTo>
                    <a:cubicBezTo>
                      <a:pt x="287" y="397"/>
                      <a:pt x="287" y="398"/>
                      <a:pt x="286" y="398"/>
                    </a:cubicBezTo>
                    <a:cubicBezTo>
                      <a:pt x="285" y="397"/>
                      <a:pt x="285" y="397"/>
                      <a:pt x="286" y="396"/>
                    </a:cubicBezTo>
                    <a:close/>
                    <a:moveTo>
                      <a:pt x="282" y="396"/>
                    </a:moveTo>
                    <a:cubicBezTo>
                      <a:pt x="284" y="396"/>
                      <a:pt x="283" y="397"/>
                      <a:pt x="282" y="396"/>
                    </a:cubicBezTo>
                    <a:close/>
                    <a:moveTo>
                      <a:pt x="314" y="411"/>
                    </a:moveTo>
                    <a:cubicBezTo>
                      <a:pt x="315" y="412"/>
                      <a:pt x="314" y="414"/>
                      <a:pt x="312" y="413"/>
                    </a:cubicBezTo>
                    <a:cubicBezTo>
                      <a:pt x="313" y="412"/>
                      <a:pt x="314" y="411"/>
                      <a:pt x="314" y="411"/>
                    </a:cubicBezTo>
                    <a:close/>
                    <a:moveTo>
                      <a:pt x="286" y="398"/>
                    </a:moveTo>
                    <a:cubicBezTo>
                      <a:pt x="287" y="400"/>
                      <a:pt x="284" y="401"/>
                      <a:pt x="284" y="403"/>
                    </a:cubicBezTo>
                    <a:cubicBezTo>
                      <a:pt x="284" y="402"/>
                      <a:pt x="283" y="402"/>
                      <a:pt x="282" y="401"/>
                    </a:cubicBezTo>
                    <a:cubicBezTo>
                      <a:pt x="282" y="400"/>
                      <a:pt x="284" y="400"/>
                      <a:pt x="284" y="399"/>
                    </a:cubicBezTo>
                    <a:cubicBezTo>
                      <a:pt x="285" y="399"/>
                      <a:pt x="286" y="399"/>
                      <a:pt x="286" y="398"/>
                    </a:cubicBezTo>
                    <a:close/>
                    <a:moveTo>
                      <a:pt x="496" y="501"/>
                    </a:moveTo>
                    <a:cubicBezTo>
                      <a:pt x="497" y="502"/>
                      <a:pt x="495" y="505"/>
                      <a:pt x="494" y="507"/>
                    </a:cubicBezTo>
                    <a:cubicBezTo>
                      <a:pt x="492" y="504"/>
                      <a:pt x="495" y="504"/>
                      <a:pt x="496" y="501"/>
                    </a:cubicBezTo>
                    <a:close/>
                    <a:moveTo>
                      <a:pt x="302" y="408"/>
                    </a:moveTo>
                    <a:cubicBezTo>
                      <a:pt x="302" y="409"/>
                      <a:pt x="302" y="409"/>
                      <a:pt x="303" y="410"/>
                    </a:cubicBezTo>
                    <a:cubicBezTo>
                      <a:pt x="303" y="411"/>
                      <a:pt x="302" y="410"/>
                      <a:pt x="302" y="411"/>
                    </a:cubicBezTo>
                    <a:cubicBezTo>
                      <a:pt x="301" y="410"/>
                      <a:pt x="301" y="409"/>
                      <a:pt x="302" y="408"/>
                    </a:cubicBezTo>
                    <a:close/>
                    <a:moveTo>
                      <a:pt x="305" y="411"/>
                    </a:moveTo>
                    <a:cubicBezTo>
                      <a:pt x="306" y="412"/>
                      <a:pt x="306" y="412"/>
                      <a:pt x="306" y="412"/>
                    </a:cubicBezTo>
                    <a:cubicBezTo>
                      <a:pt x="307" y="414"/>
                      <a:pt x="305" y="414"/>
                      <a:pt x="304" y="415"/>
                    </a:cubicBezTo>
                    <a:cubicBezTo>
                      <a:pt x="303" y="413"/>
                      <a:pt x="305" y="413"/>
                      <a:pt x="305" y="411"/>
                    </a:cubicBezTo>
                    <a:close/>
                    <a:moveTo>
                      <a:pt x="304" y="415"/>
                    </a:moveTo>
                    <a:cubicBezTo>
                      <a:pt x="304" y="418"/>
                      <a:pt x="301" y="419"/>
                      <a:pt x="300" y="422"/>
                    </a:cubicBezTo>
                    <a:cubicBezTo>
                      <a:pt x="299" y="421"/>
                      <a:pt x="299" y="421"/>
                      <a:pt x="298" y="420"/>
                    </a:cubicBezTo>
                    <a:cubicBezTo>
                      <a:pt x="300" y="420"/>
                      <a:pt x="302" y="418"/>
                      <a:pt x="301" y="416"/>
                    </a:cubicBezTo>
                    <a:cubicBezTo>
                      <a:pt x="301" y="416"/>
                      <a:pt x="302" y="416"/>
                      <a:pt x="303" y="417"/>
                    </a:cubicBezTo>
                    <a:cubicBezTo>
                      <a:pt x="303" y="416"/>
                      <a:pt x="302" y="416"/>
                      <a:pt x="301" y="415"/>
                    </a:cubicBezTo>
                    <a:cubicBezTo>
                      <a:pt x="302" y="415"/>
                      <a:pt x="303" y="416"/>
                      <a:pt x="304" y="415"/>
                    </a:cubicBezTo>
                    <a:close/>
                    <a:moveTo>
                      <a:pt x="485" y="514"/>
                    </a:moveTo>
                    <a:cubicBezTo>
                      <a:pt x="487" y="515"/>
                      <a:pt x="483" y="516"/>
                      <a:pt x="483" y="519"/>
                    </a:cubicBezTo>
                    <a:cubicBezTo>
                      <a:pt x="482" y="517"/>
                      <a:pt x="483" y="516"/>
                      <a:pt x="485" y="514"/>
                    </a:cubicBezTo>
                    <a:close/>
                    <a:moveTo>
                      <a:pt x="469" y="515"/>
                    </a:moveTo>
                    <a:cubicBezTo>
                      <a:pt x="468" y="519"/>
                      <a:pt x="465" y="524"/>
                      <a:pt x="462" y="529"/>
                    </a:cubicBezTo>
                    <a:cubicBezTo>
                      <a:pt x="459" y="533"/>
                      <a:pt x="455" y="538"/>
                      <a:pt x="452" y="541"/>
                    </a:cubicBezTo>
                    <a:cubicBezTo>
                      <a:pt x="452" y="543"/>
                      <a:pt x="455" y="542"/>
                      <a:pt x="455" y="540"/>
                    </a:cubicBezTo>
                    <a:cubicBezTo>
                      <a:pt x="456" y="542"/>
                      <a:pt x="453" y="543"/>
                      <a:pt x="453" y="544"/>
                    </a:cubicBezTo>
                    <a:cubicBezTo>
                      <a:pt x="452" y="544"/>
                      <a:pt x="452" y="543"/>
                      <a:pt x="452" y="543"/>
                    </a:cubicBezTo>
                    <a:cubicBezTo>
                      <a:pt x="451" y="542"/>
                      <a:pt x="449" y="546"/>
                      <a:pt x="448" y="547"/>
                    </a:cubicBezTo>
                    <a:cubicBezTo>
                      <a:pt x="449" y="541"/>
                      <a:pt x="452" y="537"/>
                      <a:pt x="456" y="532"/>
                    </a:cubicBezTo>
                    <a:cubicBezTo>
                      <a:pt x="459" y="527"/>
                      <a:pt x="463" y="522"/>
                      <a:pt x="467" y="515"/>
                    </a:cubicBezTo>
                    <a:cubicBezTo>
                      <a:pt x="468" y="515"/>
                      <a:pt x="468" y="515"/>
                      <a:pt x="469" y="515"/>
                    </a:cubicBezTo>
                    <a:close/>
                    <a:moveTo>
                      <a:pt x="492" y="530"/>
                    </a:moveTo>
                    <a:cubicBezTo>
                      <a:pt x="493" y="531"/>
                      <a:pt x="491" y="533"/>
                      <a:pt x="491" y="535"/>
                    </a:cubicBezTo>
                    <a:cubicBezTo>
                      <a:pt x="490" y="534"/>
                      <a:pt x="489" y="535"/>
                      <a:pt x="489" y="534"/>
                    </a:cubicBezTo>
                    <a:cubicBezTo>
                      <a:pt x="490" y="531"/>
                      <a:pt x="491" y="533"/>
                      <a:pt x="492" y="530"/>
                    </a:cubicBezTo>
                    <a:close/>
                    <a:moveTo>
                      <a:pt x="298" y="421"/>
                    </a:moveTo>
                    <a:cubicBezTo>
                      <a:pt x="299" y="422"/>
                      <a:pt x="299" y="423"/>
                      <a:pt x="298" y="424"/>
                    </a:cubicBezTo>
                    <a:cubicBezTo>
                      <a:pt x="297" y="424"/>
                      <a:pt x="297" y="423"/>
                      <a:pt x="297" y="423"/>
                    </a:cubicBezTo>
                    <a:cubicBezTo>
                      <a:pt x="298" y="423"/>
                      <a:pt x="297" y="422"/>
                      <a:pt x="298" y="421"/>
                    </a:cubicBezTo>
                    <a:close/>
                    <a:moveTo>
                      <a:pt x="478" y="543"/>
                    </a:moveTo>
                    <a:cubicBezTo>
                      <a:pt x="479" y="544"/>
                      <a:pt x="479" y="545"/>
                      <a:pt x="481" y="545"/>
                    </a:cubicBezTo>
                    <a:cubicBezTo>
                      <a:pt x="478" y="549"/>
                      <a:pt x="476" y="550"/>
                      <a:pt x="472" y="554"/>
                    </a:cubicBezTo>
                    <a:cubicBezTo>
                      <a:pt x="472" y="550"/>
                      <a:pt x="476" y="547"/>
                      <a:pt x="478" y="543"/>
                    </a:cubicBezTo>
                    <a:close/>
                    <a:moveTo>
                      <a:pt x="470" y="569"/>
                    </a:moveTo>
                    <a:cubicBezTo>
                      <a:pt x="471" y="568"/>
                      <a:pt x="472" y="567"/>
                      <a:pt x="473" y="566"/>
                    </a:cubicBezTo>
                    <a:cubicBezTo>
                      <a:pt x="466" y="578"/>
                      <a:pt x="454" y="593"/>
                      <a:pt x="440" y="603"/>
                    </a:cubicBezTo>
                    <a:cubicBezTo>
                      <a:pt x="439" y="604"/>
                      <a:pt x="440" y="604"/>
                      <a:pt x="439" y="605"/>
                    </a:cubicBezTo>
                    <a:cubicBezTo>
                      <a:pt x="438" y="606"/>
                      <a:pt x="437" y="607"/>
                      <a:pt x="435" y="608"/>
                    </a:cubicBezTo>
                    <a:cubicBezTo>
                      <a:pt x="434" y="607"/>
                      <a:pt x="438" y="605"/>
                      <a:pt x="439" y="603"/>
                    </a:cubicBezTo>
                    <a:cubicBezTo>
                      <a:pt x="439" y="602"/>
                      <a:pt x="438" y="602"/>
                      <a:pt x="438" y="602"/>
                    </a:cubicBezTo>
                    <a:cubicBezTo>
                      <a:pt x="443" y="596"/>
                      <a:pt x="454" y="586"/>
                      <a:pt x="460" y="574"/>
                    </a:cubicBezTo>
                    <a:cubicBezTo>
                      <a:pt x="462" y="572"/>
                      <a:pt x="464" y="571"/>
                      <a:pt x="466" y="570"/>
                    </a:cubicBezTo>
                    <a:cubicBezTo>
                      <a:pt x="467" y="568"/>
                      <a:pt x="464" y="570"/>
                      <a:pt x="464" y="569"/>
                    </a:cubicBezTo>
                    <a:cubicBezTo>
                      <a:pt x="465" y="567"/>
                      <a:pt x="468" y="567"/>
                      <a:pt x="468" y="565"/>
                    </a:cubicBezTo>
                    <a:cubicBezTo>
                      <a:pt x="469" y="563"/>
                      <a:pt x="469" y="565"/>
                      <a:pt x="470" y="566"/>
                    </a:cubicBezTo>
                    <a:cubicBezTo>
                      <a:pt x="472" y="562"/>
                      <a:pt x="473" y="559"/>
                      <a:pt x="475" y="557"/>
                    </a:cubicBezTo>
                    <a:cubicBezTo>
                      <a:pt x="474" y="555"/>
                      <a:pt x="473" y="559"/>
                      <a:pt x="472" y="560"/>
                    </a:cubicBezTo>
                    <a:cubicBezTo>
                      <a:pt x="472" y="557"/>
                      <a:pt x="476" y="552"/>
                      <a:pt x="478" y="551"/>
                    </a:cubicBezTo>
                    <a:cubicBezTo>
                      <a:pt x="480" y="551"/>
                      <a:pt x="478" y="556"/>
                      <a:pt x="481" y="552"/>
                    </a:cubicBezTo>
                    <a:cubicBezTo>
                      <a:pt x="481" y="556"/>
                      <a:pt x="472" y="562"/>
                      <a:pt x="473" y="565"/>
                    </a:cubicBezTo>
                    <a:cubicBezTo>
                      <a:pt x="478" y="560"/>
                      <a:pt x="483" y="550"/>
                      <a:pt x="487" y="548"/>
                    </a:cubicBezTo>
                    <a:cubicBezTo>
                      <a:pt x="484" y="557"/>
                      <a:pt x="477" y="562"/>
                      <a:pt x="472" y="570"/>
                    </a:cubicBezTo>
                    <a:lnTo>
                      <a:pt x="470" y="569"/>
                    </a:lnTo>
                    <a:close/>
                    <a:moveTo>
                      <a:pt x="469" y="540"/>
                    </a:moveTo>
                    <a:cubicBezTo>
                      <a:pt x="470" y="540"/>
                      <a:pt x="470" y="542"/>
                      <a:pt x="468" y="543"/>
                    </a:cubicBezTo>
                    <a:cubicBezTo>
                      <a:pt x="467" y="543"/>
                      <a:pt x="468" y="541"/>
                      <a:pt x="469" y="540"/>
                    </a:cubicBezTo>
                    <a:close/>
                    <a:moveTo>
                      <a:pt x="466" y="548"/>
                    </a:moveTo>
                    <a:cubicBezTo>
                      <a:pt x="466" y="548"/>
                      <a:pt x="467" y="547"/>
                      <a:pt x="466" y="547"/>
                    </a:cubicBezTo>
                    <a:cubicBezTo>
                      <a:pt x="460" y="555"/>
                      <a:pt x="460" y="556"/>
                      <a:pt x="455" y="564"/>
                    </a:cubicBezTo>
                    <a:cubicBezTo>
                      <a:pt x="449" y="564"/>
                      <a:pt x="462" y="550"/>
                      <a:pt x="464" y="545"/>
                    </a:cubicBezTo>
                    <a:cubicBezTo>
                      <a:pt x="467" y="543"/>
                      <a:pt x="469" y="544"/>
                      <a:pt x="466" y="548"/>
                    </a:cubicBezTo>
                    <a:close/>
                    <a:moveTo>
                      <a:pt x="470" y="556"/>
                    </a:moveTo>
                    <a:cubicBezTo>
                      <a:pt x="470" y="557"/>
                      <a:pt x="469" y="559"/>
                      <a:pt x="470" y="560"/>
                    </a:cubicBezTo>
                    <a:cubicBezTo>
                      <a:pt x="468" y="560"/>
                      <a:pt x="465" y="566"/>
                      <a:pt x="463" y="565"/>
                    </a:cubicBezTo>
                    <a:cubicBezTo>
                      <a:pt x="467" y="563"/>
                      <a:pt x="466" y="559"/>
                      <a:pt x="470" y="556"/>
                    </a:cubicBezTo>
                    <a:close/>
                    <a:moveTo>
                      <a:pt x="434" y="568"/>
                    </a:moveTo>
                    <a:cubicBezTo>
                      <a:pt x="434" y="567"/>
                      <a:pt x="433" y="568"/>
                      <a:pt x="432" y="569"/>
                    </a:cubicBezTo>
                    <a:cubicBezTo>
                      <a:pt x="432" y="568"/>
                      <a:pt x="434" y="567"/>
                      <a:pt x="433" y="566"/>
                    </a:cubicBezTo>
                    <a:cubicBezTo>
                      <a:pt x="432" y="566"/>
                      <a:pt x="430" y="570"/>
                      <a:pt x="428" y="571"/>
                    </a:cubicBezTo>
                    <a:cubicBezTo>
                      <a:pt x="429" y="567"/>
                      <a:pt x="435" y="562"/>
                      <a:pt x="435" y="559"/>
                    </a:cubicBezTo>
                    <a:cubicBezTo>
                      <a:pt x="437" y="559"/>
                      <a:pt x="438" y="560"/>
                      <a:pt x="438" y="561"/>
                    </a:cubicBezTo>
                    <a:cubicBezTo>
                      <a:pt x="439" y="561"/>
                      <a:pt x="439" y="559"/>
                      <a:pt x="440" y="559"/>
                    </a:cubicBezTo>
                    <a:cubicBezTo>
                      <a:pt x="441" y="557"/>
                      <a:pt x="438" y="560"/>
                      <a:pt x="437" y="558"/>
                    </a:cubicBezTo>
                    <a:cubicBezTo>
                      <a:pt x="441" y="554"/>
                      <a:pt x="443" y="553"/>
                      <a:pt x="443" y="550"/>
                    </a:cubicBezTo>
                    <a:cubicBezTo>
                      <a:pt x="445" y="548"/>
                      <a:pt x="444" y="550"/>
                      <a:pt x="446" y="547"/>
                    </a:cubicBezTo>
                    <a:cubicBezTo>
                      <a:pt x="449" y="548"/>
                      <a:pt x="444" y="551"/>
                      <a:pt x="443" y="553"/>
                    </a:cubicBezTo>
                    <a:cubicBezTo>
                      <a:pt x="447" y="552"/>
                      <a:pt x="448" y="544"/>
                      <a:pt x="451" y="546"/>
                    </a:cubicBezTo>
                    <a:cubicBezTo>
                      <a:pt x="448" y="550"/>
                      <a:pt x="445" y="555"/>
                      <a:pt x="442" y="559"/>
                    </a:cubicBezTo>
                    <a:cubicBezTo>
                      <a:pt x="438" y="564"/>
                      <a:pt x="434" y="568"/>
                      <a:pt x="429" y="571"/>
                    </a:cubicBezTo>
                    <a:cubicBezTo>
                      <a:pt x="430" y="569"/>
                      <a:pt x="432" y="570"/>
                      <a:pt x="434" y="568"/>
                    </a:cubicBezTo>
                    <a:close/>
                    <a:moveTo>
                      <a:pt x="461" y="563"/>
                    </a:moveTo>
                    <a:cubicBezTo>
                      <a:pt x="463" y="561"/>
                      <a:pt x="461" y="566"/>
                      <a:pt x="463" y="564"/>
                    </a:cubicBezTo>
                    <a:cubicBezTo>
                      <a:pt x="463" y="565"/>
                      <a:pt x="461" y="566"/>
                      <a:pt x="460" y="566"/>
                    </a:cubicBezTo>
                    <a:cubicBezTo>
                      <a:pt x="459" y="566"/>
                      <a:pt x="461" y="564"/>
                      <a:pt x="461" y="563"/>
                    </a:cubicBezTo>
                    <a:close/>
                    <a:moveTo>
                      <a:pt x="460" y="567"/>
                    </a:moveTo>
                    <a:cubicBezTo>
                      <a:pt x="459" y="570"/>
                      <a:pt x="456" y="574"/>
                      <a:pt x="453" y="576"/>
                    </a:cubicBezTo>
                    <a:cubicBezTo>
                      <a:pt x="450" y="579"/>
                      <a:pt x="448" y="581"/>
                      <a:pt x="448" y="579"/>
                    </a:cubicBezTo>
                    <a:cubicBezTo>
                      <a:pt x="450" y="578"/>
                      <a:pt x="452" y="576"/>
                      <a:pt x="454" y="574"/>
                    </a:cubicBezTo>
                    <a:cubicBezTo>
                      <a:pt x="455" y="571"/>
                      <a:pt x="457" y="569"/>
                      <a:pt x="460" y="567"/>
                    </a:cubicBezTo>
                    <a:close/>
                    <a:moveTo>
                      <a:pt x="422" y="553"/>
                    </a:moveTo>
                    <a:cubicBezTo>
                      <a:pt x="423" y="553"/>
                      <a:pt x="422" y="554"/>
                      <a:pt x="423" y="553"/>
                    </a:cubicBezTo>
                    <a:cubicBezTo>
                      <a:pt x="424" y="556"/>
                      <a:pt x="419" y="558"/>
                      <a:pt x="417" y="560"/>
                    </a:cubicBezTo>
                    <a:cubicBezTo>
                      <a:pt x="416" y="558"/>
                      <a:pt x="422" y="555"/>
                      <a:pt x="422" y="553"/>
                    </a:cubicBezTo>
                    <a:close/>
                    <a:moveTo>
                      <a:pt x="417" y="559"/>
                    </a:moveTo>
                    <a:cubicBezTo>
                      <a:pt x="414" y="562"/>
                      <a:pt x="414" y="562"/>
                      <a:pt x="414" y="562"/>
                    </a:cubicBezTo>
                    <a:cubicBezTo>
                      <a:pt x="414" y="561"/>
                      <a:pt x="414" y="560"/>
                      <a:pt x="413" y="561"/>
                    </a:cubicBezTo>
                    <a:cubicBezTo>
                      <a:pt x="413" y="560"/>
                      <a:pt x="415" y="559"/>
                      <a:pt x="414" y="559"/>
                    </a:cubicBezTo>
                    <a:cubicBezTo>
                      <a:pt x="415" y="558"/>
                      <a:pt x="416" y="558"/>
                      <a:pt x="417" y="559"/>
                    </a:cubicBezTo>
                    <a:close/>
                    <a:moveTo>
                      <a:pt x="448" y="582"/>
                    </a:moveTo>
                    <a:cubicBezTo>
                      <a:pt x="446" y="584"/>
                      <a:pt x="443" y="587"/>
                      <a:pt x="440" y="591"/>
                    </a:cubicBezTo>
                    <a:cubicBezTo>
                      <a:pt x="436" y="595"/>
                      <a:pt x="432" y="599"/>
                      <a:pt x="429" y="602"/>
                    </a:cubicBezTo>
                    <a:cubicBezTo>
                      <a:pt x="431" y="596"/>
                      <a:pt x="440" y="591"/>
                      <a:pt x="445" y="584"/>
                    </a:cubicBezTo>
                    <a:cubicBezTo>
                      <a:pt x="445" y="585"/>
                      <a:pt x="447" y="583"/>
                      <a:pt x="448" y="582"/>
                    </a:cubicBezTo>
                    <a:close/>
                    <a:moveTo>
                      <a:pt x="399" y="572"/>
                    </a:moveTo>
                    <a:cubicBezTo>
                      <a:pt x="397" y="573"/>
                      <a:pt x="395" y="577"/>
                      <a:pt x="392" y="576"/>
                    </a:cubicBezTo>
                    <a:cubicBezTo>
                      <a:pt x="392" y="578"/>
                      <a:pt x="391" y="579"/>
                      <a:pt x="389" y="580"/>
                    </a:cubicBezTo>
                    <a:cubicBezTo>
                      <a:pt x="388" y="580"/>
                      <a:pt x="387" y="581"/>
                      <a:pt x="387" y="579"/>
                    </a:cubicBezTo>
                    <a:cubicBezTo>
                      <a:pt x="388" y="578"/>
                      <a:pt x="389" y="580"/>
                      <a:pt x="390" y="579"/>
                    </a:cubicBezTo>
                    <a:cubicBezTo>
                      <a:pt x="391" y="578"/>
                      <a:pt x="390" y="577"/>
                      <a:pt x="389" y="578"/>
                    </a:cubicBezTo>
                    <a:cubicBezTo>
                      <a:pt x="394" y="572"/>
                      <a:pt x="396" y="570"/>
                      <a:pt x="401" y="566"/>
                    </a:cubicBezTo>
                    <a:cubicBezTo>
                      <a:pt x="401" y="567"/>
                      <a:pt x="400" y="570"/>
                      <a:pt x="398" y="570"/>
                    </a:cubicBezTo>
                    <a:cubicBezTo>
                      <a:pt x="401" y="572"/>
                      <a:pt x="402" y="569"/>
                      <a:pt x="402" y="567"/>
                    </a:cubicBezTo>
                    <a:cubicBezTo>
                      <a:pt x="403" y="567"/>
                      <a:pt x="406" y="566"/>
                      <a:pt x="405" y="567"/>
                    </a:cubicBezTo>
                    <a:cubicBezTo>
                      <a:pt x="406" y="568"/>
                      <a:pt x="402" y="570"/>
                      <a:pt x="401" y="572"/>
                    </a:cubicBezTo>
                    <a:cubicBezTo>
                      <a:pt x="404" y="572"/>
                      <a:pt x="407" y="566"/>
                      <a:pt x="409" y="566"/>
                    </a:cubicBezTo>
                    <a:cubicBezTo>
                      <a:pt x="407" y="565"/>
                      <a:pt x="406" y="565"/>
                      <a:pt x="408" y="563"/>
                    </a:cubicBezTo>
                    <a:cubicBezTo>
                      <a:pt x="410" y="565"/>
                      <a:pt x="413" y="563"/>
                      <a:pt x="416" y="560"/>
                    </a:cubicBezTo>
                    <a:cubicBezTo>
                      <a:pt x="416" y="561"/>
                      <a:pt x="416" y="562"/>
                      <a:pt x="417" y="562"/>
                    </a:cubicBezTo>
                    <a:cubicBezTo>
                      <a:pt x="414" y="565"/>
                      <a:pt x="410" y="569"/>
                      <a:pt x="405" y="574"/>
                    </a:cubicBezTo>
                    <a:cubicBezTo>
                      <a:pt x="401" y="579"/>
                      <a:pt x="396" y="584"/>
                      <a:pt x="391" y="587"/>
                    </a:cubicBezTo>
                    <a:cubicBezTo>
                      <a:pt x="391" y="587"/>
                      <a:pt x="391" y="586"/>
                      <a:pt x="391" y="586"/>
                    </a:cubicBezTo>
                    <a:cubicBezTo>
                      <a:pt x="389" y="587"/>
                      <a:pt x="390" y="589"/>
                      <a:pt x="388" y="590"/>
                    </a:cubicBezTo>
                    <a:cubicBezTo>
                      <a:pt x="387" y="589"/>
                      <a:pt x="387" y="589"/>
                      <a:pt x="387" y="589"/>
                    </a:cubicBezTo>
                    <a:cubicBezTo>
                      <a:pt x="386" y="590"/>
                      <a:pt x="386" y="590"/>
                      <a:pt x="385" y="591"/>
                    </a:cubicBezTo>
                    <a:cubicBezTo>
                      <a:pt x="384" y="593"/>
                      <a:pt x="386" y="591"/>
                      <a:pt x="385" y="593"/>
                    </a:cubicBezTo>
                    <a:cubicBezTo>
                      <a:pt x="384" y="594"/>
                      <a:pt x="383" y="594"/>
                      <a:pt x="382" y="595"/>
                    </a:cubicBezTo>
                    <a:cubicBezTo>
                      <a:pt x="382" y="595"/>
                      <a:pt x="381" y="595"/>
                      <a:pt x="381" y="595"/>
                    </a:cubicBezTo>
                    <a:cubicBezTo>
                      <a:pt x="381" y="593"/>
                      <a:pt x="381" y="592"/>
                      <a:pt x="384" y="590"/>
                    </a:cubicBezTo>
                    <a:cubicBezTo>
                      <a:pt x="383" y="590"/>
                      <a:pt x="382" y="589"/>
                      <a:pt x="382" y="589"/>
                    </a:cubicBezTo>
                    <a:cubicBezTo>
                      <a:pt x="384" y="588"/>
                      <a:pt x="384" y="585"/>
                      <a:pt x="387" y="585"/>
                    </a:cubicBezTo>
                    <a:cubicBezTo>
                      <a:pt x="387" y="584"/>
                      <a:pt x="387" y="584"/>
                      <a:pt x="386" y="583"/>
                    </a:cubicBezTo>
                    <a:cubicBezTo>
                      <a:pt x="391" y="579"/>
                      <a:pt x="394" y="577"/>
                      <a:pt x="399" y="572"/>
                    </a:cubicBezTo>
                    <a:close/>
                    <a:moveTo>
                      <a:pt x="429" y="608"/>
                    </a:moveTo>
                    <a:cubicBezTo>
                      <a:pt x="427" y="607"/>
                      <a:pt x="429" y="606"/>
                      <a:pt x="429" y="605"/>
                    </a:cubicBezTo>
                    <a:cubicBezTo>
                      <a:pt x="432" y="602"/>
                      <a:pt x="433" y="601"/>
                      <a:pt x="437" y="598"/>
                    </a:cubicBezTo>
                    <a:cubicBezTo>
                      <a:pt x="432" y="600"/>
                      <a:pt x="443" y="589"/>
                      <a:pt x="445" y="589"/>
                    </a:cubicBezTo>
                    <a:cubicBezTo>
                      <a:pt x="441" y="597"/>
                      <a:pt x="431" y="602"/>
                      <a:pt x="429" y="608"/>
                    </a:cubicBezTo>
                    <a:close/>
                    <a:moveTo>
                      <a:pt x="433" y="607"/>
                    </a:moveTo>
                    <a:cubicBezTo>
                      <a:pt x="433" y="608"/>
                      <a:pt x="430" y="610"/>
                      <a:pt x="430" y="610"/>
                    </a:cubicBezTo>
                    <a:cubicBezTo>
                      <a:pt x="429" y="608"/>
                      <a:pt x="431" y="607"/>
                      <a:pt x="433" y="607"/>
                    </a:cubicBezTo>
                    <a:close/>
                    <a:moveTo>
                      <a:pt x="426" y="607"/>
                    </a:moveTo>
                    <a:cubicBezTo>
                      <a:pt x="428" y="608"/>
                      <a:pt x="427" y="610"/>
                      <a:pt x="424" y="612"/>
                    </a:cubicBezTo>
                    <a:cubicBezTo>
                      <a:pt x="423" y="611"/>
                      <a:pt x="425" y="610"/>
                      <a:pt x="424" y="609"/>
                    </a:cubicBezTo>
                    <a:cubicBezTo>
                      <a:pt x="418" y="613"/>
                      <a:pt x="414" y="618"/>
                      <a:pt x="410" y="617"/>
                    </a:cubicBezTo>
                    <a:cubicBezTo>
                      <a:pt x="415" y="614"/>
                      <a:pt x="416" y="612"/>
                      <a:pt x="418" y="608"/>
                    </a:cubicBezTo>
                    <a:cubicBezTo>
                      <a:pt x="420" y="607"/>
                      <a:pt x="421" y="608"/>
                      <a:pt x="422" y="607"/>
                    </a:cubicBezTo>
                    <a:cubicBezTo>
                      <a:pt x="422" y="608"/>
                      <a:pt x="421" y="609"/>
                      <a:pt x="419" y="610"/>
                    </a:cubicBezTo>
                    <a:cubicBezTo>
                      <a:pt x="421" y="611"/>
                      <a:pt x="423" y="610"/>
                      <a:pt x="426" y="607"/>
                    </a:cubicBezTo>
                    <a:close/>
                    <a:moveTo>
                      <a:pt x="406" y="625"/>
                    </a:moveTo>
                    <a:cubicBezTo>
                      <a:pt x="406" y="627"/>
                      <a:pt x="402" y="629"/>
                      <a:pt x="402" y="627"/>
                    </a:cubicBezTo>
                    <a:cubicBezTo>
                      <a:pt x="402" y="626"/>
                      <a:pt x="403" y="626"/>
                      <a:pt x="404" y="625"/>
                    </a:cubicBezTo>
                    <a:cubicBezTo>
                      <a:pt x="405" y="625"/>
                      <a:pt x="405" y="626"/>
                      <a:pt x="406" y="625"/>
                    </a:cubicBezTo>
                    <a:close/>
                    <a:moveTo>
                      <a:pt x="246" y="431"/>
                    </a:moveTo>
                    <a:cubicBezTo>
                      <a:pt x="247" y="433"/>
                      <a:pt x="245" y="432"/>
                      <a:pt x="244" y="432"/>
                    </a:cubicBezTo>
                    <a:cubicBezTo>
                      <a:pt x="244" y="431"/>
                      <a:pt x="246" y="432"/>
                      <a:pt x="245" y="431"/>
                    </a:cubicBezTo>
                    <a:cubicBezTo>
                      <a:pt x="245" y="430"/>
                      <a:pt x="246" y="432"/>
                      <a:pt x="246" y="431"/>
                    </a:cubicBezTo>
                    <a:close/>
                    <a:moveTo>
                      <a:pt x="243" y="440"/>
                    </a:moveTo>
                    <a:cubicBezTo>
                      <a:pt x="242" y="442"/>
                      <a:pt x="240" y="441"/>
                      <a:pt x="240" y="443"/>
                    </a:cubicBezTo>
                    <a:cubicBezTo>
                      <a:pt x="239" y="444"/>
                      <a:pt x="238" y="441"/>
                      <a:pt x="238" y="442"/>
                    </a:cubicBezTo>
                    <a:cubicBezTo>
                      <a:pt x="237" y="441"/>
                      <a:pt x="238" y="440"/>
                      <a:pt x="237" y="440"/>
                    </a:cubicBezTo>
                    <a:cubicBezTo>
                      <a:pt x="237" y="439"/>
                      <a:pt x="238" y="439"/>
                      <a:pt x="239" y="438"/>
                    </a:cubicBezTo>
                    <a:cubicBezTo>
                      <a:pt x="240" y="438"/>
                      <a:pt x="240" y="439"/>
                      <a:pt x="240" y="440"/>
                    </a:cubicBezTo>
                    <a:cubicBezTo>
                      <a:pt x="241" y="440"/>
                      <a:pt x="242" y="440"/>
                      <a:pt x="243" y="440"/>
                    </a:cubicBezTo>
                    <a:close/>
                    <a:moveTo>
                      <a:pt x="349" y="649"/>
                    </a:moveTo>
                    <a:cubicBezTo>
                      <a:pt x="350" y="650"/>
                      <a:pt x="346" y="651"/>
                      <a:pt x="345" y="651"/>
                    </a:cubicBezTo>
                    <a:cubicBezTo>
                      <a:pt x="345" y="650"/>
                      <a:pt x="348" y="649"/>
                      <a:pt x="349" y="649"/>
                    </a:cubicBezTo>
                    <a:close/>
                    <a:moveTo>
                      <a:pt x="351" y="658"/>
                    </a:moveTo>
                    <a:cubicBezTo>
                      <a:pt x="351" y="659"/>
                      <a:pt x="347" y="660"/>
                      <a:pt x="346" y="661"/>
                    </a:cubicBezTo>
                    <a:cubicBezTo>
                      <a:pt x="345" y="659"/>
                      <a:pt x="348" y="660"/>
                      <a:pt x="351" y="658"/>
                    </a:cubicBezTo>
                    <a:close/>
                    <a:moveTo>
                      <a:pt x="320" y="666"/>
                    </a:moveTo>
                    <a:cubicBezTo>
                      <a:pt x="322" y="666"/>
                      <a:pt x="318" y="669"/>
                      <a:pt x="316" y="669"/>
                    </a:cubicBezTo>
                    <a:cubicBezTo>
                      <a:pt x="315" y="667"/>
                      <a:pt x="320" y="667"/>
                      <a:pt x="320" y="666"/>
                    </a:cubicBezTo>
                    <a:close/>
                    <a:moveTo>
                      <a:pt x="230" y="474"/>
                    </a:moveTo>
                    <a:cubicBezTo>
                      <a:pt x="230" y="475"/>
                      <a:pt x="228" y="476"/>
                      <a:pt x="229" y="477"/>
                    </a:cubicBezTo>
                    <a:cubicBezTo>
                      <a:pt x="227" y="478"/>
                      <a:pt x="225" y="473"/>
                      <a:pt x="226" y="471"/>
                    </a:cubicBezTo>
                    <a:cubicBezTo>
                      <a:pt x="228" y="472"/>
                      <a:pt x="229" y="471"/>
                      <a:pt x="230" y="474"/>
                    </a:cubicBezTo>
                    <a:close/>
                    <a:moveTo>
                      <a:pt x="254" y="634"/>
                    </a:moveTo>
                    <a:cubicBezTo>
                      <a:pt x="255" y="636"/>
                      <a:pt x="253" y="636"/>
                      <a:pt x="251" y="636"/>
                    </a:cubicBezTo>
                    <a:cubicBezTo>
                      <a:pt x="251" y="636"/>
                      <a:pt x="250" y="636"/>
                      <a:pt x="250" y="635"/>
                    </a:cubicBezTo>
                    <a:cubicBezTo>
                      <a:pt x="252" y="634"/>
                      <a:pt x="253" y="634"/>
                      <a:pt x="254" y="634"/>
                    </a:cubicBezTo>
                    <a:close/>
                    <a:moveTo>
                      <a:pt x="199" y="484"/>
                    </a:moveTo>
                    <a:cubicBezTo>
                      <a:pt x="199" y="487"/>
                      <a:pt x="198" y="487"/>
                      <a:pt x="197" y="488"/>
                    </a:cubicBezTo>
                    <a:cubicBezTo>
                      <a:pt x="197" y="491"/>
                      <a:pt x="199" y="492"/>
                      <a:pt x="197" y="495"/>
                    </a:cubicBezTo>
                    <a:cubicBezTo>
                      <a:pt x="196" y="495"/>
                      <a:pt x="195" y="494"/>
                      <a:pt x="195" y="493"/>
                    </a:cubicBezTo>
                    <a:cubicBezTo>
                      <a:pt x="194" y="489"/>
                      <a:pt x="195" y="489"/>
                      <a:pt x="195" y="486"/>
                    </a:cubicBezTo>
                    <a:cubicBezTo>
                      <a:pt x="196" y="485"/>
                      <a:pt x="198" y="486"/>
                      <a:pt x="197" y="484"/>
                    </a:cubicBezTo>
                    <a:cubicBezTo>
                      <a:pt x="198" y="484"/>
                      <a:pt x="199" y="484"/>
                      <a:pt x="199" y="484"/>
                    </a:cubicBezTo>
                    <a:close/>
                    <a:moveTo>
                      <a:pt x="200" y="580"/>
                    </a:moveTo>
                    <a:cubicBezTo>
                      <a:pt x="200" y="581"/>
                      <a:pt x="197" y="580"/>
                      <a:pt x="197" y="580"/>
                    </a:cubicBezTo>
                    <a:cubicBezTo>
                      <a:pt x="197" y="579"/>
                      <a:pt x="198" y="579"/>
                      <a:pt x="199" y="579"/>
                    </a:cubicBezTo>
                    <a:cubicBezTo>
                      <a:pt x="199" y="580"/>
                      <a:pt x="199" y="580"/>
                      <a:pt x="200" y="580"/>
                    </a:cubicBezTo>
                    <a:close/>
                    <a:moveTo>
                      <a:pt x="193" y="490"/>
                    </a:moveTo>
                    <a:cubicBezTo>
                      <a:pt x="192" y="490"/>
                      <a:pt x="192" y="490"/>
                      <a:pt x="192" y="490"/>
                    </a:cubicBezTo>
                    <a:cubicBezTo>
                      <a:pt x="191" y="489"/>
                      <a:pt x="192" y="489"/>
                      <a:pt x="192" y="488"/>
                    </a:cubicBezTo>
                    <a:cubicBezTo>
                      <a:pt x="192" y="488"/>
                      <a:pt x="193" y="489"/>
                      <a:pt x="193" y="490"/>
                    </a:cubicBezTo>
                    <a:close/>
                    <a:moveTo>
                      <a:pt x="192" y="647"/>
                    </a:moveTo>
                    <a:cubicBezTo>
                      <a:pt x="192" y="649"/>
                      <a:pt x="186" y="649"/>
                      <a:pt x="188" y="647"/>
                    </a:cubicBezTo>
                    <a:cubicBezTo>
                      <a:pt x="189" y="646"/>
                      <a:pt x="190" y="647"/>
                      <a:pt x="192" y="647"/>
                    </a:cubicBezTo>
                    <a:close/>
                    <a:moveTo>
                      <a:pt x="163" y="638"/>
                    </a:moveTo>
                    <a:cubicBezTo>
                      <a:pt x="162" y="638"/>
                      <a:pt x="162" y="638"/>
                      <a:pt x="162" y="638"/>
                    </a:cubicBezTo>
                    <a:cubicBezTo>
                      <a:pt x="162" y="637"/>
                      <a:pt x="160" y="636"/>
                      <a:pt x="163" y="636"/>
                    </a:cubicBezTo>
                    <a:cubicBezTo>
                      <a:pt x="163" y="637"/>
                      <a:pt x="164" y="638"/>
                      <a:pt x="163" y="638"/>
                    </a:cubicBezTo>
                    <a:close/>
                  </a:path>
                </a:pathLst>
              </a:custGeom>
              <a:solidFill>
                <a:srgbClr val="BDDEE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A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A1AD4A-E5F1-4680-8B05-9CDC761BD5A9}"/>
                </a:ext>
              </a:extLst>
            </p:cNvPr>
            <p:cNvSpPr txBox="1">
              <a:spLocks/>
            </p:cNvSpPr>
            <p:nvPr/>
          </p:nvSpPr>
          <p:spPr>
            <a:xfrm>
              <a:off x="4174850" y="3241708"/>
              <a:ext cx="2102674" cy="56484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50000"/>
                </a:lnSpc>
              </a:pPr>
              <a:r>
                <a:rPr lang="it-IT" sz="2800" b="1" baseline="30000" dirty="0">
                  <a:solidFill>
                    <a:schemeClr val="bg1"/>
                  </a:solidFill>
                </a:rPr>
                <a:t>Family Continuity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97530A-31D8-4411-B751-06E4E9775B58}"/>
              </a:ext>
            </a:extLst>
          </p:cNvPr>
          <p:cNvCxnSpPr/>
          <p:nvPr/>
        </p:nvCxnSpPr>
        <p:spPr>
          <a:xfrm>
            <a:off x="8478319" y="2857473"/>
            <a:ext cx="691803" cy="691803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03FB86-19B2-406D-9609-00A405953D36}"/>
              </a:ext>
            </a:extLst>
          </p:cNvPr>
          <p:cNvCxnSpPr>
            <a:cxnSpLocks/>
          </p:cNvCxnSpPr>
          <p:nvPr/>
        </p:nvCxnSpPr>
        <p:spPr>
          <a:xfrm flipV="1">
            <a:off x="8483036" y="3549972"/>
            <a:ext cx="691803" cy="691803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8E19C4AA-0F8B-4EDA-A328-86F8AC3250FC}"/>
              </a:ext>
            </a:extLst>
          </p:cNvPr>
          <p:cNvSpPr/>
          <p:nvPr/>
        </p:nvSpPr>
        <p:spPr>
          <a:xfrm rot="2725140">
            <a:off x="8666059" y="2978997"/>
            <a:ext cx="5485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ALIGN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387D1F-7148-4817-9053-CA21DAA7437D}"/>
              </a:ext>
            </a:extLst>
          </p:cNvPr>
          <p:cNvSpPr/>
          <p:nvPr/>
        </p:nvSpPr>
        <p:spPr>
          <a:xfrm rot="18925140">
            <a:off x="8626868" y="3923819"/>
            <a:ext cx="5485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ALIGN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938578-A039-482D-8512-95DEBBF6AA2F}"/>
              </a:ext>
            </a:extLst>
          </p:cNvPr>
          <p:cNvSpPr/>
          <p:nvPr/>
        </p:nvSpPr>
        <p:spPr>
          <a:xfrm>
            <a:off x="9183337" y="3380347"/>
            <a:ext cx="7325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TRUST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42595-E403-455B-951E-5A0156D864F3}"/>
              </a:ext>
            </a:extLst>
          </p:cNvPr>
          <p:cNvSpPr/>
          <p:nvPr/>
        </p:nvSpPr>
        <p:spPr>
          <a:xfrm>
            <a:off x="4859645" y="5546186"/>
            <a:ext cx="6096000" cy="56669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85" fontAlgn="auto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Family Cohesion:  </a:t>
            </a:r>
          </a:p>
          <a:p>
            <a:pPr defTabSz="914485" fontAlgn="auto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From Diversity to Unity to Family Continuity</a:t>
            </a:r>
          </a:p>
        </p:txBody>
      </p:sp>
      <p:pic>
        <p:nvPicPr>
          <p:cNvPr id="21" name="Picture 2" descr="Create customer avatars for interviews">
            <a:extLst>
              <a:ext uri="{FF2B5EF4-FFF2-40B4-BE49-F238E27FC236}">
                <a16:creationId xmlns:a16="http://schemas.microsoft.com/office/drawing/2014/main" id="{E122E350-F345-4348-88A6-5C85ABA3F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3" r="40164" b="-19"/>
          <a:stretch/>
        </p:blipFill>
        <p:spPr bwMode="auto">
          <a:xfrm>
            <a:off x="722490" y="1625601"/>
            <a:ext cx="3488265" cy="35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Starts With Objectively Understanding Differences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336"/>
                </a:solidFill>
                <a:cs typeface="Segoe UI Light" panose="020B0502040204020203" pitchFamily="34" charset="0"/>
              </a:rPr>
              <a:t>The DNA Family Continuity Model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F260EE-D5FA-4CEA-862A-F7679BE9C1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8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  <p:bldP spid="34" grpId="0" autoUpdateAnimBg="0"/>
      <p:bldP spid="35" grpId="0" autoUpdateAnimBg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331916F-9646-4A7F-8065-DD6772CA7FD2}"/>
              </a:ext>
            </a:extLst>
          </p:cNvPr>
          <p:cNvSpPr/>
          <p:nvPr/>
        </p:nvSpPr>
        <p:spPr>
          <a:xfrm>
            <a:off x="2346866" y="1072180"/>
            <a:ext cx="749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Leverage Natural Behavior Insights Across Your Family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B4D285-1A8E-49F4-B7DE-EA7463228992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DNA </a:t>
            </a:r>
            <a:r>
              <a:rPr lang="en-US" sz="3600" b="1" dirty="0" err="1">
                <a:solidFill>
                  <a:srgbClr val="000336"/>
                </a:solidFill>
                <a:cs typeface="Segoe UI Light" panose="020B0502040204020203" pitchFamily="34" charset="0"/>
              </a:rPr>
              <a:t>Behavioralizes</a:t>
            </a:r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 Life &amp; Money for Family Members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E2D1041-40AF-4A8E-8485-E81DBAA5ED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r="17816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AEDD0DF-29EE-4397-ABF3-A69CD230F7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r="21903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3EC8250-C4C3-40A2-883C-ED1A79645CA7}"/>
              </a:ext>
            </a:extLst>
          </p:cNvPr>
          <p:cNvSpPr/>
          <p:nvPr/>
        </p:nvSpPr>
        <p:spPr>
          <a:xfrm>
            <a:off x="1407745" y="4075289"/>
            <a:ext cx="2027445" cy="406400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64AB7B2-E053-493B-90C6-B49DB635A5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10396" r="-193" b="46476"/>
          <a:stretch/>
        </p:blipFill>
        <p:spPr>
          <a:xfrm>
            <a:off x="1407746" y="5016853"/>
            <a:ext cx="4680334" cy="1345598"/>
          </a:xfr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DA1E231-6524-4028-8E35-CFB48B5BBC29}"/>
              </a:ext>
            </a:extLst>
          </p:cNvPr>
          <p:cNvSpPr/>
          <p:nvPr/>
        </p:nvSpPr>
        <p:spPr>
          <a:xfrm>
            <a:off x="4060635" y="4075289"/>
            <a:ext cx="2027444" cy="406399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421BD97-4B0C-42AB-8E2B-EB21F8264F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2"/>
          <a:stretch/>
        </p:blipFill>
        <p:spPr>
          <a:xfrm>
            <a:off x="6731545" y="2077155"/>
            <a:ext cx="4052711" cy="4354996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D494322-2357-43CA-BC15-C2A0F8AE495C}"/>
              </a:ext>
            </a:extLst>
          </p:cNvPr>
          <p:cNvSpPr/>
          <p:nvPr/>
        </p:nvSpPr>
        <p:spPr>
          <a:xfrm>
            <a:off x="1415666" y="5844743"/>
            <a:ext cx="4680334" cy="539081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F4B93-0C21-4DA2-92DC-DC77CF56773D}"/>
              </a:ext>
            </a:extLst>
          </p:cNvPr>
          <p:cNvSpPr/>
          <p:nvPr/>
        </p:nvSpPr>
        <p:spPr>
          <a:xfrm>
            <a:off x="6731545" y="5937955"/>
            <a:ext cx="4052711" cy="494195"/>
          </a:xfrm>
          <a:prstGeom prst="rect">
            <a:avLst/>
          </a:prstGeom>
          <a:solidFill>
            <a:srgbClr val="BDDEE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5A0C35-A676-4971-B0CB-4B4FC681D58A}"/>
              </a:ext>
            </a:extLst>
          </p:cNvPr>
          <p:cNvCxnSpPr/>
          <p:nvPr/>
        </p:nvCxnSpPr>
        <p:spPr>
          <a:xfrm>
            <a:off x="1407745" y="4797778"/>
            <a:ext cx="5117233" cy="0"/>
          </a:xfrm>
          <a:prstGeom prst="straightConnector1">
            <a:avLst/>
          </a:prstGeom>
          <a:ln w="38100">
            <a:solidFill>
              <a:srgbClr val="BCB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lus Sign 26">
            <a:extLst>
              <a:ext uri="{FF2B5EF4-FFF2-40B4-BE49-F238E27FC236}">
                <a16:creationId xmlns:a16="http://schemas.microsoft.com/office/drawing/2014/main" id="{81F31E1A-9498-4F56-BF8A-FEBAC3CA1694}"/>
              </a:ext>
            </a:extLst>
          </p:cNvPr>
          <p:cNvSpPr/>
          <p:nvPr/>
        </p:nvSpPr>
        <p:spPr>
          <a:xfrm>
            <a:off x="3507479" y="2918367"/>
            <a:ext cx="462845" cy="564445"/>
          </a:xfrm>
          <a:prstGeom prst="mathPlus">
            <a:avLst>
              <a:gd name="adj1" fmla="val 10938"/>
            </a:avLst>
          </a:prstGeom>
          <a:solidFill>
            <a:schemeClr val="bg1">
              <a:lumMod val="65000"/>
            </a:schemeClr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DAB6B7-7AF1-4959-A9A6-B33F306A46B4}"/>
              </a:ext>
            </a:extLst>
          </p:cNvPr>
          <p:cNvSpPr/>
          <p:nvPr/>
        </p:nvSpPr>
        <p:spPr>
          <a:xfrm>
            <a:off x="1545395" y="4131455"/>
            <a:ext cx="1783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Strong Family Culture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B09F38-7A82-4173-89FB-D287ACF40A81}"/>
              </a:ext>
            </a:extLst>
          </p:cNvPr>
          <p:cNvSpPr/>
          <p:nvPr/>
        </p:nvSpPr>
        <p:spPr>
          <a:xfrm>
            <a:off x="4243668" y="4131455"/>
            <a:ext cx="1430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Sound Strategies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D8BF50-F8C3-4CE3-A37E-FAE4D5A48238}"/>
              </a:ext>
            </a:extLst>
          </p:cNvPr>
          <p:cNvSpPr/>
          <p:nvPr/>
        </p:nvSpPr>
        <p:spPr>
          <a:xfrm>
            <a:off x="1399826" y="5836082"/>
            <a:ext cx="4688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                                    Behavioral Insights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(Talents, Communication, Biases, Beliefs, Values, Standards)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20D3EB-8248-4018-A46D-85BE255FE3C1}"/>
              </a:ext>
            </a:extLst>
          </p:cNvPr>
          <p:cNvSpPr/>
          <p:nvPr/>
        </p:nvSpPr>
        <p:spPr>
          <a:xfrm>
            <a:off x="7487905" y="6031163"/>
            <a:ext cx="28207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336"/>
                </a:solidFill>
              </a:rPr>
              <a:t>Intergenerational Family Continuity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4609E6-F15F-4CE5-A523-216E34CF2B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4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208006" y="425849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The DNA Continuity Planning Vision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9D1A6574-A670-427B-B189-3E3C06B8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32" y="1818550"/>
            <a:ext cx="7461521" cy="469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EB7214-5577-4C94-A954-384BD16306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8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F5372-6B5C-484B-9390-03F8D33531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Navigating Behavioral Differences In Every Family Interaction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0A087-3D29-4F2C-A9E9-7076F4655BD7}"/>
              </a:ext>
            </a:extLst>
          </p:cNvPr>
          <p:cNvSpPr txBox="1"/>
          <p:nvPr/>
        </p:nvSpPr>
        <p:spPr>
          <a:xfrm>
            <a:off x="6800850" y="1638300"/>
            <a:ext cx="47434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Money is the elephant in the room. </a:t>
            </a:r>
          </a:p>
          <a:p>
            <a:endParaRPr lang="en-US" sz="2000" dirty="0"/>
          </a:p>
          <a:p>
            <a:r>
              <a:rPr lang="en-US" sz="2000" dirty="0"/>
              <a:t>Is the discussion of money taboo in your family? </a:t>
            </a:r>
          </a:p>
          <a:p>
            <a:endParaRPr lang="en-US" sz="2000" dirty="0"/>
          </a:p>
          <a:p>
            <a:r>
              <a:rPr lang="en-US" sz="2000" dirty="0"/>
              <a:t>What are the money memory stories in your family?</a:t>
            </a:r>
          </a:p>
          <a:p>
            <a:endParaRPr lang="en-US" sz="2000" dirty="0"/>
          </a:p>
          <a:p>
            <a:r>
              <a:rPr lang="en-US" sz="2000" dirty="0"/>
              <a:t>Who feels completely understood in their family unit by parents, siblings, spouse and children? </a:t>
            </a:r>
          </a:p>
          <a:p>
            <a:endParaRPr lang="en-US" sz="2000" dirty="0"/>
          </a:p>
          <a:p>
            <a:r>
              <a:rPr lang="en-US" sz="2000" dirty="0"/>
              <a:t>Whose family has good communication? </a:t>
            </a:r>
          </a:p>
          <a:p>
            <a:endParaRPr lang="en-US" sz="2000" dirty="0"/>
          </a:p>
          <a:p>
            <a:r>
              <a:rPr lang="en-US" sz="2000" dirty="0"/>
              <a:t>Are there blockages to decision-making?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F85419-5ADB-47EB-BE9D-CC8DE66E5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What is the No 1 Hurdle for Families to Cross?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986E88FF-0CAC-40F5-A6E2-D9B5332D8214}"/>
              </a:ext>
            </a:extLst>
          </p:cNvPr>
          <p:cNvSpPr/>
          <p:nvPr/>
        </p:nvSpPr>
        <p:spPr>
          <a:xfrm>
            <a:off x="1157853" y="1638300"/>
            <a:ext cx="5052447" cy="4596973"/>
          </a:xfrm>
          <a:prstGeom prst="hexagon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4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31B4297-9689-4EC6-B373-5DF8EB975F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1195"/>
          <a:stretch>
            <a:fillRect/>
          </a:stretch>
        </p:blipFill>
        <p:spPr>
          <a:xfrm>
            <a:off x="2440960" y="0"/>
            <a:ext cx="10036175" cy="6858000"/>
          </a:xfrm>
          <a:custGeom>
            <a:avLst/>
            <a:gdLst>
              <a:gd name="connsiteX0" fmla="*/ 0 w 10034901"/>
              <a:gd name="connsiteY0" fmla="*/ 0 h 6857999"/>
              <a:gd name="connsiteX1" fmla="*/ 10034901 w 10034901"/>
              <a:gd name="connsiteY1" fmla="*/ 0 h 6857999"/>
              <a:gd name="connsiteX2" fmla="*/ 10034901 w 10034901"/>
              <a:gd name="connsiteY2" fmla="*/ 6857999 h 6857999"/>
              <a:gd name="connsiteX3" fmla="*/ 6857999 w 1003490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4901" h="6857999">
                <a:moveTo>
                  <a:pt x="0" y="0"/>
                </a:moveTo>
                <a:lnTo>
                  <a:pt x="10034901" y="0"/>
                </a:lnTo>
                <a:lnTo>
                  <a:pt x="10034901" y="6857999"/>
                </a:lnTo>
                <a:lnTo>
                  <a:pt x="6857999" y="6857999"/>
                </a:lnTo>
                <a:close/>
              </a:path>
            </a:pathLst>
          </a:custGeom>
        </p:spPr>
      </p:pic>
      <p:sp>
        <p:nvSpPr>
          <p:cNvPr id="17" name="Right Triangle 16"/>
          <p:cNvSpPr/>
          <p:nvPr/>
        </p:nvSpPr>
        <p:spPr>
          <a:xfrm rot="10800000">
            <a:off x="9485962" y="2"/>
            <a:ext cx="2991173" cy="2991173"/>
          </a:xfrm>
          <a:prstGeom prst="rtTriangle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D7BEE-74C1-42BB-BB58-73D4F0D32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BB89552E-117A-4209-9C6E-C240B8399C83}"/>
              </a:ext>
            </a:extLst>
          </p:cNvPr>
          <p:cNvSpPr txBox="1">
            <a:spLocks/>
          </p:cNvSpPr>
          <p:nvPr/>
        </p:nvSpPr>
        <p:spPr>
          <a:xfrm>
            <a:off x="1748120" y="3765473"/>
            <a:ext cx="4258542" cy="22049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-150" dirty="0">
                <a:solidFill>
                  <a:srgbClr val="000336"/>
                </a:solidFill>
                <a:latin typeface="+mn-lt"/>
              </a:rPr>
              <a:t>Discovering Each Family Member’s Financial DNA  - Financial Personality</a:t>
            </a:r>
          </a:p>
        </p:txBody>
      </p:sp>
    </p:spTree>
    <p:extLst>
      <p:ext uri="{BB962C8B-B14F-4D97-AF65-F5344CB8AC3E}">
        <p14:creationId xmlns:p14="http://schemas.microsoft.com/office/powerpoint/2010/main" val="3891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142CEB5-8AE4-4AA7-92B3-6B679E7A1A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321" r="19321"/>
          <a:stretch>
            <a:fillRect/>
          </a:stretch>
        </p:blipFill>
        <p:spPr>
          <a:xfrm>
            <a:off x="1407745" y="1694395"/>
            <a:ext cx="2027445" cy="2404533"/>
          </a:xfrm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07DFFD1-78DA-49D5-9246-161E68B882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3539" t="26551" r="22257" b="-26551"/>
          <a:stretch/>
        </p:blipFill>
        <p:spPr>
          <a:xfrm>
            <a:off x="4050061" y="1716384"/>
            <a:ext cx="2053861" cy="2908790"/>
          </a:xfrm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7158FFB-D31A-4AEE-B019-E13B6C4884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8917" b="18917"/>
          <a:stretch>
            <a:fillRect/>
          </a:stretch>
        </p:blipFill>
        <p:spPr>
          <a:xfrm>
            <a:off x="1415667" y="4725783"/>
            <a:ext cx="4680334" cy="1345598"/>
          </a:xfrm>
          <a:prstGeom prst="rect">
            <a:avLst/>
          </a:prstGeo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2767EFB6-5A37-4A31-B933-C9DD1DA5AE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4505" r="24505"/>
          <a:stretch>
            <a:fillRect/>
          </a:stretch>
        </p:blipFill>
        <p:spPr>
          <a:xfrm>
            <a:off x="6747445" y="1664685"/>
            <a:ext cx="1824626" cy="2404533"/>
          </a:xfrm>
          <a:prstGeom prst="rect">
            <a:avLst/>
          </a:prstGeo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633AC83F-DADE-475F-8FD5-CAEE77DA12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24627" r="24627"/>
          <a:stretch>
            <a:fillRect/>
          </a:stretch>
        </p:blipFill>
        <p:spPr>
          <a:xfrm>
            <a:off x="9307781" y="1684490"/>
            <a:ext cx="1824626" cy="2404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8DD654-BA15-476F-8261-21E57CF0845C}"/>
              </a:ext>
            </a:extLst>
          </p:cNvPr>
          <p:cNvSpPr/>
          <p:nvPr/>
        </p:nvSpPr>
        <p:spPr>
          <a:xfrm>
            <a:off x="2346866" y="1072180"/>
            <a:ext cx="749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The Drivers of Imperfect Decision-Making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0D8C18-2E7B-486D-9428-952FF3E4108C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Your Financial Personality Brain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9C2D6F-8D21-4FED-8061-2B639C6307DA}"/>
              </a:ext>
            </a:extLst>
          </p:cNvPr>
          <p:cNvSpPr/>
          <p:nvPr/>
        </p:nvSpPr>
        <p:spPr>
          <a:xfrm>
            <a:off x="1407745" y="3864429"/>
            <a:ext cx="2027445" cy="617260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B8670-317A-4F73-88C5-F90A77B56174}"/>
              </a:ext>
            </a:extLst>
          </p:cNvPr>
          <p:cNvSpPr/>
          <p:nvPr/>
        </p:nvSpPr>
        <p:spPr>
          <a:xfrm>
            <a:off x="1407746" y="5682278"/>
            <a:ext cx="4696176" cy="675310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E0F05-CAE7-4421-8AF2-398067DDD40E}"/>
              </a:ext>
            </a:extLst>
          </p:cNvPr>
          <p:cNvSpPr/>
          <p:nvPr/>
        </p:nvSpPr>
        <p:spPr>
          <a:xfrm>
            <a:off x="1597372" y="3918901"/>
            <a:ext cx="18897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95% Natural DNA Behavior (Level 1 – Instinctive, Automatic, Hard-wired)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97C814-6813-49F5-A48E-48013B3DF533}"/>
              </a:ext>
            </a:extLst>
          </p:cNvPr>
          <p:cNvSpPr/>
          <p:nvPr/>
        </p:nvSpPr>
        <p:spPr>
          <a:xfrm>
            <a:off x="1544210" y="5714964"/>
            <a:ext cx="22284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Emotional Stimuli 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(Fear, Anxiety, Greed, Excitement)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Triggered by Money and Relationships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7D817-45AD-4230-9258-F8630B61FCC8}"/>
              </a:ext>
            </a:extLst>
          </p:cNvPr>
          <p:cNvSpPr/>
          <p:nvPr/>
        </p:nvSpPr>
        <p:spPr>
          <a:xfrm>
            <a:off x="4051794" y="3859796"/>
            <a:ext cx="2043288" cy="635709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2E5E55-4F4D-482A-82C7-BB3A5B00B0BC}"/>
              </a:ext>
            </a:extLst>
          </p:cNvPr>
          <p:cNvSpPr/>
          <p:nvPr/>
        </p:nvSpPr>
        <p:spPr>
          <a:xfrm>
            <a:off x="4206732" y="3907896"/>
            <a:ext cx="20274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5% Learned Behavior 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(Level 2 – Conscious thinking based on experiences, values)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50ED9C-9CB3-445C-A451-07699971E4EE}"/>
              </a:ext>
            </a:extLst>
          </p:cNvPr>
          <p:cNvSpPr/>
          <p:nvPr/>
        </p:nvSpPr>
        <p:spPr>
          <a:xfrm>
            <a:off x="6730455" y="3856259"/>
            <a:ext cx="1841616" cy="635708"/>
          </a:xfrm>
          <a:prstGeom prst="rect">
            <a:avLst/>
          </a:prstGeom>
          <a:solidFill>
            <a:srgbClr val="BDDEE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366F39-720F-4F44-93A2-71E33876C0BA}"/>
              </a:ext>
            </a:extLst>
          </p:cNvPr>
          <p:cNvSpPr/>
          <p:nvPr/>
        </p:nvSpPr>
        <p:spPr>
          <a:xfrm>
            <a:off x="6955285" y="3918901"/>
            <a:ext cx="1824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336"/>
                </a:solidFill>
              </a:rPr>
              <a:t>Cognitive Biases (Driven harder by Emotions)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F0F787-0AA3-4699-99CC-578D957F836F}"/>
              </a:ext>
            </a:extLst>
          </p:cNvPr>
          <p:cNvSpPr/>
          <p:nvPr/>
        </p:nvSpPr>
        <p:spPr>
          <a:xfrm>
            <a:off x="9307554" y="3828522"/>
            <a:ext cx="1841615" cy="635709"/>
          </a:xfrm>
          <a:prstGeom prst="rect">
            <a:avLst/>
          </a:prstGeom>
          <a:solidFill>
            <a:srgbClr val="BDDEE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5B48BC-0A7B-4ABC-85E8-2D84BEFEC8BE}"/>
              </a:ext>
            </a:extLst>
          </p:cNvPr>
          <p:cNvSpPr/>
          <p:nvPr/>
        </p:nvSpPr>
        <p:spPr>
          <a:xfrm>
            <a:off x="9345771" y="3958467"/>
            <a:ext cx="17821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336"/>
                </a:solidFill>
              </a:rPr>
              <a:t>Imperfect Decision-Making</a:t>
            </a: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353712FD-08E1-47A7-988C-2D1E819B3E38}"/>
              </a:ext>
            </a:extLst>
          </p:cNvPr>
          <p:cNvSpPr/>
          <p:nvPr/>
        </p:nvSpPr>
        <p:spPr>
          <a:xfrm>
            <a:off x="3507479" y="2918367"/>
            <a:ext cx="462845" cy="564445"/>
          </a:xfrm>
          <a:prstGeom prst="mathPlus">
            <a:avLst>
              <a:gd name="adj1" fmla="val 10938"/>
            </a:avLst>
          </a:prstGeom>
          <a:solidFill>
            <a:schemeClr val="bg1">
              <a:lumMod val="65000"/>
            </a:schemeClr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9343C4-BC24-4EFF-A079-F4FBC78CD83F}"/>
              </a:ext>
            </a:extLst>
          </p:cNvPr>
          <p:cNvCxnSpPr/>
          <p:nvPr/>
        </p:nvCxnSpPr>
        <p:spPr>
          <a:xfrm>
            <a:off x="1433723" y="4582544"/>
            <a:ext cx="4680334" cy="0"/>
          </a:xfrm>
          <a:prstGeom prst="line">
            <a:avLst/>
          </a:prstGeom>
          <a:ln w="381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Down 26">
            <a:extLst>
              <a:ext uri="{FF2B5EF4-FFF2-40B4-BE49-F238E27FC236}">
                <a16:creationId xmlns:a16="http://schemas.microsoft.com/office/drawing/2014/main" id="{481C7113-3D85-4479-AF6B-637195695E7D}"/>
              </a:ext>
            </a:extLst>
          </p:cNvPr>
          <p:cNvSpPr/>
          <p:nvPr/>
        </p:nvSpPr>
        <p:spPr>
          <a:xfrm rot="10800000">
            <a:off x="3686392" y="4092144"/>
            <a:ext cx="172628" cy="492405"/>
          </a:xfrm>
          <a:prstGeom prst="downArrow">
            <a:avLst>
              <a:gd name="adj1" fmla="val 29087"/>
              <a:gd name="adj2" fmla="val 5000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102256-CDBE-4AA7-8252-AAE60DC875A6}"/>
              </a:ext>
            </a:extLst>
          </p:cNvPr>
          <p:cNvSpPr/>
          <p:nvPr/>
        </p:nvSpPr>
        <p:spPr>
          <a:xfrm>
            <a:off x="6730455" y="5086554"/>
            <a:ext cx="4324851" cy="1239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187483-74D5-4847-A4C1-5864805FEE36}"/>
              </a:ext>
            </a:extLst>
          </p:cNvPr>
          <p:cNvSpPr/>
          <p:nvPr/>
        </p:nvSpPr>
        <p:spPr>
          <a:xfrm>
            <a:off x="7016114" y="5398582"/>
            <a:ext cx="35177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336"/>
                </a:solidFill>
              </a:rPr>
              <a:t>Reading: Thinking, Fast and Slow 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Daniel Kahneman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C6A1ABEB-24E1-4BE1-8255-6082B7ADCEB5}"/>
              </a:ext>
            </a:extLst>
          </p:cNvPr>
          <p:cNvSpPr/>
          <p:nvPr/>
        </p:nvSpPr>
        <p:spPr>
          <a:xfrm>
            <a:off x="6174907" y="2766148"/>
            <a:ext cx="510897" cy="868881"/>
          </a:xfrm>
          <a:prstGeom prst="mathEqual">
            <a:avLst>
              <a:gd name="adj1" fmla="val 6585"/>
              <a:gd name="adj2" fmla="val 1176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CD789DD-945A-4EC4-8731-4DC3342C40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sp>
        <p:nvSpPr>
          <p:cNvPr id="30" name="Arrow: Down 29">
            <a:extLst>
              <a:ext uri="{FF2B5EF4-FFF2-40B4-BE49-F238E27FC236}">
                <a16:creationId xmlns:a16="http://schemas.microsoft.com/office/drawing/2014/main" id="{D1C5C55F-E587-42D8-B0EF-4079CD91623D}"/>
              </a:ext>
            </a:extLst>
          </p:cNvPr>
          <p:cNvSpPr/>
          <p:nvPr/>
        </p:nvSpPr>
        <p:spPr>
          <a:xfrm rot="16200000">
            <a:off x="8853026" y="2978518"/>
            <a:ext cx="173800" cy="450585"/>
          </a:xfrm>
          <a:prstGeom prst="downArrow">
            <a:avLst>
              <a:gd name="adj1" fmla="val 29087"/>
              <a:gd name="adj2" fmla="val 5000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66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4834C9-03BB-40E4-8740-795757D75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182" y="2178091"/>
            <a:ext cx="37933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Advisor &amp; Family Member Communication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998BA-D20D-4B08-9695-5112D0ED4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7360" y="5131268"/>
            <a:ext cx="2495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Goals &amp; </a:t>
            </a:r>
          </a:p>
          <a:p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Spending Patterns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2DE7AF-D47C-43CC-8D03-A80359D8E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32" y="5131268"/>
            <a:ext cx="2495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Risk Profile &amp; Behavioral Biases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15050B-2239-485B-809C-5A0AFFC03F18}"/>
              </a:ext>
            </a:extLst>
          </p:cNvPr>
          <p:cNvSpPr/>
          <p:nvPr/>
        </p:nvSpPr>
        <p:spPr>
          <a:xfrm>
            <a:off x="2346866" y="1072180"/>
            <a:ext cx="749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Multi-Dimensional Behavioral Discovery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33E9B-E8DE-4003-8124-7F190D3F9A1D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Financial DNA® = Financial Personality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E5AD0AC-F8FD-404C-862B-3F01033956D8}"/>
              </a:ext>
            </a:extLst>
          </p:cNvPr>
          <p:cNvSpPr>
            <a:spLocks/>
          </p:cNvSpPr>
          <p:nvPr/>
        </p:nvSpPr>
        <p:spPr bwMode="auto">
          <a:xfrm>
            <a:off x="3435946" y="3391736"/>
            <a:ext cx="2514600" cy="3122612"/>
          </a:xfrm>
          <a:custGeom>
            <a:avLst/>
            <a:gdLst>
              <a:gd name="T0" fmla="*/ 283 w 415"/>
              <a:gd name="T1" fmla="*/ 241 h 515"/>
              <a:gd name="T2" fmla="*/ 283 w 415"/>
              <a:gd name="T3" fmla="*/ 235 h 515"/>
              <a:gd name="T4" fmla="*/ 144 w 415"/>
              <a:gd name="T5" fmla="*/ 0 h 515"/>
              <a:gd name="T6" fmla="*/ 0 w 415"/>
              <a:gd name="T7" fmla="*/ 241 h 515"/>
              <a:gd name="T8" fmla="*/ 274 w 415"/>
              <a:gd name="T9" fmla="*/ 515 h 515"/>
              <a:gd name="T10" fmla="*/ 415 w 415"/>
              <a:gd name="T11" fmla="*/ 476 h 515"/>
              <a:gd name="T12" fmla="*/ 283 w 415"/>
              <a:gd name="T13" fmla="*/ 241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5" h="515">
                <a:moveTo>
                  <a:pt x="283" y="241"/>
                </a:moveTo>
                <a:cubicBezTo>
                  <a:pt x="283" y="239"/>
                  <a:pt x="283" y="237"/>
                  <a:pt x="283" y="235"/>
                </a:cubicBezTo>
                <a:cubicBezTo>
                  <a:pt x="201" y="189"/>
                  <a:pt x="145" y="101"/>
                  <a:pt x="144" y="0"/>
                </a:cubicBezTo>
                <a:cubicBezTo>
                  <a:pt x="59" y="46"/>
                  <a:pt x="0" y="137"/>
                  <a:pt x="0" y="241"/>
                </a:cubicBezTo>
                <a:cubicBezTo>
                  <a:pt x="0" y="392"/>
                  <a:pt x="123" y="515"/>
                  <a:pt x="274" y="515"/>
                </a:cubicBezTo>
                <a:cubicBezTo>
                  <a:pt x="325" y="515"/>
                  <a:pt x="374" y="500"/>
                  <a:pt x="415" y="476"/>
                </a:cubicBezTo>
                <a:cubicBezTo>
                  <a:pt x="336" y="428"/>
                  <a:pt x="283" y="341"/>
                  <a:pt x="283" y="241"/>
                </a:cubicBezTo>
                <a:close/>
              </a:path>
            </a:pathLst>
          </a:custGeom>
          <a:solidFill>
            <a:srgbClr val="000336">
              <a:alpha val="91000"/>
            </a:srgbClr>
          </a:solidFill>
          <a:ln>
            <a:noFill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Roboto Regular" charset="0"/>
              </a:rPr>
              <a:t>03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4FD71EFF-C343-44EB-99CD-ACBB7C62E39B}"/>
              </a:ext>
            </a:extLst>
          </p:cNvPr>
          <p:cNvSpPr>
            <a:spLocks/>
          </p:cNvSpPr>
          <p:nvPr/>
        </p:nvSpPr>
        <p:spPr bwMode="auto">
          <a:xfrm>
            <a:off x="5942608" y="3409198"/>
            <a:ext cx="2516188" cy="3105150"/>
          </a:xfrm>
          <a:custGeom>
            <a:avLst/>
            <a:gdLst>
              <a:gd name="T0" fmla="*/ 1679480 w 415"/>
              <a:gd name="T1" fmla="*/ 0 h 512"/>
              <a:gd name="T2" fmla="*/ 800330 w 415"/>
              <a:gd name="T3" fmla="*/ 1425215 h 512"/>
              <a:gd name="T4" fmla="*/ 800330 w 415"/>
              <a:gd name="T5" fmla="*/ 1443410 h 512"/>
              <a:gd name="T6" fmla="*/ 0 w 415"/>
              <a:gd name="T7" fmla="*/ 2868625 h 512"/>
              <a:gd name="T8" fmla="*/ 854898 w 415"/>
              <a:gd name="T9" fmla="*/ 3105150 h 512"/>
              <a:gd name="T10" fmla="*/ 2516188 w 415"/>
              <a:gd name="T11" fmla="*/ 1443410 h 512"/>
              <a:gd name="T12" fmla="*/ 1679480 w 415"/>
              <a:gd name="T13" fmla="*/ 0 h 5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5"/>
              <a:gd name="T22" fmla="*/ 0 h 512"/>
              <a:gd name="T23" fmla="*/ 415 w 415"/>
              <a:gd name="T24" fmla="*/ 512 h 5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5" h="512">
                <a:moveTo>
                  <a:pt x="277" y="0"/>
                </a:moveTo>
                <a:cubicBezTo>
                  <a:pt x="274" y="102"/>
                  <a:pt x="217" y="190"/>
                  <a:pt x="132" y="235"/>
                </a:cubicBezTo>
                <a:cubicBezTo>
                  <a:pt x="132" y="236"/>
                  <a:pt x="132" y="237"/>
                  <a:pt x="132" y="238"/>
                </a:cubicBezTo>
                <a:cubicBezTo>
                  <a:pt x="132" y="338"/>
                  <a:pt x="79" y="425"/>
                  <a:pt x="0" y="473"/>
                </a:cubicBezTo>
                <a:cubicBezTo>
                  <a:pt x="41" y="497"/>
                  <a:pt x="90" y="512"/>
                  <a:pt x="141" y="512"/>
                </a:cubicBezTo>
                <a:cubicBezTo>
                  <a:pt x="292" y="512"/>
                  <a:pt x="415" y="389"/>
                  <a:pt x="415" y="238"/>
                </a:cubicBezTo>
                <a:cubicBezTo>
                  <a:pt x="415" y="136"/>
                  <a:pt x="359" y="47"/>
                  <a:pt x="277" y="0"/>
                </a:cubicBezTo>
                <a:close/>
              </a:path>
            </a:pathLst>
          </a:custGeom>
          <a:solidFill>
            <a:srgbClr val="000336">
              <a:alpha val="90000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FF"/>
                </a:solidFill>
                <a:latin typeface="Roboto Regular" panose="02000000000000000000" pitchFamily="2" charset="0"/>
              </a:rPr>
              <a:t>02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6AF4A9F-1BD6-4C95-AE9A-487183839FFB}"/>
              </a:ext>
            </a:extLst>
          </p:cNvPr>
          <p:cNvSpPr>
            <a:spLocks/>
          </p:cNvSpPr>
          <p:nvPr/>
        </p:nvSpPr>
        <p:spPr bwMode="auto">
          <a:xfrm>
            <a:off x="5142508" y="4815723"/>
            <a:ext cx="1600200" cy="1462088"/>
          </a:xfrm>
          <a:custGeom>
            <a:avLst/>
            <a:gdLst>
              <a:gd name="T0" fmla="*/ 264 w 264"/>
              <a:gd name="T1" fmla="*/ 6 h 241"/>
              <a:gd name="T2" fmla="*/ 264 w 264"/>
              <a:gd name="T3" fmla="*/ 3 h 241"/>
              <a:gd name="T4" fmla="*/ 135 w 264"/>
              <a:gd name="T5" fmla="*/ 36 h 241"/>
              <a:gd name="T6" fmla="*/ 0 w 264"/>
              <a:gd name="T7" fmla="*/ 0 h 241"/>
              <a:gd name="T8" fmla="*/ 0 w 264"/>
              <a:gd name="T9" fmla="*/ 6 h 241"/>
              <a:gd name="T10" fmla="*/ 132 w 264"/>
              <a:gd name="T11" fmla="*/ 241 h 241"/>
              <a:gd name="T12" fmla="*/ 264 w 264"/>
              <a:gd name="T13" fmla="*/ 6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4" h="241">
                <a:moveTo>
                  <a:pt x="264" y="6"/>
                </a:moveTo>
                <a:cubicBezTo>
                  <a:pt x="264" y="5"/>
                  <a:pt x="264" y="4"/>
                  <a:pt x="264" y="3"/>
                </a:cubicBezTo>
                <a:cubicBezTo>
                  <a:pt x="226" y="24"/>
                  <a:pt x="182" y="36"/>
                  <a:pt x="135" y="36"/>
                </a:cubicBezTo>
                <a:cubicBezTo>
                  <a:pt x="86" y="36"/>
                  <a:pt x="40" y="23"/>
                  <a:pt x="0" y="0"/>
                </a:cubicBezTo>
                <a:cubicBezTo>
                  <a:pt x="0" y="2"/>
                  <a:pt x="0" y="4"/>
                  <a:pt x="0" y="6"/>
                </a:cubicBezTo>
                <a:cubicBezTo>
                  <a:pt x="0" y="106"/>
                  <a:pt x="53" y="193"/>
                  <a:pt x="132" y="241"/>
                </a:cubicBezTo>
                <a:cubicBezTo>
                  <a:pt x="211" y="193"/>
                  <a:pt x="264" y="106"/>
                  <a:pt x="264" y="6"/>
                </a:cubicBezTo>
                <a:close/>
              </a:path>
            </a:pathLst>
          </a:custGeom>
          <a:solidFill>
            <a:srgbClr val="00033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 Regular" charset="0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D75231BC-39DF-4DFB-9E67-1C4E9CC89E7F}"/>
              </a:ext>
            </a:extLst>
          </p:cNvPr>
          <p:cNvSpPr>
            <a:spLocks/>
          </p:cNvSpPr>
          <p:nvPr/>
        </p:nvSpPr>
        <p:spPr bwMode="auto">
          <a:xfrm>
            <a:off x="4301133" y="1718511"/>
            <a:ext cx="3321050" cy="1716087"/>
          </a:xfrm>
          <a:custGeom>
            <a:avLst/>
            <a:gdLst>
              <a:gd name="T0" fmla="*/ 1642344 w 548"/>
              <a:gd name="T1" fmla="*/ 1716088 h 283"/>
              <a:gd name="T2" fmla="*/ 2496848 w 548"/>
              <a:gd name="T3" fmla="*/ 1479595 h 283"/>
              <a:gd name="T4" fmla="*/ 3321050 w 548"/>
              <a:gd name="T5" fmla="*/ 1691832 h 283"/>
              <a:gd name="T6" fmla="*/ 3321050 w 548"/>
              <a:gd name="T7" fmla="*/ 1655449 h 283"/>
              <a:gd name="T8" fmla="*/ 1660525 w 548"/>
              <a:gd name="T9" fmla="*/ 0 h 283"/>
              <a:gd name="T10" fmla="*/ 0 w 548"/>
              <a:gd name="T11" fmla="*/ 1655449 h 283"/>
              <a:gd name="T12" fmla="*/ 0 w 548"/>
              <a:gd name="T13" fmla="*/ 1673641 h 283"/>
              <a:gd name="T14" fmla="*/ 787840 w 548"/>
              <a:gd name="T15" fmla="*/ 1479595 h 283"/>
              <a:gd name="T16" fmla="*/ 1642344 w 548"/>
              <a:gd name="T17" fmla="*/ 1716088 h 2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8"/>
              <a:gd name="T28" fmla="*/ 0 h 283"/>
              <a:gd name="T29" fmla="*/ 548 w 548"/>
              <a:gd name="T30" fmla="*/ 283 h 2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8" h="283">
                <a:moveTo>
                  <a:pt x="271" y="283"/>
                </a:moveTo>
                <a:cubicBezTo>
                  <a:pt x="312" y="258"/>
                  <a:pt x="361" y="244"/>
                  <a:pt x="412" y="244"/>
                </a:cubicBezTo>
                <a:cubicBezTo>
                  <a:pt x="461" y="244"/>
                  <a:pt x="508" y="257"/>
                  <a:pt x="548" y="279"/>
                </a:cubicBezTo>
                <a:cubicBezTo>
                  <a:pt x="548" y="277"/>
                  <a:pt x="548" y="275"/>
                  <a:pt x="548" y="273"/>
                </a:cubicBezTo>
                <a:cubicBezTo>
                  <a:pt x="548" y="122"/>
                  <a:pt x="425" y="0"/>
                  <a:pt x="274" y="0"/>
                </a:cubicBezTo>
                <a:cubicBezTo>
                  <a:pt x="123" y="0"/>
                  <a:pt x="0" y="122"/>
                  <a:pt x="0" y="273"/>
                </a:cubicBezTo>
                <a:cubicBezTo>
                  <a:pt x="0" y="274"/>
                  <a:pt x="0" y="275"/>
                  <a:pt x="0" y="276"/>
                </a:cubicBezTo>
                <a:cubicBezTo>
                  <a:pt x="39" y="255"/>
                  <a:pt x="83" y="244"/>
                  <a:pt x="130" y="244"/>
                </a:cubicBezTo>
                <a:cubicBezTo>
                  <a:pt x="181" y="244"/>
                  <a:pt x="230" y="258"/>
                  <a:pt x="271" y="283"/>
                </a:cubicBezTo>
                <a:close/>
              </a:path>
            </a:pathLst>
          </a:custGeom>
          <a:solidFill>
            <a:srgbClr val="000336">
              <a:alpha val="88000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FF"/>
                </a:solidFill>
                <a:latin typeface="Roboto Regular" panose="02000000000000000000" pitchFamily="2" charset="0"/>
              </a:rPr>
              <a:t>01</a:t>
            </a: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1D91BBC2-C82A-472F-A6DD-19B3BC05E547}"/>
              </a:ext>
            </a:extLst>
          </p:cNvPr>
          <p:cNvSpPr>
            <a:spLocks/>
          </p:cNvSpPr>
          <p:nvPr/>
        </p:nvSpPr>
        <p:spPr bwMode="auto">
          <a:xfrm>
            <a:off x="4301133" y="3198061"/>
            <a:ext cx="1641475" cy="1617662"/>
          </a:xfrm>
          <a:custGeom>
            <a:avLst/>
            <a:gdLst>
              <a:gd name="T0" fmla="*/ 139 w 271"/>
              <a:gd name="T1" fmla="*/ 267 h 267"/>
              <a:gd name="T2" fmla="*/ 271 w 271"/>
              <a:gd name="T3" fmla="*/ 39 h 267"/>
              <a:gd name="T4" fmla="*/ 130 w 271"/>
              <a:gd name="T5" fmla="*/ 0 h 267"/>
              <a:gd name="T6" fmla="*/ 0 w 271"/>
              <a:gd name="T7" fmla="*/ 32 h 267"/>
              <a:gd name="T8" fmla="*/ 139 w 271"/>
              <a:gd name="T9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267">
                <a:moveTo>
                  <a:pt x="139" y="267"/>
                </a:moveTo>
                <a:cubicBezTo>
                  <a:pt x="141" y="170"/>
                  <a:pt x="193" y="86"/>
                  <a:pt x="271" y="39"/>
                </a:cubicBezTo>
                <a:cubicBezTo>
                  <a:pt x="230" y="14"/>
                  <a:pt x="181" y="0"/>
                  <a:pt x="130" y="0"/>
                </a:cubicBezTo>
                <a:cubicBezTo>
                  <a:pt x="83" y="0"/>
                  <a:pt x="39" y="11"/>
                  <a:pt x="0" y="32"/>
                </a:cubicBezTo>
                <a:cubicBezTo>
                  <a:pt x="1" y="133"/>
                  <a:pt x="57" y="221"/>
                  <a:pt x="139" y="267"/>
                </a:cubicBezTo>
                <a:close/>
              </a:path>
            </a:pathLst>
          </a:custGeom>
          <a:solidFill>
            <a:srgbClr val="00033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 Regular" charset="0"/>
            </a:endParaRP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72774F92-8C5E-4FBF-9E9A-FA7E0ECF1E40}"/>
              </a:ext>
            </a:extLst>
          </p:cNvPr>
          <p:cNvSpPr>
            <a:spLocks/>
          </p:cNvSpPr>
          <p:nvPr/>
        </p:nvSpPr>
        <p:spPr bwMode="auto">
          <a:xfrm>
            <a:off x="5942608" y="3198061"/>
            <a:ext cx="1679575" cy="1636712"/>
          </a:xfrm>
          <a:custGeom>
            <a:avLst/>
            <a:gdLst>
              <a:gd name="T0" fmla="*/ 0 w 277"/>
              <a:gd name="T1" fmla="*/ 39 h 270"/>
              <a:gd name="T2" fmla="*/ 132 w 277"/>
              <a:gd name="T3" fmla="*/ 270 h 270"/>
              <a:gd name="T4" fmla="*/ 277 w 277"/>
              <a:gd name="T5" fmla="*/ 35 h 270"/>
              <a:gd name="T6" fmla="*/ 141 w 277"/>
              <a:gd name="T7" fmla="*/ 0 h 270"/>
              <a:gd name="T8" fmla="*/ 0 w 277"/>
              <a:gd name="T9" fmla="*/ 39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" h="270">
                <a:moveTo>
                  <a:pt x="0" y="39"/>
                </a:moveTo>
                <a:cubicBezTo>
                  <a:pt x="79" y="86"/>
                  <a:pt x="131" y="172"/>
                  <a:pt x="132" y="270"/>
                </a:cubicBezTo>
                <a:cubicBezTo>
                  <a:pt x="217" y="225"/>
                  <a:pt x="274" y="137"/>
                  <a:pt x="277" y="35"/>
                </a:cubicBezTo>
                <a:cubicBezTo>
                  <a:pt x="237" y="13"/>
                  <a:pt x="190" y="0"/>
                  <a:pt x="141" y="0"/>
                </a:cubicBezTo>
                <a:cubicBezTo>
                  <a:pt x="90" y="0"/>
                  <a:pt x="41" y="14"/>
                  <a:pt x="0" y="39"/>
                </a:cubicBezTo>
                <a:close/>
              </a:path>
            </a:pathLst>
          </a:custGeom>
          <a:solidFill>
            <a:srgbClr val="00033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 Regular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C9EE04-45E9-4E6B-BAF5-763210EBB7F0}"/>
              </a:ext>
            </a:extLst>
          </p:cNvPr>
          <p:cNvSpPr/>
          <p:nvPr/>
        </p:nvSpPr>
        <p:spPr>
          <a:xfrm>
            <a:off x="4832265" y="3974099"/>
            <a:ext cx="222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</a:t>
            </a:r>
          </a:p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2855A7-E7FF-4A14-9183-B0815F3F25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64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78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78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8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 animBg="1"/>
      <p:bldP spid="17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C6D8B8-D63F-4176-8399-062D8BF482E1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5709B-3AE6-4677-881E-91FAD27861E3}"/>
              </a:ext>
            </a:extLst>
          </p:cNvPr>
          <p:cNvSpPr/>
          <p:nvPr/>
        </p:nvSpPr>
        <p:spPr>
          <a:xfrm>
            <a:off x="0" y="0"/>
            <a:ext cx="6815790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E469F73B-2D17-42A0-A8D5-D87D0BFD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2368089"/>
            <a:ext cx="5583059" cy="449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0DF642-B625-4571-915E-02BAE9E16A11}"/>
              </a:ext>
            </a:extLst>
          </p:cNvPr>
          <p:cNvSpPr/>
          <p:nvPr/>
        </p:nvSpPr>
        <p:spPr>
          <a:xfrm>
            <a:off x="1835035" y="2500723"/>
            <a:ext cx="1853905" cy="374263"/>
          </a:xfrm>
          <a:prstGeom prst="round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F1D4FE-6FF1-4BC4-86BA-C070E02CF16B}"/>
              </a:ext>
            </a:extLst>
          </p:cNvPr>
          <p:cNvSpPr/>
          <p:nvPr/>
        </p:nvSpPr>
        <p:spPr>
          <a:xfrm>
            <a:off x="1614312" y="6296605"/>
            <a:ext cx="2184647" cy="374263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86916-412D-41E2-9BEC-3C93CE38FA47}"/>
              </a:ext>
            </a:extLst>
          </p:cNvPr>
          <p:cNvSpPr/>
          <p:nvPr/>
        </p:nvSpPr>
        <p:spPr>
          <a:xfrm>
            <a:off x="0" y="0"/>
            <a:ext cx="6815790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09DF3F-50AE-4D98-A230-C86EB55C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0" r="11245"/>
          <a:stretch/>
        </p:blipFill>
        <p:spPr>
          <a:xfrm>
            <a:off x="5583059" y="-1258"/>
            <a:ext cx="4053802" cy="68592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9E51B2-6FC1-4131-90F7-C384F194C63A}"/>
              </a:ext>
            </a:extLst>
          </p:cNvPr>
          <p:cNvSpPr txBox="1"/>
          <p:nvPr/>
        </p:nvSpPr>
        <p:spPr>
          <a:xfrm>
            <a:off x="420587" y="2607921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92DB2E-44E5-4786-9C8D-2AF721990F71}"/>
              </a:ext>
            </a:extLst>
          </p:cNvPr>
          <p:cNvSpPr txBox="1"/>
          <p:nvPr/>
        </p:nvSpPr>
        <p:spPr>
          <a:xfrm>
            <a:off x="420587" y="455089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2114A1-B380-4B03-BCE0-08497B147480}"/>
              </a:ext>
            </a:extLst>
          </p:cNvPr>
          <p:cNvCxnSpPr>
            <a:cxnSpLocks/>
          </p:cNvCxnSpPr>
          <p:nvPr/>
        </p:nvCxnSpPr>
        <p:spPr>
          <a:xfrm>
            <a:off x="492816" y="497679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B7A5F37-E933-43A8-9391-8C2642E20865}"/>
              </a:ext>
            </a:extLst>
          </p:cNvPr>
          <p:cNvSpPr txBox="1"/>
          <p:nvPr/>
        </p:nvSpPr>
        <p:spPr>
          <a:xfrm>
            <a:off x="377280" y="3997489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NATURAL BEHAVIOR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6CF6-E65E-4915-B703-0DD91B972D84}"/>
              </a:ext>
            </a:extLst>
          </p:cNvPr>
          <p:cNvSpPr txBox="1"/>
          <p:nvPr/>
        </p:nvSpPr>
        <p:spPr>
          <a:xfrm>
            <a:off x="420587" y="509661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Spending Patterns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B70EBE-44FC-4147-9222-9AA40F0ECE3F}"/>
              </a:ext>
            </a:extLst>
          </p:cNvPr>
          <p:cNvCxnSpPr>
            <a:cxnSpLocks/>
          </p:cNvCxnSpPr>
          <p:nvPr/>
        </p:nvCxnSpPr>
        <p:spPr>
          <a:xfrm>
            <a:off x="492816" y="5361867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C02537A-1CD7-4AAE-86B8-AEF7A353A0F1}"/>
              </a:ext>
            </a:extLst>
          </p:cNvPr>
          <p:cNvSpPr txBox="1"/>
          <p:nvPr/>
        </p:nvSpPr>
        <p:spPr>
          <a:xfrm>
            <a:off x="420587" y="539076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Taking &amp; Loss Aversion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FB027E-F2B2-4F8C-B591-DAC582F74647}"/>
              </a:ext>
            </a:extLst>
          </p:cNvPr>
          <p:cNvCxnSpPr>
            <a:cxnSpLocks/>
          </p:cNvCxnSpPr>
          <p:nvPr/>
        </p:nvCxnSpPr>
        <p:spPr>
          <a:xfrm>
            <a:off x="492816" y="5757108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FFDCD3-EBEB-41EB-8521-F8196B1684AB}"/>
              </a:ext>
            </a:extLst>
          </p:cNvPr>
          <p:cNvSpPr txBox="1"/>
          <p:nvPr/>
        </p:nvSpPr>
        <p:spPr>
          <a:xfrm>
            <a:off x="420587" y="584819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Goal Motivations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EFDECB-CFCA-4F24-B365-E949EBC12F15}"/>
              </a:ext>
            </a:extLst>
          </p:cNvPr>
          <p:cNvCxnSpPr>
            <a:cxnSpLocks/>
          </p:cNvCxnSpPr>
          <p:nvPr/>
        </p:nvCxnSpPr>
        <p:spPr>
          <a:xfrm>
            <a:off x="492816" y="6113447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4FFF190-8AEF-47D9-9433-D5A263DC45AB}"/>
              </a:ext>
            </a:extLst>
          </p:cNvPr>
          <p:cNvSpPr txBox="1"/>
          <p:nvPr/>
        </p:nvSpPr>
        <p:spPr>
          <a:xfrm>
            <a:off x="3537243" y="4808767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 Style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5393BC-49F5-4CC2-8133-B95E1ECEB326}"/>
              </a:ext>
            </a:extLst>
          </p:cNvPr>
          <p:cNvCxnSpPr>
            <a:cxnSpLocks/>
          </p:cNvCxnSpPr>
          <p:nvPr/>
        </p:nvCxnSpPr>
        <p:spPr>
          <a:xfrm>
            <a:off x="3363071" y="508638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4C34608-AE79-4BC3-8CBC-99DC1890A7F0}"/>
              </a:ext>
            </a:extLst>
          </p:cNvPr>
          <p:cNvSpPr txBox="1"/>
          <p:nvPr/>
        </p:nvSpPr>
        <p:spPr>
          <a:xfrm>
            <a:off x="3537243" y="519384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67FB2-0503-48B4-AECE-17C49A1FBF4B}"/>
              </a:ext>
            </a:extLst>
          </p:cNvPr>
          <p:cNvCxnSpPr>
            <a:cxnSpLocks/>
          </p:cNvCxnSpPr>
          <p:nvPr/>
        </p:nvCxnSpPr>
        <p:spPr>
          <a:xfrm>
            <a:off x="3214751" y="5459100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1883C0-E630-4A09-A03B-F869640DC248}"/>
              </a:ext>
            </a:extLst>
          </p:cNvPr>
          <p:cNvSpPr txBox="1"/>
          <p:nvPr/>
        </p:nvSpPr>
        <p:spPr>
          <a:xfrm>
            <a:off x="3537243" y="5576728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58079B-CB2E-42B8-A69B-0AB005A01518}"/>
              </a:ext>
            </a:extLst>
          </p:cNvPr>
          <p:cNvCxnSpPr>
            <a:cxnSpLocks/>
          </p:cNvCxnSpPr>
          <p:nvPr/>
        </p:nvCxnSpPr>
        <p:spPr>
          <a:xfrm>
            <a:off x="3007396" y="5841984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C0995D3-8533-43E6-B1AB-5DD13DBFFC42}"/>
              </a:ext>
            </a:extLst>
          </p:cNvPr>
          <p:cNvSpPr/>
          <p:nvPr/>
        </p:nvSpPr>
        <p:spPr>
          <a:xfrm>
            <a:off x="420587" y="640903"/>
            <a:ext cx="4785397" cy="88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000" b="1" dirty="0">
                <a:solidFill>
                  <a:srgbClr val="000336"/>
                </a:solidFill>
                <a:cs typeface="Segoe UI Light" panose="020B0502040204020203" pitchFamily="34" charset="0"/>
              </a:rPr>
              <a:t>Financial DNA is Quicker &amp; 91% More Reliable Method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9B9BC5-7FF1-40FF-91C0-C0801B20328F}"/>
              </a:ext>
            </a:extLst>
          </p:cNvPr>
          <p:cNvSpPr/>
          <p:nvPr/>
        </p:nvSpPr>
        <p:spPr>
          <a:xfrm>
            <a:off x="420587" y="1531019"/>
            <a:ext cx="6477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78246"/>
                </a:solidFill>
                <a:cs typeface="Segoe UI Light" panose="020B0502040204020203" pitchFamily="34" charset="0"/>
              </a:rPr>
              <a:t>To Predict Reactions to Market / Life Events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26E66-458D-43D4-87EF-18B2003CCF5B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578162-97AC-4B97-8047-C67C6A608DB1}"/>
              </a:ext>
            </a:extLst>
          </p:cNvPr>
          <p:cNvCxnSpPr/>
          <p:nvPr/>
        </p:nvCxnSpPr>
        <p:spPr>
          <a:xfrm>
            <a:off x="9636861" y="3997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64EE43-0301-4234-9D88-1FA96824B53E}"/>
              </a:ext>
            </a:extLst>
          </p:cNvPr>
          <p:cNvCxnSpPr/>
          <p:nvPr/>
        </p:nvCxnSpPr>
        <p:spPr>
          <a:xfrm>
            <a:off x="9660402" y="1582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>
            <a:extLst>
              <a:ext uri="{FF2B5EF4-FFF2-40B4-BE49-F238E27FC236}">
                <a16:creationId xmlns:a16="http://schemas.microsoft.com/office/drawing/2014/main" id="{AA2DC296-EA2E-4FDC-8EEA-BAE39953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6039" y="1717953"/>
            <a:ext cx="1656783" cy="214407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5A5D41-21B3-4894-BD89-942D26A9227C}"/>
              </a:ext>
            </a:extLst>
          </p:cNvPr>
          <p:cNvSpPr/>
          <p:nvPr/>
        </p:nvSpPr>
        <p:spPr>
          <a:xfrm>
            <a:off x="9927096" y="659288"/>
            <a:ext cx="21092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FDNA Natural Behavior Discovery (10 to 12 Mins)</a:t>
            </a:r>
          </a:p>
          <a:p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Completed by each individual 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family member and advisor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6A0B070-68E7-4D19-82BF-D85AF88B83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C1B59A-BC69-49C4-81BE-4A4C6C2100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7841" y="4153560"/>
            <a:ext cx="1654981" cy="225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88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2620859" y="1326857"/>
            <a:ext cx="7040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Immediate Online Feedback for Clients e.g. John Williams (Influencer)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-518984" y="340098"/>
            <a:ext cx="1332058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Financial Behavior Report and </a:t>
            </a:r>
          </a:p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Online Dashboard Reporting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27ADAC-B76A-436A-9EBD-2F5F6FEEB916}"/>
              </a:ext>
            </a:extLst>
          </p:cNvPr>
          <p:cNvGraphicFramePr>
            <a:graphicFrameLocks noGrp="1"/>
          </p:cNvGraphicFramePr>
          <p:nvPr/>
        </p:nvGraphicFramePr>
        <p:xfrm>
          <a:off x="5916258" y="3922807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9430262-3D99-46B2-B0AC-837252E32BA2}"/>
              </a:ext>
            </a:extLst>
          </p:cNvPr>
          <p:cNvSpPr txBox="1"/>
          <p:nvPr/>
        </p:nvSpPr>
        <p:spPr>
          <a:xfrm>
            <a:off x="5288368" y="2738880"/>
            <a:ext cx="2119491" cy="915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Calibri"/>
              </a:rPr>
              <a:t>DNA Unique Style: Engager</a:t>
            </a:r>
          </a:p>
          <a:p>
            <a:endParaRPr lang="en-US" sz="400" dirty="0">
              <a:solidFill>
                <a:schemeClr val="bg1"/>
              </a:solidFill>
              <a:latin typeface="Calibri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/>
              </a:rPr>
              <a:t>Behavioral Biases: 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Herd Follower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Instinctive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D0E95-3937-4007-B692-E6068FA02CA7}"/>
              </a:ext>
            </a:extLst>
          </p:cNvPr>
          <p:cNvSpPr/>
          <p:nvPr/>
        </p:nvSpPr>
        <p:spPr>
          <a:xfrm>
            <a:off x="9109035" y="2645120"/>
            <a:ext cx="2107605" cy="2482557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Population Scoring: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High Score is &gt;70%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Middle Range Score is between 30% and 70%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Low Score is &lt;30%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782F828-5407-4756-9D88-CF1BEA9899C1}"/>
              </a:ext>
            </a:extLst>
          </p:cNvPr>
          <p:cNvSpPr/>
          <p:nvPr/>
        </p:nvSpPr>
        <p:spPr>
          <a:xfrm rot="16200000">
            <a:off x="2852425" y="3996418"/>
            <a:ext cx="2617246" cy="2358919"/>
          </a:xfrm>
          <a:prstGeom prst="triangle">
            <a:avLst>
              <a:gd name="adj" fmla="val 38742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57E031CB-B8B2-4850-B7F3-3E88AE09B204}"/>
              </a:ext>
            </a:extLst>
          </p:cNvPr>
          <p:cNvSpPr/>
          <p:nvPr/>
        </p:nvSpPr>
        <p:spPr>
          <a:xfrm rot="16200000">
            <a:off x="4370943" y="2662375"/>
            <a:ext cx="471048" cy="1418746"/>
          </a:xfrm>
          <a:prstGeom prst="triangle">
            <a:avLst>
              <a:gd name="adj" fmla="val 47444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52E0D0-AF16-47C6-BBBF-102B63283623}"/>
              </a:ext>
            </a:extLst>
          </p:cNvPr>
          <p:cNvSpPr/>
          <p:nvPr/>
        </p:nvSpPr>
        <p:spPr>
          <a:xfrm>
            <a:off x="5225269" y="2353049"/>
            <a:ext cx="3309257" cy="39721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A0BD48-02A6-460C-92E0-87C51B1966D8}"/>
              </a:ext>
            </a:extLst>
          </p:cNvPr>
          <p:cNvGraphicFramePr>
            <a:graphicFrameLocks noGrp="1"/>
          </p:cNvGraphicFramePr>
          <p:nvPr/>
        </p:nvGraphicFramePr>
        <p:xfrm>
          <a:off x="5394916" y="3671771"/>
          <a:ext cx="2948983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8983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High 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Low 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Low 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High 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High 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05CC53D-621D-4452-BD1C-161B04C9C06E}"/>
              </a:ext>
            </a:extLst>
          </p:cNvPr>
          <p:cNvSpPr txBox="1"/>
          <p:nvPr/>
        </p:nvSpPr>
        <p:spPr>
          <a:xfrm>
            <a:off x="5293759" y="2645121"/>
            <a:ext cx="2119491" cy="915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Calibri"/>
              </a:rPr>
              <a:t>DNA Unique Style: Engager</a:t>
            </a:r>
          </a:p>
          <a:p>
            <a:endParaRPr lang="en-US" sz="400" dirty="0">
              <a:solidFill>
                <a:schemeClr val="bg1"/>
              </a:solidFill>
              <a:latin typeface="Calibri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/>
              </a:rPr>
              <a:t>Behavioral Biases: 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Herd Follower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Instinctive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CDE264-0D3E-4C64-8737-84FF498F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92" y="2286476"/>
            <a:ext cx="3309257" cy="394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26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EBE16B1-01E8-4612-98AC-136E6D3E7446}"/>
              </a:ext>
            </a:extLst>
          </p:cNvPr>
          <p:cNvSpPr/>
          <p:nvPr/>
        </p:nvSpPr>
        <p:spPr>
          <a:xfrm>
            <a:off x="1557801" y="1761067"/>
            <a:ext cx="9076399" cy="443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95300" dist="38100" algn="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CE8ED9-0C27-4F8B-818A-7E8B1F6C7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" t="616" r="1756" b="2619"/>
          <a:stretch/>
        </p:blipFill>
        <p:spPr>
          <a:xfrm>
            <a:off x="2529324" y="2078160"/>
            <a:ext cx="7133352" cy="3800996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B5FDDE0F-5545-43DD-AB6F-515B64E2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563" y="1872804"/>
            <a:ext cx="21560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Arial" charset="0"/>
              </a:rPr>
              <a:t>Risk Taker       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Arial" charset="0"/>
              </a:rPr>
              <a:t>Strategic Goal Setting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Arial" charset="0"/>
              </a:rPr>
              <a:t>Growth Focused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Arial" charset="0"/>
              </a:rPr>
              <a:t>High Impact</a:t>
            </a: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F21950DB-F2E4-473C-8E0B-FCE6BCA9F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341" y="1872804"/>
            <a:ext cx="18234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Arial" charset="0"/>
              </a:rPr>
              <a:t>Spender Lifestyle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Arial" charset="0"/>
              </a:rPr>
              <a:t>Balanced Life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Arial" charset="0"/>
              </a:rPr>
              <a:t>Public Recognition 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43261A65-CC5A-4497-9408-0D46B8BE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341" y="5281768"/>
            <a:ext cx="18595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Arial" charset="0"/>
              </a:rPr>
              <a:t>Cautious/Security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Arial" charset="0"/>
              </a:rPr>
              <a:t>Family Stability Guarantees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Arial" charset="0"/>
              </a:rPr>
              <a:t>Tactical/Local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5026E3F2-0F4E-4E74-8EE7-69FA99A8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803" y="5253515"/>
            <a:ext cx="1761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Arial" charset="0"/>
              </a:rPr>
              <a:t>Saver/Discipline                  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Arial" charset="0"/>
              </a:rPr>
              <a:t>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Arial" charset="0"/>
              </a:rPr>
              <a:t>Fear of Not Enough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Arial" charset="0"/>
              </a:rPr>
              <a:t>Accountability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Connected to Natural Behavior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336"/>
                </a:solidFill>
                <a:cs typeface="Segoe UI Light" panose="020B0502040204020203" pitchFamily="34" charset="0"/>
              </a:rPr>
              <a:t>Overall Unique Decision-Making Style Summary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198C46-630C-4617-8911-3766E3F89C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80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5BA8896-9CE0-400C-BEE8-76B23299CAEA}"/>
              </a:ext>
            </a:extLst>
          </p:cNvPr>
          <p:cNvSpPr/>
          <p:nvPr/>
        </p:nvSpPr>
        <p:spPr>
          <a:xfrm rot="5400000">
            <a:off x="4973627" y="-360373"/>
            <a:ext cx="6897769" cy="7538977"/>
          </a:xfrm>
          <a:prstGeom prst="rtTriangle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969683-26C7-4354-9754-F9193961B338}"/>
              </a:ext>
            </a:extLst>
          </p:cNvPr>
          <p:cNvSpPr/>
          <p:nvPr/>
        </p:nvSpPr>
        <p:spPr>
          <a:xfrm>
            <a:off x="0" y="-39769"/>
            <a:ext cx="4653022" cy="6897769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D98EFE-5283-45DF-8316-148E8E00028A}"/>
              </a:ext>
            </a:extLst>
          </p:cNvPr>
          <p:cNvSpPr/>
          <p:nvPr/>
        </p:nvSpPr>
        <p:spPr>
          <a:xfrm>
            <a:off x="3692324" y="983848"/>
            <a:ext cx="7859210" cy="534750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AF3D2-A06B-40E2-9D36-06AFAB59F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267" y="1191986"/>
            <a:ext cx="7445325" cy="4931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5DAE33-677A-4753-9669-6CAF03184E0F}"/>
              </a:ext>
            </a:extLst>
          </p:cNvPr>
          <p:cNvSpPr txBox="1"/>
          <p:nvPr/>
        </p:nvSpPr>
        <p:spPr>
          <a:xfrm>
            <a:off x="895114" y="3856720"/>
            <a:ext cx="2297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BDDEE1"/>
                </a:solidFill>
                <a:cs typeface="Segoe UI Light" panose="020B0502040204020203" pitchFamily="34" charset="0"/>
              </a:rPr>
              <a:t>Every Family Member Has Different Expectations and Perceptions to be Managed</a:t>
            </a:r>
            <a:endParaRPr lang="id-ID" sz="2000" dirty="0">
              <a:solidFill>
                <a:srgbClr val="BDDEE1"/>
              </a:solidFill>
              <a:cs typeface="Segoe UI Ligh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EF9B4C-4097-4550-86D4-270A084774F8}"/>
              </a:ext>
            </a:extLst>
          </p:cNvPr>
          <p:cNvSpPr/>
          <p:nvPr/>
        </p:nvSpPr>
        <p:spPr>
          <a:xfrm>
            <a:off x="871090" y="1410831"/>
            <a:ext cx="25902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78246"/>
                </a:solidFill>
                <a:cs typeface="Segoe UI Light" panose="020B0502040204020203" pitchFamily="34" charset="0"/>
              </a:rPr>
              <a:t>Different Behavioral Styles Drive Lack of Family Continuity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53972CB-4EEE-4000-85B5-EF2E92651185}"/>
              </a:ext>
            </a:extLst>
          </p:cNvPr>
          <p:cNvSpPr/>
          <p:nvPr/>
        </p:nvSpPr>
        <p:spPr>
          <a:xfrm rot="10800000" flipH="1">
            <a:off x="476496" y="989999"/>
            <a:ext cx="561662" cy="561662"/>
          </a:xfrm>
          <a:prstGeom prst="rtTriangle">
            <a:avLst/>
          </a:prstGeom>
          <a:noFill/>
          <a:ln>
            <a:solidFill>
              <a:schemeClr val="bg1"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5179B3-DE3C-414A-9B4B-F5DE3EE357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7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FB0635-9FC9-4FDF-A738-28A90A7EC633}"/>
              </a:ext>
            </a:extLst>
          </p:cNvPr>
          <p:cNvSpPr/>
          <p:nvPr/>
        </p:nvSpPr>
        <p:spPr>
          <a:xfrm>
            <a:off x="5029200" y="291681"/>
            <a:ext cx="7604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 Light" panose="020B0502040204020203" pitchFamily="34" charset="0"/>
              </a:rPr>
              <a:t>Navigate Couple Differences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30AA6F-7473-4095-A17A-A41BD0105136}"/>
              </a:ext>
            </a:extLst>
          </p:cNvPr>
          <p:cNvSpPr/>
          <p:nvPr/>
        </p:nvSpPr>
        <p:spPr>
          <a:xfrm>
            <a:off x="7114571" y="1106929"/>
            <a:ext cx="4658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John and Mary Williams Differences to Navigate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B57047-4829-4CB6-AE39-650ECBA6C943}"/>
              </a:ext>
            </a:extLst>
          </p:cNvPr>
          <p:cNvSpPr/>
          <p:nvPr/>
        </p:nvSpPr>
        <p:spPr>
          <a:xfrm>
            <a:off x="6779593" y="1369747"/>
            <a:ext cx="4584514" cy="503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The main concern for Mary is the security of her family. 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John will control decision-making, and Mary will delegate.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Mary is more fiscally responsible.  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John could be very wealth creation driven and Mary will have a balanced life desire. 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John will be a rational decision-maker and Mary more emotional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7DB3B6-80C0-46F1-9E8C-2B2DDA413EDD}"/>
              </a:ext>
            </a:extLst>
          </p:cNvPr>
          <p:cNvCxnSpPr>
            <a:cxnSpLocks/>
          </p:cNvCxnSpPr>
          <p:nvPr/>
        </p:nvCxnSpPr>
        <p:spPr>
          <a:xfrm flipH="1">
            <a:off x="5619213" y="2797722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8A18AF-44F1-4CE5-9D0C-72CC3AA7B317}"/>
              </a:ext>
            </a:extLst>
          </p:cNvPr>
          <p:cNvCxnSpPr>
            <a:cxnSpLocks/>
          </p:cNvCxnSpPr>
          <p:nvPr/>
        </p:nvCxnSpPr>
        <p:spPr>
          <a:xfrm flipH="1">
            <a:off x="5629723" y="3889155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B263E0-1548-48C3-9984-55ACDE307A2C}"/>
              </a:ext>
            </a:extLst>
          </p:cNvPr>
          <p:cNvCxnSpPr>
            <a:cxnSpLocks/>
          </p:cNvCxnSpPr>
          <p:nvPr/>
        </p:nvCxnSpPr>
        <p:spPr>
          <a:xfrm flipH="1">
            <a:off x="5629723" y="4705740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0FB339-936B-4EAD-8F7D-EAE6BAAFF799}"/>
              </a:ext>
            </a:extLst>
          </p:cNvPr>
          <p:cNvCxnSpPr>
            <a:cxnSpLocks/>
          </p:cNvCxnSpPr>
          <p:nvPr/>
        </p:nvCxnSpPr>
        <p:spPr>
          <a:xfrm flipH="1">
            <a:off x="5509598" y="1940472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3EA04D2-5CE0-4294-BDCF-051E90391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73" y="291681"/>
            <a:ext cx="5076825" cy="57531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FAE0B7-0AD7-49A3-BD01-A6B50D690A1D}"/>
              </a:ext>
            </a:extLst>
          </p:cNvPr>
          <p:cNvCxnSpPr>
            <a:cxnSpLocks/>
          </p:cNvCxnSpPr>
          <p:nvPr/>
        </p:nvCxnSpPr>
        <p:spPr>
          <a:xfrm flipH="1">
            <a:off x="5619213" y="5740947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74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7E6E2915-F439-4378-93C4-48608F848D0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r="10425"/>
          <a:stretch>
            <a:fillRect/>
          </a:stretch>
        </p:blipFill>
        <p:spPr>
          <a:xfrm>
            <a:off x="0" y="-14645"/>
            <a:ext cx="6224337" cy="6858000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57AC5F7-3127-4644-A110-8CCA54AF781F}"/>
              </a:ext>
            </a:extLst>
          </p:cNvPr>
          <p:cNvSpPr txBox="1">
            <a:spLocks/>
          </p:cNvSpPr>
          <p:nvPr/>
        </p:nvSpPr>
        <p:spPr>
          <a:xfrm>
            <a:off x="-2749287" y="489563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18B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COMPARISON REPORT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A18B4B"/>
                </a:solidFill>
                <a:latin typeface="Calibri"/>
              </a:rPr>
              <a:t>John and Brian Williams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18B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3896A-361F-4D2F-8415-C761E6E85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19" y="331910"/>
            <a:ext cx="53625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85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7E6E2915-F439-4378-93C4-48608F848D0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r="10425"/>
          <a:stretch>
            <a:fillRect/>
          </a:stretch>
        </p:blipFill>
        <p:spPr>
          <a:xfrm>
            <a:off x="0" y="-14645"/>
            <a:ext cx="6224337" cy="6858000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57AC5F7-3127-4644-A110-8CCA54AF781F}"/>
              </a:ext>
            </a:extLst>
          </p:cNvPr>
          <p:cNvSpPr txBox="1">
            <a:spLocks/>
          </p:cNvSpPr>
          <p:nvPr/>
        </p:nvSpPr>
        <p:spPr>
          <a:xfrm>
            <a:off x="-2749287" y="489563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18B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COMPARISON REPORT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A18B4B"/>
                </a:solidFill>
                <a:latin typeface="Calibri"/>
              </a:rPr>
              <a:t>John and Sarah Williams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18B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324F1-4382-4582-B7B3-D1A37063A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944" y="278548"/>
            <a:ext cx="539115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0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F72F411-1415-47C6-9257-E0694128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937" y="505714"/>
            <a:ext cx="3292125" cy="5846571"/>
          </a:xfrm>
          <a:prstGeom prst="rect">
            <a:avLst/>
          </a:prstGeom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6356B70B-B87A-4E32-A6D6-3149B054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6" r="31196"/>
          <a:stretch>
            <a:fillRect/>
          </a:stretch>
        </p:blipFill>
        <p:spPr>
          <a:xfrm>
            <a:off x="4443485" y="331212"/>
            <a:ext cx="3295106" cy="5841242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202531-2FD5-4F14-9C89-6D5101867323}"/>
              </a:ext>
            </a:extLst>
          </p:cNvPr>
          <p:cNvGrpSpPr/>
          <p:nvPr/>
        </p:nvGrpSpPr>
        <p:grpSpPr>
          <a:xfrm>
            <a:off x="7374741" y="331212"/>
            <a:ext cx="363850" cy="318446"/>
            <a:chOff x="2569485" y="4937447"/>
            <a:chExt cx="464344" cy="406400"/>
          </a:xfrm>
          <a:solidFill>
            <a:schemeClr val="bg1"/>
          </a:solidFill>
        </p:grpSpPr>
        <p:sp>
          <p:nvSpPr>
            <p:cNvPr id="5" name="AutoShape 103">
              <a:extLst>
                <a:ext uri="{FF2B5EF4-FFF2-40B4-BE49-F238E27FC236}">
                  <a16:creationId xmlns:a16="http://schemas.microsoft.com/office/drawing/2014/main" id="{810AC46C-5C33-41E2-B9AE-A7DA962D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510" y="5009678"/>
              <a:ext cx="166688" cy="109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6" name="AutoShape 104">
              <a:extLst>
                <a:ext uri="{FF2B5EF4-FFF2-40B4-BE49-F238E27FC236}">
                  <a16:creationId xmlns:a16="http://schemas.microsoft.com/office/drawing/2014/main" id="{B6F35CDC-A967-42B8-B464-989F4DEC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5" y="4937447"/>
              <a:ext cx="464344" cy="406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sym typeface="Gill Sans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245C450-C9FF-4A80-992B-75BC8F91C59A}"/>
              </a:ext>
            </a:extLst>
          </p:cNvPr>
          <p:cNvSpPr/>
          <p:nvPr/>
        </p:nvSpPr>
        <p:spPr>
          <a:xfrm>
            <a:off x="737094" y="3816978"/>
            <a:ext cx="514350" cy="57150"/>
          </a:xfrm>
          <a:prstGeom prst="rect">
            <a:avLst/>
          </a:prstGeom>
          <a:solidFill>
            <a:srgbClr val="978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A8FAF-FD13-44F9-BB2C-A1EE8D089CC0}"/>
              </a:ext>
            </a:extLst>
          </p:cNvPr>
          <p:cNvSpPr/>
          <p:nvPr/>
        </p:nvSpPr>
        <p:spPr>
          <a:xfrm>
            <a:off x="671054" y="4246373"/>
            <a:ext cx="3777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Reformed Accountant 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Behavioral Insights Pioneer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Business Strategist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Wealth Mentor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Author of Leadership Behavior DNA®          and Financial DNA®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12602-223C-4FEF-AE00-D007F1BF7B09}"/>
              </a:ext>
            </a:extLst>
          </p:cNvPr>
          <p:cNvSpPr/>
          <p:nvPr/>
        </p:nvSpPr>
        <p:spPr>
          <a:xfrm>
            <a:off x="8354264" y="2170417"/>
            <a:ext cx="3100642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cs typeface="Segoe UI" panose="020B0502040204020203" pitchFamily="34" charset="0"/>
              </a:rPr>
              <a:t>Hugh </a:t>
            </a:r>
            <a:r>
              <a:rPr lang="en-US" sz="2000" b="1" dirty="0">
                <a:solidFill>
                  <a:srgbClr val="333333"/>
                </a:solidFill>
              </a:rPr>
              <a:t>advocates 80% of family continuity success comes from managing family member differences and the emotional aspects of decision-making</a:t>
            </a: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4E0FCF-AB7C-4626-85BC-63F478D72CF1}"/>
              </a:ext>
            </a:extLst>
          </p:cNvPr>
          <p:cNvSpPr/>
          <p:nvPr/>
        </p:nvSpPr>
        <p:spPr>
          <a:xfrm>
            <a:off x="671054" y="2108860"/>
            <a:ext cx="3777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Hugh Massie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76254-30AC-465C-AF3F-9D00F50038DF}"/>
              </a:ext>
            </a:extLst>
          </p:cNvPr>
          <p:cNvSpPr/>
          <p:nvPr/>
        </p:nvSpPr>
        <p:spPr>
          <a:xfrm>
            <a:off x="671054" y="2816746"/>
            <a:ext cx="3777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78246"/>
                </a:solidFill>
                <a:cs typeface="Segoe UI Light" panose="020B0502040204020203" pitchFamily="34" charset="0"/>
              </a:rPr>
              <a:t>Chairman and CEO of DNA Behavior International</a:t>
            </a:r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ABE3DC45-1269-4178-92D8-4FB5C9EE1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6" r="31196"/>
          <a:stretch>
            <a:fillRect/>
          </a:stretch>
        </p:blipFill>
        <p:spPr>
          <a:xfrm>
            <a:off x="4595885" y="483612"/>
            <a:ext cx="3295106" cy="5841242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DF37F6-6CF4-411D-8BDE-0B185F32C606}"/>
              </a:ext>
            </a:extLst>
          </p:cNvPr>
          <p:cNvSpPr/>
          <p:nvPr/>
        </p:nvSpPr>
        <p:spPr>
          <a:xfrm>
            <a:off x="8201864" y="505714"/>
            <a:ext cx="1003058" cy="247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800" b="1" dirty="0">
                <a:solidFill>
                  <a:srgbClr val="BDDEE1"/>
                </a:solidFill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8512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/>
      <p:bldP spid="13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7E6E2915-F439-4378-93C4-48608F848D0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r="10425"/>
          <a:stretch>
            <a:fillRect/>
          </a:stretch>
        </p:blipFill>
        <p:spPr>
          <a:xfrm>
            <a:off x="0" y="-14645"/>
            <a:ext cx="6224337" cy="6858000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57AC5F7-3127-4644-A110-8CCA54AF781F}"/>
              </a:ext>
            </a:extLst>
          </p:cNvPr>
          <p:cNvSpPr txBox="1">
            <a:spLocks/>
          </p:cNvSpPr>
          <p:nvPr/>
        </p:nvSpPr>
        <p:spPr>
          <a:xfrm>
            <a:off x="-2749287" y="489563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18B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COMPARISON REPORT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A18B4B"/>
                </a:solidFill>
                <a:latin typeface="Calibri"/>
              </a:rPr>
              <a:t>John and George Williams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18B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A8636-F132-4A42-B0E9-A29C8B8B6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75" y="291612"/>
            <a:ext cx="56102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4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31B4297-9689-4EC6-B373-5DF8EB975F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1195"/>
          <a:stretch>
            <a:fillRect/>
          </a:stretch>
        </p:blipFill>
        <p:spPr>
          <a:xfrm>
            <a:off x="2440960" y="0"/>
            <a:ext cx="10036175" cy="6858000"/>
          </a:xfrm>
          <a:custGeom>
            <a:avLst/>
            <a:gdLst>
              <a:gd name="connsiteX0" fmla="*/ 0 w 10034901"/>
              <a:gd name="connsiteY0" fmla="*/ 0 h 6857999"/>
              <a:gd name="connsiteX1" fmla="*/ 10034901 w 10034901"/>
              <a:gd name="connsiteY1" fmla="*/ 0 h 6857999"/>
              <a:gd name="connsiteX2" fmla="*/ 10034901 w 10034901"/>
              <a:gd name="connsiteY2" fmla="*/ 6857999 h 6857999"/>
              <a:gd name="connsiteX3" fmla="*/ 6857999 w 1003490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4901" h="6857999">
                <a:moveTo>
                  <a:pt x="0" y="0"/>
                </a:moveTo>
                <a:lnTo>
                  <a:pt x="10034901" y="0"/>
                </a:lnTo>
                <a:lnTo>
                  <a:pt x="10034901" y="6857999"/>
                </a:lnTo>
                <a:lnTo>
                  <a:pt x="6857999" y="6857999"/>
                </a:lnTo>
                <a:close/>
              </a:path>
            </a:pathLst>
          </a:custGeom>
        </p:spPr>
      </p:pic>
      <p:sp>
        <p:nvSpPr>
          <p:cNvPr id="17" name="Right Triangle 16"/>
          <p:cNvSpPr/>
          <p:nvPr/>
        </p:nvSpPr>
        <p:spPr>
          <a:xfrm rot="10800000">
            <a:off x="9485962" y="2"/>
            <a:ext cx="2991173" cy="2991173"/>
          </a:xfrm>
          <a:prstGeom prst="rtTriangle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D7BEE-74C1-42BB-BB58-73D4F0D32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680DA644-6E0B-47C0-A010-19E86D0E2547}"/>
              </a:ext>
            </a:extLst>
          </p:cNvPr>
          <p:cNvSpPr txBox="1">
            <a:spLocks/>
          </p:cNvSpPr>
          <p:nvPr/>
        </p:nvSpPr>
        <p:spPr>
          <a:xfrm>
            <a:off x="1748120" y="3204656"/>
            <a:ext cx="4203041" cy="22049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-150" dirty="0">
                <a:solidFill>
                  <a:srgbClr val="000336"/>
                </a:solidFill>
                <a:latin typeface="+mn-lt"/>
              </a:rPr>
              <a:t>Navigating the  Family Meeting to Make Decisions and Build the Continuity Plan</a:t>
            </a:r>
          </a:p>
        </p:txBody>
      </p:sp>
    </p:spTree>
    <p:extLst>
      <p:ext uri="{BB962C8B-B14F-4D97-AF65-F5344CB8AC3E}">
        <p14:creationId xmlns:p14="http://schemas.microsoft.com/office/powerpoint/2010/main" val="331396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5BA8896-9CE0-400C-BEE8-76B23299CAEA}"/>
              </a:ext>
            </a:extLst>
          </p:cNvPr>
          <p:cNvSpPr/>
          <p:nvPr/>
        </p:nvSpPr>
        <p:spPr>
          <a:xfrm rot="5400000">
            <a:off x="4973627" y="-360373"/>
            <a:ext cx="6897769" cy="7538977"/>
          </a:xfrm>
          <a:prstGeom prst="rtTriangle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969683-26C7-4354-9754-F9193961B338}"/>
              </a:ext>
            </a:extLst>
          </p:cNvPr>
          <p:cNvSpPr/>
          <p:nvPr/>
        </p:nvSpPr>
        <p:spPr>
          <a:xfrm>
            <a:off x="0" y="-39769"/>
            <a:ext cx="4653022" cy="6897769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D98EFE-5283-45DF-8316-148E8E00028A}"/>
              </a:ext>
            </a:extLst>
          </p:cNvPr>
          <p:cNvSpPr/>
          <p:nvPr/>
        </p:nvSpPr>
        <p:spPr>
          <a:xfrm>
            <a:off x="3692324" y="983848"/>
            <a:ext cx="7859210" cy="534750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AF3D2-A06B-40E2-9D36-06AFAB59F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267" y="1191986"/>
            <a:ext cx="7445325" cy="4931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5DAE33-677A-4753-9669-6CAF03184E0F}"/>
              </a:ext>
            </a:extLst>
          </p:cNvPr>
          <p:cNvSpPr txBox="1"/>
          <p:nvPr/>
        </p:nvSpPr>
        <p:spPr>
          <a:xfrm>
            <a:off x="895114" y="3856720"/>
            <a:ext cx="2297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BDDEE1"/>
                </a:solidFill>
                <a:cs typeface="Segoe UI Light" panose="020B0502040204020203" pitchFamily="34" charset="0"/>
              </a:rPr>
              <a:t>Lead to Greater Family Wealth</a:t>
            </a:r>
            <a:endParaRPr lang="id-ID" sz="2000" dirty="0">
              <a:solidFill>
                <a:srgbClr val="BDDEE1"/>
              </a:solidFill>
              <a:cs typeface="Segoe UI Ligh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EF9B4C-4097-4550-86D4-270A084774F8}"/>
              </a:ext>
            </a:extLst>
          </p:cNvPr>
          <p:cNvSpPr/>
          <p:nvPr/>
        </p:nvSpPr>
        <p:spPr>
          <a:xfrm>
            <a:off x="871090" y="2703294"/>
            <a:ext cx="2590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78246"/>
                </a:solidFill>
                <a:cs typeface="Segoe UI Light" panose="020B0502040204020203" pitchFamily="34" charset="0"/>
              </a:rPr>
              <a:t>Greater Family Relationships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53972CB-4EEE-4000-85B5-EF2E92651185}"/>
              </a:ext>
            </a:extLst>
          </p:cNvPr>
          <p:cNvSpPr/>
          <p:nvPr/>
        </p:nvSpPr>
        <p:spPr>
          <a:xfrm rot="10800000" flipH="1">
            <a:off x="476496" y="989999"/>
            <a:ext cx="561662" cy="561662"/>
          </a:xfrm>
          <a:prstGeom prst="rtTriangle">
            <a:avLst/>
          </a:prstGeom>
          <a:noFill/>
          <a:ln>
            <a:solidFill>
              <a:schemeClr val="bg1"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5179B3-DE3C-414A-9B4B-F5DE3EE357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0E8B04-2C6E-4B50-BD48-A867DCDB1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" t="3827" r="2660" b="9233"/>
          <a:stretch/>
        </p:blipFill>
        <p:spPr>
          <a:xfrm>
            <a:off x="3899265" y="1146605"/>
            <a:ext cx="7445325" cy="50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16A18-6A0B-42DA-BFC8-4B10F8B95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The Family Financial Behavior Proposition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FF5BC-A70A-4C7B-87A4-D3CB28BD0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Different Behavior and Money Attitudes Impact the Quality of Every Decision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72B5CD2-77F0-4FF1-9692-04431B9113DF}"/>
              </a:ext>
            </a:extLst>
          </p:cNvPr>
          <p:cNvGraphicFramePr/>
          <p:nvPr/>
        </p:nvGraphicFramePr>
        <p:xfrm>
          <a:off x="3829453" y="12727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reate customer avatars for interviews">
            <a:extLst>
              <a:ext uri="{FF2B5EF4-FFF2-40B4-BE49-F238E27FC236}">
                <a16:creationId xmlns:a16="http://schemas.microsoft.com/office/drawing/2014/main" id="{D8EA34C2-2273-49BB-9CF7-5DE757048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3" r="40164" b="-19"/>
          <a:stretch/>
        </p:blipFill>
        <p:spPr bwMode="auto">
          <a:xfrm>
            <a:off x="1113015" y="2063076"/>
            <a:ext cx="3488265" cy="35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960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6908E9-762F-4806-B054-6FDE0E7F6B8B}"/>
              </a:ext>
            </a:extLst>
          </p:cNvPr>
          <p:cNvSpPr/>
          <p:nvPr/>
        </p:nvSpPr>
        <p:spPr>
          <a:xfrm>
            <a:off x="613228" y="1445270"/>
            <a:ext cx="74982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78246"/>
                </a:solidFill>
                <a:cs typeface="Segoe UI Light" panose="020B0502040204020203" pitchFamily="34" charset="0"/>
              </a:rPr>
              <a:t>An Objective and Unbiased 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6893B-658E-4013-873A-A85D0AEEB002}"/>
              </a:ext>
            </a:extLst>
          </p:cNvPr>
          <p:cNvSpPr/>
          <p:nvPr/>
        </p:nvSpPr>
        <p:spPr>
          <a:xfrm>
            <a:off x="613228" y="491163"/>
            <a:ext cx="5014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336"/>
                </a:solidFill>
                <a:cs typeface="Segoe UI Light" panose="020B0502040204020203" pitchFamily="34" charset="0"/>
              </a:rPr>
              <a:t>How an Independent Facilitator Can Guide Your Family?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AF2F46-F468-4803-8567-26CC7BFBFDD5}"/>
              </a:ext>
            </a:extLst>
          </p:cNvPr>
          <p:cNvGrpSpPr>
            <a:grpSpLocks/>
          </p:cNvGrpSpPr>
          <p:nvPr/>
        </p:nvGrpSpPr>
        <p:grpSpPr bwMode="auto">
          <a:xfrm>
            <a:off x="928913" y="1785252"/>
            <a:ext cx="4879824" cy="603587"/>
            <a:chOff x="1529423" y="2207802"/>
            <a:chExt cx="4880084" cy="60443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FADFF51-D437-4AD8-AA4F-B86CC3034042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BE39FA4D-CA12-4D33-A613-D4067A262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4355471" cy="49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Provide human capital, life, financial and business insights for each family member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E412E7-BA76-4E21-9BA8-42082D2A0DBC}"/>
              </a:ext>
            </a:extLst>
          </p:cNvPr>
          <p:cNvGrpSpPr>
            <a:grpSpLocks/>
          </p:cNvGrpSpPr>
          <p:nvPr/>
        </p:nvGrpSpPr>
        <p:grpSpPr bwMode="auto">
          <a:xfrm>
            <a:off x="943464" y="2367350"/>
            <a:ext cx="4698997" cy="603587"/>
            <a:chOff x="1529423" y="2207802"/>
            <a:chExt cx="4699247" cy="60443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620B6DE-D5CE-4208-8CB1-8D501123E474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0491A9ED-2D94-4AE4-830A-A9FD5A01A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4174634" cy="49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Recognize the interplay of passing on wealth, values, virtues and memories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6929DB-0D64-4E27-AF6A-02B2D65E7A9E}"/>
              </a:ext>
            </a:extLst>
          </p:cNvPr>
          <p:cNvGrpSpPr>
            <a:grpSpLocks/>
          </p:cNvGrpSpPr>
          <p:nvPr/>
        </p:nvGrpSpPr>
        <p:grpSpPr bwMode="auto">
          <a:xfrm>
            <a:off x="955020" y="2933060"/>
            <a:ext cx="3715397" cy="523875"/>
            <a:chOff x="1529423" y="2207802"/>
            <a:chExt cx="3715595" cy="52461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3F8A0F7-D855-43FA-BFAF-086BCBBB3A9C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solidFill>
                <a:srgbClr val="BDD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54FFDF9-05CD-467A-A79B-20CE4B7C0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5" y="2320387"/>
              <a:ext cx="3190983" cy="29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Closing the generational gaps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1B2575-34A4-4B7C-BEAD-D92BDFDC4DDA}"/>
              </a:ext>
            </a:extLst>
          </p:cNvPr>
          <p:cNvGrpSpPr>
            <a:grpSpLocks/>
          </p:cNvGrpSpPr>
          <p:nvPr/>
        </p:nvGrpSpPr>
        <p:grpSpPr bwMode="auto">
          <a:xfrm>
            <a:off x="975379" y="3514257"/>
            <a:ext cx="2900490" cy="523875"/>
            <a:chOff x="1529423" y="2207802"/>
            <a:chExt cx="2900645" cy="52461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4C38CD7-DB62-4013-B3A9-4AEAB08E8CEC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FA6368EB-3691-4389-A73C-60E7895B7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2376032" cy="29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Succession planning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C91F9B-220B-4F10-802F-729091FEF3F6}"/>
              </a:ext>
            </a:extLst>
          </p:cNvPr>
          <p:cNvCxnSpPr>
            <a:cxnSpLocks/>
          </p:cNvCxnSpPr>
          <p:nvPr/>
        </p:nvCxnSpPr>
        <p:spPr>
          <a:xfrm>
            <a:off x="722538" y="2018527"/>
            <a:ext cx="0" cy="4244766"/>
          </a:xfrm>
          <a:prstGeom prst="line">
            <a:avLst/>
          </a:prstGeom>
          <a:ln>
            <a:solidFill>
              <a:srgbClr val="27774F">
                <a:alpha val="6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20517B-BC53-42C5-A55E-649D1874857A}"/>
              </a:ext>
            </a:extLst>
          </p:cNvPr>
          <p:cNvCxnSpPr>
            <a:cxnSpLocks/>
          </p:cNvCxnSpPr>
          <p:nvPr/>
        </p:nvCxnSpPr>
        <p:spPr>
          <a:xfrm>
            <a:off x="722538" y="2035975"/>
            <a:ext cx="355396" cy="0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EFF74E-5691-45E8-B711-AC38BFB0A3BA}"/>
              </a:ext>
            </a:extLst>
          </p:cNvPr>
          <p:cNvCxnSpPr/>
          <p:nvPr/>
        </p:nvCxnSpPr>
        <p:spPr>
          <a:xfrm>
            <a:off x="712158" y="2635474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17E0EF-ABDF-4265-90D7-03CE987D39A3}"/>
              </a:ext>
            </a:extLst>
          </p:cNvPr>
          <p:cNvCxnSpPr/>
          <p:nvPr/>
        </p:nvCxnSpPr>
        <p:spPr>
          <a:xfrm>
            <a:off x="712158" y="3246986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F5D41E4-D784-4EA6-ADD5-EA8D2C1BAB7F}"/>
              </a:ext>
            </a:extLst>
          </p:cNvPr>
          <p:cNvCxnSpPr/>
          <p:nvPr/>
        </p:nvCxnSpPr>
        <p:spPr>
          <a:xfrm>
            <a:off x="712158" y="3774602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D166A0-763B-4EC1-A0AA-DAD732D86BBD}"/>
              </a:ext>
            </a:extLst>
          </p:cNvPr>
          <p:cNvGrpSpPr>
            <a:grpSpLocks/>
          </p:cNvGrpSpPr>
          <p:nvPr/>
        </p:nvGrpSpPr>
        <p:grpSpPr bwMode="auto">
          <a:xfrm>
            <a:off x="983215" y="4089427"/>
            <a:ext cx="3207657" cy="523875"/>
            <a:chOff x="1529423" y="2207802"/>
            <a:chExt cx="3207828" cy="524613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2F936C4-BD84-46EF-8343-6C5F1DEB7660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22">
              <a:extLst>
                <a:ext uri="{FF2B5EF4-FFF2-40B4-BE49-F238E27FC236}">
                  <a16:creationId xmlns:a16="http://schemas.microsoft.com/office/drawing/2014/main" id="{548C025F-F771-4325-AD2E-92D00452A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2683215" cy="29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Mentoring family members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A31C879-8071-49F9-9E1C-FB769DDDB82C}"/>
              </a:ext>
            </a:extLst>
          </p:cNvPr>
          <p:cNvGrpSpPr>
            <a:grpSpLocks/>
          </p:cNvGrpSpPr>
          <p:nvPr/>
        </p:nvGrpSpPr>
        <p:grpSpPr bwMode="auto">
          <a:xfrm>
            <a:off x="975379" y="4685087"/>
            <a:ext cx="4361540" cy="523875"/>
            <a:chOff x="1529423" y="2207802"/>
            <a:chExt cx="4361772" cy="52461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9A04D69-97DB-414B-975D-62A58D1013E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C01F23AB-6184-4894-817F-5FAED9698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3837159" cy="29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Facilitating family purpose and mission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F5B2B1-B870-4DC6-82D3-0F134F44BAE3}"/>
              </a:ext>
            </a:extLst>
          </p:cNvPr>
          <p:cNvGrpSpPr>
            <a:grpSpLocks/>
          </p:cNvGrpSpPr>
          <p:nvPr/>
        </p:nvGrpSpPr>
        <p:grpSpPr bwMode="auto">
          <a:xfrm>
            <a:off x="993052" y="5281167"/>
            <a:ext cx="4361538" cy="523875"/>
            <a:chOff x="1529423" y="2207802"/>
            <a:chExt cx="4361770" cy="52461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89B3641-8D0D-466E-9820-A4D922E36532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86808070-1016-4FD1-A87D-90289B123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5" y="2320387"/>
              <a:ext cx="3837158" cy="29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Family Governance Council and processes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205C6D4-6F14-43C5-8C9E-9BAFDF1D5328}"/>
              </a:ext>
            </a:extLst>
          </p:cNvPr>
          <p:cNvGrpSpPr>
            <a:grpSpLocks/>
          </p:cNvGrpSpPr>
          <p:nvPr/>
        </p:nvGrpSpPr>
        <p:grpSpPr bwMode="auto">
          <a:xfrm>
            <a:off x="993052" y="5878968"/>
            <a:ext cx="2900490" cy="606740"/>
            <a:chOff x="1529423" y="2207802"/>
            <a:chExt cx="2900645" cy="60759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BCB3C61-F0B3-4AA3-BC38-AA10F22A611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31">
              <a:extLst>
                <a:ext uri="{FF2B5EF4-FFF2-40B4-BE49-F238E27FC236}">
                  <a16:creationId xmlns:a16="http://schemas.microsoft.com/office/drawing/2014/main" id="{1F04FB5E-AC5C-4F0E-A20E-386B85295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3544"/>
              <a:ext cx="2376032" cy="49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Aligned fee model and manage advisory team biases</a:t>
              </a: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06A9F3E-44E7-4F2A-869B-3696F527A6B6}"/>
              </a:ext>
            </a:extLst>
          </p:cNvPr>
          <p:cNvCxnSpPr/>
          <p:nvPr/>
        </p:nvCxnSpPr>
        <p:spPr>
          <a:xfrm>
            <a:off x="712158" y="4356931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D1EDA50-D630-4107-95EC-7E9B1094F28A}"/>
              </a:ext>
            </a:extLst>
          </p:cNvPr>
          <p:cNvCxnSpPr/>
          <p:nvPr/>
        </p:nvCxnSpPr>
        <p:spPr>
          <a:xfrm>
            <a:off x="712158" y="4921071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ACD987F-710A-4301-9C06-F8A1F435C7F8}"/>
              </a:ext>
            </a:extLst>
          </p:cNvPr>
          <p:cNvCxnSpPr/>
          <p:nvPr/>
        </p:nvCxnSpPr>
        <p:spPr>
          <a:xfrm>
            <a:off x="712158" y="5560302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36B103E-CBEA-43C1-A6FF-6E26A41900F9}"/>
              </a:ext>
            </a:extLst>
          </p:cNvPr>
          <p:cNvCxnSpPr>
            <a:cxnSpLocks/>
          </p:cNvCxnSpPr>
          <p:nvPr/>
        </p:nvCxnSpPr>
        <p:spPr>
          <a:xfrm flipV="1">
            <a:off x="722538" y="6255396"/>
            <a:ext cx="355396" cy="15793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15771C8-B9BC-4BE8-B9B0-AD46DC491BD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4" r="32206"/>
          <a:stretch/>
        </p:blipFill>
        <p:spPr bwMode="auto">
          <a:xfrm>
            <a:off x="6194425" y="0"/>
            <a:ext cx="5997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16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15050B-2239-485B-809C-5A0AFFC03F18}"/>
              </a:ext>
            </a:extLst>
          </p:cNvPr>
          <p:cNvSpPr/>
          <p:nvPr/>
        </p:nvSpPr>
        <p:spPr>
          <a:xfrm>
            <a:off x="2346866" y="1072180"/>
            <a:ext cx="749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How Do Family Members Wish To Be Communicated With?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33E9B-E8DE-4003-8124-7F190D3F9A1D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Customizing the Family Continuity  Experience</a:t>
            </a: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8FBDD516-1939-4B34-8344-7AEA6F737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015416"/>
            <a:ext cx="0" cy="4297680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F4B8435D-C51D-420B-8DC6-D5996731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087" y="1626661"/>
            <a:ext cx="4695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Arial" charset="0"/>
              </a:rPr>
              <a:t>Fast Paced</a:t>
            </a:r>
          </a:p>
        </p:txBody>
      </p:sp>
      <p:sp>
        <p:nvSpPr>
          <p:cNvPr id="25" name="Line 45">
            <a:extLst>
              <a:ext uri="{FF2B5EF4-FFF2-40B4-BE49-F238E27FC236}">
                <a16:creationId xmlns:a16="http://schemas.microsoft.com/office/drawing/2014/main" id="{D77335EF-3B08-4402-AF12-536A8BF58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9688" y="4074340"/>
            <a:ext cx="9083928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Text Box 46">
            <a:extLst>
              <a:ext uri="{FF2B5EF4-FFF2-40B4-BE49-F238E27FC236}">
                <a16:creationId xmlns:a16="http://schemas.microsoft.com/office/drawing/2014/main" id="{629455F3-11F8-4D7A-9BE6-107F9ED1D63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24650" y="3914002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Arial" charset="0"/>
              </a:rPr>
              <a:t>Results Orientated</a:t>
            </a:r>
          </a:p>
        </p:txBody>
      </p:sp>
      <p:sp>
        <p:nvSpPr>
          <p:cNvPr id="27" name="Text Box 47">
            <a:extLst>
              <a:ext uri="{FF2B5EF4-FFF2-40B4-BE49-F238E27FC236}">
                <a16:creationId xmlns:a16="http://schemas.microsoft.com/office/drawing/2014/main" id="{E64F2D59-9DA6-4A3C-8A6F-38E73C0B002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526969" y="3874284"/>
            <a:ext cx="297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Arial" charset="0"/>
              </a:rPr>
              <a:t>Relationship Orientated</a:t>
            </a:r>
          </a:p>
        </p:txBody>
      </p:sp>
      <p:sp>
        <p:nvSpPr>
          <p:cNvPr id="28" name="Text Box 40">
            <a:extLst>
              <a:ext uri="{FF2B5EF4-FFF2-40B4-BE49-F238E27FC236}">
                <a16:creationId xmlns:a16="http://schemas.microsoft.com/office/drawing/2014/main" id="{1E43AC4F-6397-4D72-8A59-BFD0C8959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4814720"/>
            <a:ext cx="18415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Feelings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Soft tone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Security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Instructions</a:t>
            </a:r>
            <a:b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</a:br>
            <a:b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</a:br>
            <a:endParaRPr lang="en-US" sz="1800" i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5BA38C89-3FE6-4CA3-A6BF-F044AE9E8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806" y="6345013"/>
            <a:ext cx="3608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Arial" charset="0"/>
              </a:rPr>
              <a:t>Moves Carefully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61539-901C-4188-9393-3060AD781EDB}"/>
              </a:ext>
            </a:extLst>
          </p:cNvPr>
          <p:cNvSpPr/>
          <p:nvPr/>
        </p:nvSpPr>
        <p:spPr>
          <a:xfrm>
            <a:off x="1706882" y="2150092"/>
            <a:ext cx="4059932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9AEBEA-7146-4BCA-B60E-1FA85A7CECDE}"/>
              </a:ext>
            </a:extLst>
          </p:cNvPr>
          <p:cNvSpPr/>
          <p:nvPr/>
        </p:nvSpPr>
        <p:spPr>
          <a:xfrm>
            <a:off x="1706882" y="4222370"/>
            <a:ext cx="4059931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68D8B1-4D4B-46D1-9CD5-CEA08CB9E5FB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2270196"/>
            <a:ext cx="1832991" cy="302732"/>
            <a:chOff x="1529423" y="2207802"/>
            <a:chExt cx="3224414" cy="5332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D35BB9-AC43-442A-B1AA-B90E27DA881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id="{B5778248-31BB-4140-BC41-75CE85695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Vision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A12AEF-88D0-4170-BD5A-FE35AF207406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2674949"/>
            <a:ext cx="1743652" cy="313672"/>
            <a:chOff x="1529423" y="2207802"/>
            <a:chExt cx="3067257" cy="55252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6EC3D34-A681-4EEB-A5EA-0A248059F9A1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A51D5A9C-1F62-48F7-B247-E762A47EE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Option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356E37D-65F7-43BD-93F4-41FC7DEB7875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3104896"/>
            <a:ext cx="1648533" cy="302310"/>
            <a:chOff x="1529423" y="2207802"/>
            <a:chExt cx="2899934" cy="53251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A32DC6A-8C1A-440A-8384-1A5EFEADB2AD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F663B1DF-EFBB-49BD-B92B-96F733CF8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Bottom Line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49A100-2662-4F0A-ADF4-9195897CCE3E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3487073"/>
            <a:ext cx="1648533" cy="313235"/>
            <a:chOff x="1529423" y="2207802"/>
            <a:chExt cx="2899934" cy="55175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7CDA7EE-8A9A-4E6D-AEE5-9940014657BD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4B45C437-3AD2-4B39-99FA-6C5A2A17C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Discussion 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9942C81-207B-4BBE-8C69-94086AFDE120}"/>
              </a:ext>
            </a:extLst>
          </p:cNvPr>
          <p:cNvCxnSpPr>
            <a:cxnSpLocks/>
          </p:cNvCxnSpPr>
          <p:nvPr/>
        </p:nvCxnSpPr>
        <p:spPr>
          <a:xfrm>
            <a:off x="3693853" y="2415017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0793C4F-D019-411F-9CBE-9F21CB247592}"/>
              </a:ext>
            </a:extLst>
          </p:cNvPr>
          <p:cNvCxnSpPr>
            <a:cxnSpLocks/>
          </p:cNvCxnSpPr>
          <p:nvPr/>
        </p:nvCxnSpPr>
        <p:spPr>
          <a:xfrm>
            <a:off x="3693853" y="2818594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1E5335C-B83D-4180-BC45-D5CFDFE90936}"/>
              </a:ext>
            </a:extLst>
          </p:cNvPr>
          <p:cNvCxnSpPr>
            <a:cxnSpLocks/>
          </p:cNvCxnSpPr>
          <p:nvPr/>
        </p:nvCxnSpPr>
        <p:spPr>
          <a:xfrm>
            <a:off x="3693853" y="3256166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9694B42-10B9-4978-99A9-3257E6F8F0CD}"/>
              </a:ext>
            </a:extLst>
          </p:cNvPr>
          <p:cNvCxnSpPr>
            <a:cxnSpLocks/>
          </p:cNvCxnSpPr>
          <p:nvPr/>
        </p:nvCxnSpPr>
        <p:spPr>
          <a:xfrm>
            <a:off x="3693853" y="3628701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8EA482B3-46BA-4584-B888-CB06EF91291A}"/>
              </a:ext>
            </a:extLst>
          </p:cNvPr>
          <p:cNvSpPr/>
          <p:nvPr/>
        </p:nvSpPr>
        <p:spPr>
          <a:xfrm>
            <a:off x="6448735" y="4222370"/>
            <a:ext cx="4059931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FCB160-253D-45AB-B35C-72315636D645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4343362"/>
            <a:ext cx="1832991" cy="302732"/>
            <a:chOff x="1529423" y="2207802"/>
            <a:chExt cx="3224414" cy="5332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5F9845C-D02F-4E2B-8983-C8F08776D51F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22">
              <a:extLst>
                <a:ext uri="{FF2B5EF4-FFF2-40B4-BE49-F238E27FC236}">
                  <a16:creationId xmlns:a16="http://schemas.microsoft.com/office/drawing/2014/main" id="{1DF67AF0-1602-4A80-893A-A53E6FDD9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Analysis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464DBF-5340-44B0-AF88-3653B2D15160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4748115"/>
            <a:ext cx="1743652" cy="313672"/>
            <a:chOff x="1529423" y="2207802"/>
            <a:chExt cx="3067257" cy="552529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602FDCD-AC53-4C83-9560-E393C9184B95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id="{745F638F-4DC6-4ED3-9BB5-2C87D9C4C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Facts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0F3EF0-D1DB-4ACF-BDA3-7C30BCF601B6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5178062"/>
            <a:ext cx="1648533" cy="302310"/>
            <a:chOff x="1529423" y="2207802"/>
            <a:chExt cx="2899934" cy="53251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1414738-CC8A-4A81-8CB8-69B9C6E522EE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28">
              <a:extLst>
                <a:ext uri="{FF2B5EF4-FFF2-40B4-BE49-F238E27FC236}">
                  <a16:creationId xmlns:a16="http://schemas.microsoft.com/office/drawing/2014/main" id="{8106B678-7717-4E72-9420-67CF35E58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Transparent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DA0B86F-815F-4D90-8BA4-23495F86657F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5560239"/>
            <a:ext cx="1648533" cy="313235"/>
            <a:chOff x="1529423" y="2207802"/>
            <a:chExt cx="2899934" cy="551759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4FF7626-5C20-452B-8444-F45CA78286F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31">
              <a:extLst>
                <a:ext uri="{FF2B5EF4-FFF2-40B4-BE49-F238E27FC236}">
                  <a16:creationId xmlns:a16="http://schemas.microsoft.com/office/drawing/2014/main" id="{96ED527E-6210-4433-8543-B38275682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Tangible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E738066-2E1B-4E07-9F61-761E06C72DBA}"/>
              </a:ext>
            </a:extLst>
          </p:cNvPr>
          <p:cNvCxnSpPr>
            <a:cxnSpLocks/>
          </p:cNvCxnSpPr>
          <p:nvPr/>
        </p:nvCxnSpPr>
        <p:spPr>
          <a:xfrm>
            <a:off x="3695037" y="4488183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07FBA69-11AF-4F11-BF40-0C52E742AA76}"/>
              </a:ext>
            </a:extLst>
          </p:cNvPr>
          <p:cNvCxnSpPr>
            <a:cxnSpLocks/>
          </p:cNvCxnSpPr>
          <p:nvPr/>
        </p:nvCxnSpPr>
        <p:spPr>
          <a:xfrm>
            <a:off x="3695037" y="4891760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AB637F6-190F-4147-9591-75947628BD23}"/>
              </a:ext>
            </a:extLst>
          </p:cNvPr>
          <p:cNvCxnSpPr>
            <a:cxnSpLocks/>
          </p:cNvCxnSpPr>
          <p:nvPr/>
        </p:nvCxnSpPr>
        <p:spPr>
          <a:xfrm>
            <a:off x="3695037" y="5329332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B66EDC5-F8ED-4751-BCE8-685FBA13AF42}"/>
              </a:ext>
            </a:extLst>
          </p:cNvPr>
          <p:cNvCxnSpPr>
            <a:cxnSpLocks/>
          </p:cNvCxnSpPr>
          <p:nvPr/>
        </p:nvCxnSpPr>
        <p:spPr>
          <a:xfrm>
            <a:off x="3695037" y="5701867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B6F9616-BB0C-4A26-9375-C83A5E6C1FD1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2270196"/>
            <a:ext cx="1832991" cy="302732"/>
            <a:chOff x="1529423" y="2207802"/>
            <a:chExt cx="3224414" cy="533258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7EF79E5-5551-4BE2-8E2D-45E9D6A34602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tangle 22">
              <a:extLst>
                <a:ext uri="{FF2B5EF4-FFF2-40B4-BE49-F238E27FC236}">
                  <a16:creationId xmlns:a16="http://schemas.microsoft.com/office/drawing/2014/main" id="{DD6CA321-5731-4D87-A6F7-FB6837580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Openness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63B7C-B62E-403F-ACC5-3C3D5CF76179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2674949"/>
            <a:ext cx="1743652" cy="313672"/>
            <a:chOff x="1529423" y="2207802"/>
            <a:chExt cx="3067257" cy="55252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E37A882-AC11-47A5-839C-256EB4FFBB27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25">
              <a:extLst>
                <a:ext uri="{FF2B5EF4-FFF2-40B4-BE49-F238E27FC236}">
                  <a16:creationId xmlns:a16="http://schemas.microsoft.com/office/drawing/2014/main" id="{967359C3-6E5A-4D0C-BF02-6DC2C8BE7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Verbalize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6EFE432-270B-4D68-814B-82FCB867119B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3104896"/>
            <a:ext cx="1648533" cy="302310"/>
            <a:chOff x="1529423" y="2207802"/>
            <a:chExt cx="2899934" cy="53251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A0CBFCD-0A5D-456E-835C-D3B59076F831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28">
              <a:extLst>
                <a:ext uri="{FF2B5EF4-FFF2-40B4-BE49-F238E27FC236}">
                  <a16:creationId xmlns:a16="http://schemas.microsoft.com/office/drawing/2014/main" id="{459B2F19-BA26-41DC-9415-7A141942F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Broad Facts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8A3E9C3-1584-4091-A232-F6937F4D88B7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3487073"/>
            <a:ext cx="1648533" cy="313235"/>
            <a:chOff x="1529423" y="2207802"/>
            <a:chExt cx="2899934" cy="551759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C5C8FCD-98AE-437F-A1F5-58DE2024BAAB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31">
              <a:extLst>
                <a:ext uri="{FF2B5EF4-FFF2-40B4-BE49-F238E27FC236}">
                  <a16:creationId xmlns:a16="http://schemas.microsoft.com/office/drawing/2014/main" id="{8A88286B-2049-4CB3-B5A6-D55373256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Graphics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7035314-DAA4-425B-AE3C-A5147EFC20C4}"/>
              </a:ext>
            </a:extLst>
          </p:cNvPr>
          <p:cNvCxnSpPr>
            <a:cxnSpLocks/>
          </p:cNvCxnSpPr>
          <p:nvPr/>
        </p:nvCxnSpPr>
        <p:spPr>
          <a:xfrm>
            <a:off x="8425352" y="2415017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116174-8ACB-41A7-BCDB-C91AB32FAD06}"/>
              </a:ext>
            </a:extLst>
          </p:cNvPr>
          <p:cNvCxnSpPr>
            <a:cxnSpLocks/>
          </p:cNvCxnSpPr>
          <p:nvPr/>
        </p:nvCxnSpPr>
        <p:spPr>
          <a:xfrm>
            <a:off x="8425352" y="2818594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A7BF027-4D50-4B6B-A7B5-755D508F6495}"/>
              </a:ext>
            </a:extLst>
          </p:cNvPr>
          <p:cNvCxnSpPr>
            <a:cxnSpLocks/>
          </p:cNvCxnSpPr>
          <p:nvPr/>
        </p:nvCxnSpPr>
        <p:spPr>
          <a:xfrm>
            <a:off x="8425352" y="3256166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B40E8D3-6650-4776-92A8-EBA97100589A}"/>
              </a:ext>
            </a:extLst>
          </p:cNvPr>
          <p:cNvCxnSpPr>
            <a:cxnSpLocks/>
          </p:cNvCxnSpPr>
          <p:nvPr/>
        </p:nvCxnSpPr>
        <p:spPr>
          <a:xfrm>
            <a:off x="8425352" y="3628701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2AE09EE-BE1C-474D-BDBE-E374F52F8AC7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4328372"/>
            <a:ext cx="1832991" cy="302732"/>
            <a:chOff x="1529423" y="2207802"/>
            <a:chExt cx="3224414" cy="533258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867B337-5EC1-438D-A4E3-99E97FFBE3B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22">
              <a:extLst>
                <a:ext uri="{FF2B5EF4-FFF2-40B4-BE49-F238E27FC236}">
                  <a16:creationId xmlns:a16="http://schemas.microsoft.com/office/drawing/2014/main" id="{3442DD81-B6B0-4F3E-BFA9-69E974A4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Feelings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B095E9-E38B-455D-82D2-D1509537CD27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4733125"/>
            <a:ext cx="1743652" cy="313672"/>
            <a:chOff x="1529423" y="2207802"/>
            <a:chExt cx="3067257" cy="552529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D12DE45-C5FC-4967-87A8-739F06BA2D6B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8" name="Rectangle 25">
              <a:extLst>
                <a:ext uri="{FF2B5EF4-FFF2-40B4-BE49-F238E27FC236}">
                  <a16:creationId xmlns:a16="http://schemas.microsoft.com/office/drawing/2014/main" id="{0970CA42-9C90-4100-8F37-63FAD6A9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Soft Tone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A00E71C-0C74-482B-A54C-1CEB84C90921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5163072"/>
            <a:ext cx="1648533" cy="302310"/>
            <a:chOff x="1529423" y="2207802"/>
            <a:chExt cx="2899934" cy="532515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BA868C5-1DAB-4A4B-B61F-A58EE47DD40F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1" name="Rectangle 28">
              <a:extLst>
                <a:ext uri="{FF2B5EF4-FFF2-40B4-BE49-F238E27FC236}">
                  <a16:creationId xmlns:a16="http://schemas.microsoft.com/office/drawing/2014/main" id="{06FE2BDC-68C5-4010-A5B3-19D6E7DA5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Security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FACCC3E-619D-431B-9CA9-DF8F94385E55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5545249"/>
            <a:ext cx="1648533" cy="313235"/>
            <a:chOff x="1529423" y="2207802"/>
            <a:chExt cx="2899934" cy="551759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8C00BFC-89C9-4588-BF17-BA91C5A73AF4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4" name="Rectangle 31">
              <a:extLst>
                <a:ext uri="{FF2B5EF4-FFF2-40B4-BE49-F238E27FC236}">
                  <a16:creationId xmlns:a16="http://schemas.microsoft.com/office/drawing/2014/main" id="{0A407E6C-8EED-41F5-A061-B700DE691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Instructions</a:t>
              </a:r>
            </a:p>
          </p:txBody>
        </p: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024AA17-6005-4930-886C-14344BBFFBE5}"/>
              </a:ext>
            </a:extLst>
          </p:cNvPr>
          <p:cNvCxnSpPr>
            <a:cxnSpLocks/>
          </p:cNvCxnSpPr>
          <p:nvPr/>
        </p:nvCxnSpPr>
        <p:spPr>
          <a:xfrm>
            <a:off x="8440328" y="4473193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9CFD4C4-C867-4B5F-B9C6-30F757817D31}"/>
              </a:ext>
            </a:extLst>
          </p:cNvPr>
          <p:cNvCxnSpPr>
            <a:cxnSpLocks/>
          </p:cNvCxnSpPr>
          <p:nvPr/>
        </p:nvCxnSpPr>
        <p:spPr>
          <a:xfrm>
            <a:off x="8440328" y="4876770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9E10408-9FB2-462B-A9EA-909DAD71ECE6}"/>
              </a:ext>
            </a:extLst>
          </p:cNvPr>
          <p:cNvCxnSpPr>
            <a:cxnSpLocks/>
          </p:cNvCxnSpPr>
          <p:nvPr/>
        </p:nvCxnSpPr>
        <p:spPr>
          <a:xfrm>
            <a:off x="8440328" y="5314342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F2717B4-6A8C-4A2A-8AC2-40A3AD5A0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r="17136"/>
          <a:stretch/>
        </p:blipFill>
        <p:spPr>
          <a:xfrm>
            <a:off x="1706880" y="2156454"/>
            <a:ext cx="1839777" cy="1776189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E6C294A-3A8C-4AA1-B5C6-6F1A3981C51B}"/>
              </a:ext>
            </a:extLst>
          </p:cNvPr>
          <p:cNvCxnSpPr>
            <a:cxnSpLocks/>
          </p:cNvCxnSpPr>
          <p:nvPr/>
        </p:nvCxnSpPr>
        <p:spPr>
          <a:xfrm>
            <a:off x="8440328" y="5686877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D9799F2-D47B-41B1-A74B-B925595578AC}"/>
              </a:ext>
            </a:extLst>
          </p:cNvPr>
          <p:cNvSpPr/>
          <p:nvPr/>
        </p:nvSpPr>
        <p:spPr>
          <a:xfrm>
            <a:off x="1706881" y="3523094"/>
            <a:ext cx="1839777" cy="403186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5B3BB-9D30-42B9-940A-784916C837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8"/>
          <a:stretch/>
        </p:blipFill>
        <p:spPr>
          <a:xfrm flipH="1">
            <a:off x="1696533" y="4229471"/>
            <a:ext cx="1859271" cy="179687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E9231ED8-F354-4F0A-AFEC-B63601066D8E}"/>
              </a:ext>
            </a:extLst>
          </p:cNvPr>
          <p:cNvSpPr/>
          <p:nvPr/>
        </p:nvSpPr>
        <p:spPr>
          <a:xfrm>
            <a:off x="6461319" y="3523094"/>
            <a:ext cx="1839777" cy="41570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A3BEA-C25B-484F-AF54-998691582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709" r="7874" b="-709"/>
          <a:stretch/>
        </p:blipFill>
        <p:spPr>
          <a:xfrm>
            <a:off x="6454521" y="4222401"/>
            <a:ext cx="1833733" cy="177618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60618A47-49A4-44CE-8B15-E9964D1F3309}"/>
              </a:ext>
            </a:extLst>
          </p:cNvPr>
          <p:cNvSpPr/>
          <p:nvPr/>
        </p:nvSpPr>
        <p:spPr>
          <a:xfrm>
            <a:off x="1708066" y="5598340"/>
            <a:ext cx="1839777" cy="421724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6F69B97-3438-4ADB-9403-E528E6FA3BC5}"/>
              </a:ext>
            </a:extLst>
          </p:cNvPr>
          <p:cNvSpPr/>
          <p:nvPr/>
        </p:nvSpPr>
        <p:spPr>
          <a:xfrm>
            <a:off x="6461319" y="5598340"/>
            <a:ext cx="1839777" cy="423008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 Box 27">
            <a:extLst>
              <a:ext uri="{FF2B5EF4-FFF2-40B4-BE49-F238E27FC236}">
                <a16:creationId xmlns:a16="http://schemas.microsoft.com/office/drawing/2014/main" id="{D2D4F657-8929-4110-9403-DFD015C61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365" y="3560968"/>
            <a:ext cx="183977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Goal Setting</a:t>
            </a:r>
          </a:p>
        </p:txBody>
      </p:sp>
      <p:sp>
        <p:nvSpPr>
          <p:cNvPr id="104" name="Text Box 27">
            <a:extLst>
              <a:ext uri="{FF2B5EF4-FFF2-40B4-BE49-F238E27FC236}">
                <a16:creationId xmlns:a16="http://schemas.microsoft.com/office/drawing/2014/main" id="{567BDCB5-B681-4892-926F-6F063D904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132" y="5673796"/>
            <a:ext cx="17945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Information</a:t>
            </a:r>
          </a:p>
        </p:txBody>
      </p:sp>
      <p:sp>
        <p:nvSpPr>
          <p:cNvPr id="105" name="Text Box 27">
            <a:extLst>
              <a:ext uri="{FF2B5EF4-FFF2-40B4-BE49-F238E27FC236}">
                <a16:creationId xmlns:a16="http://schemas.microsoft.com/office/drawing/2014/main" id="{16DFE221-9D47-49DD-AD6D-9938EA2A4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3560968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Lifestyle</a:t>
            </a:r>
          </a:p>
        </p:txBody>
      </p:sp>
      <p:sp>
        <p:nvSpPr>
          <p:cNvPr id="106" name="Text Box 27">
            <a:extLst>
              <a:ext uri="{FF2B5EF4-FFF2-40B4-BE49-F238E27FC236}">
                <a16:creationId xmlns:a16="http://schemas.microsoft.com/office/drawing/2014/main" id="{991BF8BE-AC70-48CF-A719-810E98EDB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5639686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Stability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12E33-1EF2-4194-90CE-38C755487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83" t="67" r="9725" b="-67"/>
          <a:stretch/>
        </p:blipFill>
        <p:spPr>
          <a:xfrm>
            <a:off x="6448232" y="2145427"/>
            <a:ext cx="1839777" cy="1800645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79E1540A-071D-41B3-8948-CEEE757E1698}"/>
              </a:ext>
            </a:extLst>
          </p:cNvPr>
          <p:cNvSpPr/>
          <p:nvPr/>
        </p:nvSpPr>
        <p:spPr>
          <a:xfrm>
            <a:off x="6461319" y="3521164"/>
            <a:ext cx="1839777" cy="423008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 Box 27">
            <a:extLst>
              <a:ext uri="{FF2B5EF4-FFF2-40B4-BE49-F238E27FC236}">
                <a16:creationId xmlns:a16="http://schemas.microsoft.com/office/drawing/2014/main" id="{EAB1B6FA-A0C1-454E-B255-5F60EEE8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3562510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Lifestyle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31B5BB03-8750-4276-94B1-B11970903E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10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75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75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75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75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75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1E52893-9904-43AD-B43B-641AF6DC30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r="40191"/>
          <a:stretch/>
        </p:blipFill>
        <p:spPr>
          <a:xfrm>
            <a:off x="6193971" y="0"/>
            <a:ext cx="599802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66893B-658E-4013-873A-A85D0AEEB002}"/>
              </a:ext>
            </a:extLst>
          </p:cNvPr>
          <p:cNvSpPr/>
          <p:nvPr/>
        </p:nvSpPr>
        <p:spPr>
          <a:xfrm>
            <a:off x="721359" y="142681"/>
            <a:ext cx="5111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336"/>
                </a:solidFill>
                <a:cs typeface="Segoe UI Light" panose="020B0502040204020203" pitchFamily="34" charset="0"/>
              </a:rPr>
              <a:t>Key Questions for the Family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A5FBEE-E22F-45D7-A323-5CC47846C25E}"/>
              </a:ext>
            </a:extLst>
          </p:cNvPr>
          <p:cNvSpPr/>
          <p:nvPr/>
        </p:nvSpPr>
        <p:spPr>
          <a:xfrm>
            <a:off x="625107" y="1144129"/>
            <a:ext cx="556886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What are your primary strengths and struggles for helping your family unit build a Quality Life together?</a:t>
            </a:r>
          </a:p>
          <a:p>
            <a:pPr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2. Identify the relationship dynamics between you and other family members. How would your strengths and struggles impact each other?</a:t>
            </a: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3. Based on your </a:t>
            </a:r>
            <a:r>
              <a:rPr lang="en-AU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behavioral</a:t>
            </a: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style, how will you adapt your communication with the other family members? </a:t>
            </a: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4. Based on their strengths and struggles, what do you think their decision-making pattern is likely to be? </a:t>
            </a: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5. How will your decision-making pattern differ to theirs?</a:t>
            </a:r>
          </a:p>
          <a:p>
            <a:pPr>
              <a:spcBef>
                <a:spcPct val="50000"/>
              </a:spcBef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6B7A2-9929-4F04-978B-CCF28D2E9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F5262948-0AED-40A6-8D7D-34A4D61C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r="40191"/>
          <a:stretch/>
        </p:blipFill>
        <p:spPr>
          <a:xfrm>
            <a:off x="6480042" y="0"/>
            <a:ext cx="5864358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78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871200" y="1072180"/>
            <a:ext cx="6449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Objectively Understanding Family Differences                             and Aligning the Advisory Team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Financial DNA Group Report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AD2F22-98B1-4AF5-BA37-64EB16636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73" y="2036474"/>
            <a:ext cx="3167152" cy="40986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41CAE-D068-4991-83BA-07DFBEF2CD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DC9C95-463D-417C-A9B5-183D8AAEF05F}"/>
              </a:ext>
            </a:extLst>
          </p:cNvPr>
          <p:cNvSpPr txBox="1"/>
          <p:nvPr/>
        </p:nvSpPr>
        <p:spPr>
          <a:xfrm>
            <a:off x="5991225" y="2343150"/>
            <a:ext cx="51244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Every family member participates in FDNA Discovery and is equally involved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conversation is about “them” and not directly their money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Behavioral strengths and struggles identified for tailoring a sustainable continuity plan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Increases engagement of the wealth inheritors/next generation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Advisory team matching for customizing experiences</a:t>
            </a:r>
          </a:p>
        </p:txBody>
      </p:sp>
    </p:spTree>
    <p:extLst>
      <p:ext uri="{BB962C8B-B14F-4D97-AF65-F5344CB8AC3E}">
        <p14:creationId xmlns:p14="http://schemas.microsoft.com/office/powerpoint/2010/main" val="229945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12797-783D-4E27-9993-201EDFE13A0C}"/>
              </a:ext>
            </a:extLst>
          </p:cNvPr>
          <p:cNvSpPr/>
          <p:nvPr/>
        </p:nvSpPr>
        <p:spPr>
          <a:xfrm>
            <a:off x="1524000" y="0"/>
            <a:ext cx="4572000" cy="6857999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F8F24-2017-409B-8AA0-BAF0AEE07F64}"/>
              </a:ext>
            </a:extLst>
          </p:cNvPr>
          <p:cNvSpPr/>
          <p:nvPr/>
        </p:nvSpPr>
        <p:spPr>
          <a:xfrm>
            <a:off x="6096000" y="0"/>
            <a:ext cx="4572000" cy="6857999"/>
          </a:xfrm>
          <a:prstGeom prst="rect">
            <a:avLst/>
          </a:prstGeom>
          <a:solidFill>
            <a:srgbClr val="3333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98114-EB38-439F-A268-6346820AF856}"/>
              </a:ext>
            </a:extLst>
          </p:cNvPr>
          <p:cNvSpPr/>
          <p:nvPr/>
        </p:nvSpPr>
        <p:spPr>
          <a:xfrm>
            <a:off x="1524000" y="0"/>
            <a:ext cx="9144000" cy="3483977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4A34-A12E-4033-B433-FBC81ADEF1CF}"/>
              </a:ext>
            </a:extLst>
          </p:cNvPr>
          <p:cNvSpPr/>
          <p:nvPr/>
        </p:nvSpPr>
        <p:spPr>
          <a:xfrm>
            <a:off x="1524000" y="3501358"/>
            <a:ext cx="9144000" cy="3356641"/>
          </a:xfrm>
          <a:prstGeom prst="rect">
            <a:avLst/>
          </a:prstGeom>
          <a:solidFill>
            <a:srgbClr val="0033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03EF7C-554F-4CF4-BBD8-B13715F00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787258"/>
              </p:ext>
            </p:extLst>
          </p:nvPr>
        </p:nvGraphicFramePr>
        <p:xfrm>
          <a:off x="1881188" y="758159"/>
          <a:ext cx="8429624" cy="533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CFD2362D-C0C0-4A6E-BE6B-D78684608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4998" y="4283313"/>
            <a:ext cx="475612" cy="556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257B01-CB2E-4AC0-9175-F1230798FCEA}"/>
              </a:ext>
            </a:extLst>
          </p:cNvPr>
          <p:cNvSpPr txBox="1"/>
          <p:nvPr/>
        </p:nvSpPr>
        <p:spPr>
          <a:xfrm>
            <a:off x="4848243" y="470021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Mother </a:t>
            </a:r>
          </a:p>
          <a:p>
            <a:r>
              <a:rPr lang="en-US" dirty="0"/>
              <a:t>Mary</a:t>
            </a:r>
          </a:p>
        </p:txBody>
      </p:sp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D6EC4F66-DFA1-44D5-9AC2-60DFC5309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9048" y="2588426"/>
            <a:ext cx="475612" cy="5563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E69387-99DA-4758-80E9-481E6FD9A76C}"/>
              </a:ext>
            </a:extLst>
          </p:cNvPr>
          <p:cNvSpPr txBox="1"/>
          <p:nvPr/>
        </p:nvSpPr>
        <p:spPr>
          <a:xfrm>
            <a:off x="4259793" y="2996625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 1 </a:t>
            </a:r>
          </a:p>
          <a:p>
            <a:r>
              <a:rPr lang="en-US" dirty="0"/>
              <a:t>Brian</a:t>
            </a: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F7565A4B-55F0-40B6-96CE-B692445D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6696" y="1771673"/>
            <a:ext cx="475612" cy="556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593018-9AD4-4D5E-A6F2-6782F2EC4641}"/>
              </a:ext>
            </a:extLst>
          </p:cNvPr>
          <p:cNvSpPr txBox="1"/>
          <p:nvPr/>
        </p:nvSpPr>
        <p:spPr>
          <a:xfrm>
            <a:off x="4765758" y="2178734"/>
            <a:ext cx="111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Daughter </a:t>
            </a:r>
          </a:p>
          <a:p>
            <a:r>
              <a:rPr lang="en-US" dirty="0"/>
              <a:t>Sarah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4F9ADB51-E736-4822-A13E-E7D9542CC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8194" y="1400207"/>
            <a:ext cx="475612" cy="5945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378539-66D6-4D6D-B62E-12D53ECA9D70}"/>
              </a:ext>
            </a:extLst>
          </p:cNvPr>
          <p:cNvSpPr txBox="1"/>
          <p:nvPr/>
        </p:nvSpPr>
        <p:spPr>
          <a:xfrm>
            <a:off x="5701227" y="1832114"/>
            <a:ext cx="83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Father </a:t>
            </a:r>
          </a:p>
          <a:p>
            <a:r>
              <a:rPr lang="en-US" dirty="0"/>
              <a:t>John</a:t>
            </a:r>
          </a:p>
        </p:txBody>
      </p:sp>
      <p:pic>
        <p:nvPicPr>
          <p:cNvPr id="27" name="Graphic 26" descr="User">
            <a:extLst>
              <a:ext uri="{FF2B5EF4-FFF2-40B4-BE49-F238E27FC236}">
                <a16:creationId xmlns:a16="http://schemas.microsoft.com/office/drawing/2014/main" id="{D0971151-EFF2-4AD1-B9AD-D970CC713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7383" y="2549679"/>
            <a:ext cx="475612" cy="5471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0CA6C6-E61A-47D0-AD70-17C76A32D59C}"/>
              </a:ext>
            </a:extLst>
          </p:cNvPr>
          <p:cNvSpPr txBox="1"/>
          <p:nvPr/>
        </p:nvSpPr>
        <p:spPr>
          <a:xfrm>
            <a:off x="7134225" y="2949979"/>
            <a:ext cx="89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Son 2 George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7D04E6-E988-4BC1-9A68-D1EB7DCD41F1}"/>
              </a:ext>
            </a:extLst>
          </p:cNvPr>
          <p:cNvSpPr txBox="1"/>
          <p:nvPr/>
        </p:nvSpPr>
        <p:spPr>
          <a:xfrm>
            <a:off x="1640256" y="2084674"/>
            <a:ext cx="1901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Fast Paced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Moves Carefully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142AB-1847-47E2-9B36-BDC54A4453D0}"/>
              </a:ext>
            </a:extLst>
          </p:cNvPr>
          <p:cNvSpPr txBox="1"/>
          <p:nvPr/>
        </p:nvSpPr>
        <p:spPr>
          <a:xfrm rot="5400000">
            <a:off x="5289607" y="-628982"/>
            <a:ext cx="16103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Relationships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CD02CFF-7FD4-42F3-8796-06A746CF0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36" y="6179302"/>
            <a:ext cx="12191999" cy="68738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The Williams Family</a:t>
            </a:r>
          </a:p>
        </p:txBody>
      </p:sp>
    </p:spTree>
    <p:extLst>
      <p:ext uri="{BB962C8B-B14F-4D97-AF65-F5344CB8AC3E}">
        <p14:creationId xmlns:p14="http://schemas.microsoft.com/office/powerpoint/2010/main" val="29296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12797-783D-4E27-9993-201EDFE13A0C}"/>
              </a:ext>
            </a:extLst>
          </p:cNvPr>
          <p:cNvSpPr/>
          <p:nvPr/>
        </p:nvSpPr>
        <p:spPr>
          <a:xfrm>
            <a:off x="1524000" y="0"/>
            <a:ext cx="4572000" cy="6857999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F8F24-2017-409B-8AA0-BAF0AEE07F64}"/>
              </a:ext>
            </a:extLst>
          </p:cNvPr>
          <p:cNvSpPr/>
          <p:nvPr/>
        </p:nvSpPr>
        <p:spPr>
          <a:xfrm>
            <a:off x="6096000" y="0"/>
            <a:ext cx="4572000" cy="6857999"/>
          </a:xfrm>
          <a:prstGeom prst="rect">
            <a:avLst/>
          </a:prstGeom>
          <a:solidFill>
            <a:srgbClr val="3333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98114-EB38-439F-A268-6346820AF856}"/>
              </a:ext>
            </a:extLst>
          </p:cNvPr>
          <p:cNvSpPr/>
          <p:nvPr/>
        </p:nvSpPr>
        <p:spPr>
          <a:xfrm>
            <a:off x="1524000" y="0"/>
            <a:ext cx="9144000" cy="3483977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4A34-A12E-4033-B433-FBC81ADEF1CF}"/>
              </a:ext>
            </a:extLst>
          </p:cNvPr>
          <p:cNvSpPr/>
          <p:nvPr/>
        </p:nvSpPr>
        <p:spPr>
          <a:xfrm>
            <a:off x="1524000" y="3501358"/>
            <a:ext cx="9144000" cy="3356641"/>
          </a:xfrm>
          <a:prstGeom prst="rect">
            <a:avLst/>
          </a:prstGeom>
          <a:solidFill>
            <a:srgbClr val="0033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03EF7C-554F-4CF4-BBD8-B13715F0001B}"/>
              </a:ext>
            </a:extLst>
          </p:cNvPr>
          <p:cNvGraphicFramePr/>
          <p:nvPr/>
        </p:nvGraphicFramePr>
        <p:xfrm>
          <a:off x="1881188" y="758159"/>
          <a:ext cx="8429624" cy="533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CFD2362D-C0C0-4A6E-BE6B-D78684608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4998" y="4283313"/>
            <a:ext cx="475612" cy="556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257B01-CB2E-4AC0-9175-F1230798FCEA}"/>
              </a:ext>
            </a:extLst>
          </p:cNvPr>
          <p:cNvSpPr txBox="1"/>
          <p:nvPr/>
        </p:nvSpPr>
        <p:spPr>
          <a:xfrm>
            <a:off x="4754590" y="469338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Mother</a:t>
            </a:r>
          </a:p>
        </p:txBody>
      </p:sp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D6EC4F66-DFA1-44D5-9AC2-60DFC5309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9048" y="2588426"/>
            <a:ext cx="475612" cy="5563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E69387-99DA-4758-80E9-481E6FD9A76C}"/>
              </a:ext>
            </a:extLst>
          </p:cNvPr>
          <p:cNvSpPr txBox="1"/>
          <p:nvPr/>
        </p:nvSpPr>
        <p:spPr>
          <a:xfrm>
            <a:off x="4259793" y="299662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 1</a:t>
            </a: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F7565A4B-55F0-40B6-96CE-B692445D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6696" y="1771673"/>
            <a:ext cx="475612" cy="556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593018-9AD4-4D5E-A6F2-6782F2EC4641}"/>
              </a:ext>
            </a:extLst>
          </p:cNvPr>
          <p:cNvSpPr txBox="1"/>
          <p:nvPr/>
        </p:nvSpPr>
        <p:spPr>
          <a:xfrm>
            <a:off x="4670208" y="2179055"/>
            <a:ext cx="105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Daughter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4F9ADB51-E736-4822-A13E-E7D9542CC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8194" y="1400207"/>
            <a:ext cx="475612" cy="5945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378539-66D6-4D6D-B62E-12D53ECA9D70}"/>
              </a:ext>
            </a:extLst>
          </p:cNvPr>
          <p:cNvSpPr txBox="1"/>
          <p:nvPr/>
        </p:nvSpPr>
        <p:spPr>
          <a:xfrm>
            <a:off x="5701227" y="1832114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Father</a:t>
            </a:r>
          </a:p>
        </p:txBody>
      </p:sp>
      <p:pic>
        <p:nvPicPr>
          <p:cNvPr id="27" name="Graphic 26" descr="User">
            <a:extLst>
              <a:ext uri="{FF2B5EF4-FFF2-40B4-BE49-F238E27FC236}">
                <a16:creationId xmlns:a16="http://schemas.microsoft.com/office/drawing/2014/main" id="{D0971151-EFF2-4AD1-B9AD-D970CC713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7383" y="2549679"/>
            <a:ext cx="475612" cy="5471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0CA6C6-E61A-47D0-AD70-17C76A32D59C}"/>
              </a:ext>
            </a:extLst>
          </p:cNvPr>
          <p:cNvSpPr txBox="1"/>
          <p:nvPr/>
        </p:nvSpPr>
        <p:spPr>
          <a:xfrm>
            <a:off x="7382044" y="2949979"/>
            <a:ext cx="73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Son 2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7D04E6-E988-4BC1-9A68-D1EB7DCD41F1}"/>
              </a:ext>
            </a:extLst>
          </p:cNvPr>
          <p:cNvSpPr txBox="1"/>
          <p:nvPr/>
        </p:nvSpPr>
        <p:spPr>
          <a:xfrm>
            <a:off x="1640256" y="2084674"/>
            <a:ext cx="1901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Fast Paced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Moves Carefully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142AB-1847-47E2-9B36-BDC54A4453D0}"/>
              </a:ext>
            </a:extLst>
          </p:cNvPr>
          <p:cNvSpPr txBox="1"/>
          <p:nvPr/>
        </p:nvSpPr>
        <p:spPr>
          <a:xfrm rot="5400000">
            <a:off x="5289607" y="-628982"/>
            <a:ext cx="16103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Relationships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CD02CFF-7FD4-42F3-8796-06A746CF0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36" y="6179302"/>
            <a:ext cx="12191999" cy="68738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The Williams Family + Advisors</a:t>
            </a:r>
          </a:p>
        </p:txBody>
      </p:sp>
      <p:pic>
        <p:nvPicPr>
          <p:cNvPr id="20" name="Graphic 19" descr="User">
            <a:extLst>
              <a:ext uri="{FF2B5EF4-FFF2-40B4-BE49-F238E27FC236}">
                <a16:creationId xmlns:a16="http://schemas.microsoft.com/office/drawing/2014/main" id="{429A9196-1238-4D68-9B6A-9B1D429071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7218" y="2249388"/>
            <a:ext cx="475612" cy="617231"/>
          </a:xfrm>
          <a:prstGeom prst="rect">
            <a:avLst/>
          </a:prstGeom>
        </p:spPr>
      </p:pic>
      <p:pic>
        <p:nvPicPr>
          <p:cNvPr id="23" name="Graphic 22" descr="User">
            <a:extLst>
              <a:ext uri="{FF2B5EF4-FFF2-40B4-BE49-F238E27FC236}">
                <a16:creationId xmlns:a16="http://schemas.microsoft.com/office/drawing/2014/main" id="{E01CDE06-9281-49D0-BDF7-F4B50C3FD6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62771" y="4283313"/>
            <a:ext cx="475612" cy="5471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5598F6-D3B3-41D1-8782-91173FBD2F50}"/>
              </a:ext>
            </a:extLst>
          </p:cNvPr>
          <p:cNvSpPr txBox="1"/>
          <p:nvPr/>
        </p:nvSpPr>
        <p:spPr>
          <a:xfrm>
            <a:off x="5644058" y="277239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Advisor 1</a:t>
            </a:r>
          </a:p>
        </p:txBody>
      </p:sp>
    </p:spTree>
    <p:extLst>
      <p:ext uri="{BB962C8B-B14F-4D97-AF65-F5344CB8AC3E}">
        <p14:creationId xmlns:p14="http://schemas.microsoft.com/office/powerpoint/2010/main" val="2314548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4">
            <a:extLst>
              <a:ext uri="{FF2B5EF4-FFF2-40B4-BE49-F238E27FC236}">
                <a16:creationId xmlns:a16="http://schemas.microsoft.com/office/drawing/2014/main" id="{319D9D34-4CD7-49D7-BEE4-E7AFAE22B32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10303"/>
          <a:stretch/>
        </p:blipFill>
        <p:spPr>
          <a:xfrm>
            <a:off x="3989388" y="0"/>
            <a:ext cx="820261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DEE3A-12B7-435D-A8AC-E7963A1B429F}"/>
              </a:ext>
            </a:extLst>
          </p:cNvPr>
          <p:cNvSpPr txBox="1"/>
          <p:nvPr/>
        </p:nvSpPr>
        <p:spPr>
          <a:xfrm>
            <a:off x="459633" y="2254840"/>
            <a:ext cx="322545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4400" b="1" dirty="0">
                <a:solidFill>
                  <a:srgbClr val="978246"/>
                </a:solidFill>
                <a:cs typeface="Segoe UI Light" panose="020B0502040204020203" pitchFamily="34" charset="0"/>
              </a:rPr>
              <a:t>The Massie Family</a:t>
            </a:r>
            <a:endParaRPr lang="en-US" sz="4400" b="1" dirty="0">
              <a:solidFill>
                <a:srgbClr val="978246"/>
              </a:solidFill>
              <a:cs typeface="Segoe UI Light" panose="020B0502040204020203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cs typeface="Segoe UI Light" panose="020B0502040204020203" pitchFamily="34" charset="0"/>
              </a:rPr>
              <a:t>Awareness Closing the Relative Gap</a:t>
            </a:r>
            <a:endParaRPr lang="id-ID" sz="2800" b="1" dirty="0"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6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336"/>
                </a:solidFill>
                <a:cs typeface="Segoe UI Light" panose="020B0502040204020203" pitchFamily="34" charset="0"/>
              </a:rPr>
              <a:t>Resolution: Family Continuity Plan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E37B3B-9D99-4069-A068-F0E110C34E05}"/>
              </a:ext>
            </a:extLst>
          </p:cNvPr>
          <p:cNvSpPr/>
          <p:nvPr/>
        </p:nvSpPr>
        <p:spPr>
          <a:xfrm>
            <a:off x="5074920" y="2118620"/>
            <a:ext cx="2042160" cy="4617459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C279F-3304-4232-B336-9BBCFD7721F4}"/>
              </a:ext>
            </a:extLst>
          </p:cNvPr>
          <p:cNvSpPr txBox="1"/>
          <p:nvPr/>
        </p:nvSpPr>
        <p:spPr>
          <a:xfrm>
            <a:off x="5506719" y="2341484"/>
            <a:ext cx="117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9966"/>
                </a:solidFill>
              </a:rPr>
              <a:t>Assets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D17221-5EA1-49F4-AB44-991CCE7EF431}"/>
              </a:ext>
            </a:extLst>
          </p:cNvPr>
          <p:cNvSpPr txBox="1"/>
          <p:nvPr/>
        </p:nvSpPr>
        <p:spPr>
          <a:xfrm>
            <a:off x="5074917" y="3431622"/>
            <a:ext cx="20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9966"/>
                </a:solidFill>
              </a:rPr>
              <a:t>Profitable Business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8AAB0-CCE6-4263-AC1A-B254F1111F74}"/>
              </a:ext>
            </a:extLst>
          </p:cNvPr>
          <p:cNvSpPr txBox="1"/>
          <p:nvPr/>
        </p:nvSpPr>
        <p:spPr>
          <a:xfrm>
            <a:off x="5074915" y="4702762"/>
            <a:ext cx="20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9966"/>
                </a:solidFill>
              </a:rPr>
              <a:t>Family Foundation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36B806-B0F5-4644-A3EF-61585392C9DF}"/>
              </a:ext>
            </a:extLst>
          </p:cNvPr>
          <p:cNvSpPr txBox="1"/>
          <p:nvPr/>
        </p:nvSpPr>
        <p:spPr>
          <a:xfrm>
            <a:off x="5074915" y="4067192"/>
            <a:ext cx="20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9966"/>
                </a:solidFill>
              </a:rPr>
              <a:t>Property &amp; Equities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C98BE4-DE3A-42FC-ABA5-5A7E2F3E185F}"/>
              </a:ext>
            </a:extLst>
          </p:cNvPr>
          <p:cNvSpPr txBox="1"/>
          <p:nvPr/>
        </p:nvSpPr>
        <p:spPr>
          <a:xfrm>
            <a:off x="5074914" y="5338332"/>
            <a:ext cx="20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9966"/>
                </a:solidFill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60A2CD-8910-4AD7-8B79-6BBB3326CB33}"/>
              </a:ext>
            </a:extLst>
          </p:cNvPr>
          <p:cNvSpPr txBox="1"/>
          <p:nvPr/>
        </p:nvSpPr>
        <p:spPr>
          <a:xfrm>
            <a:off x="8351518" y="2341484"/>
            <a:ext cx="161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Management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AACC2D-C56E-47E7-8955-C3B7EC81122D}"/>
              </a:ext>
            </a:extLst>
          </p:cNvPr>
          <p:cNvSpPr txBox="1"/>
          <p:nvPr/>
        </p:nvSpPr>
        <p:spPr>
          <a:xfrm>
            <a:off x="2225041" y="2341484"/>
            <a:ext cx="17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Wealth Transfer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5A0223-14FE-42A5-8756-9E25FA7AECE3}"/>
              </a:ext>
            </a:extLst>
          </p:cNvPr>
          <p:cNvCxnSpPr>
            <a:stCxn id="13" idx="3"/>
          </p:cNvCxnSpPr>
          <p:nvPr/>
        </p:nvCxnSpPr>
        <p:spPr>
          <a:xfrm>
            <a:off x="7117076" y="3570122"/>
            <a:ext cx="1063232" cy="98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08AD4E-59B4-4451-A18A-A13D5174ECFC}"/>
              </a:ext>
            </a:extLst>
          </p:cNvPr>
          <p:cNvCxnSpPr/>
          <p:nvPr/>
        </p:nvCxnSpPr>
        <p:spPr>
          <a:xfrm>
            <a:off x="7117076" y="4191456"/>
            <a:ext cx="1063232" cy="98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870BEA-955D-4946-B114-D0F70379EC00}"/>
              </a:ext>
            </a:extLst>
          </p:cNvPr>
          <p:cNvCxnSpPr/>
          <p:nvPr/>
        </p:nvCxnSpPr>
        <p:spPr>
          <a:xfrm>
            <a:off x="7117076" y="4812514"/>
            <a:ext cx="1063232" cy="98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295638-BB17-49F1-A02D-2B96A53A3997}"/>
              </a:ext>
            </a:extLst>
          </p:cNvPr>
          <p:cNvCxnSpPr>
            <a:cxnSpLocks/>
          </p:cNvCxnSpPr>
          <p:nvPr/>
        </p:nvCxnSpPr>
        <p:spPr>
          <a:xfrm flipH="1">
            <a:off x="4011681" y="3570122"/>
            <a:ext cx="1063232" cy="98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581466D-7F4B-440E-B4D2-ACFD1505BB5C}"/>
              </a:ext>
            </a:extLst>
          </p:cNvPr>
          <p:cNvCxnSpPr>
            <a:cxnSpLocks/>
          </p:cNvCxnSpPr>
          <p:nvPr/>
        </p:nvCxnSpPr>
        <p:spPr>
          <a:xfrm flipH="1">
            <a:off x="4011681" y="4210152"/>
            <a:ext cx="1063232" cy="98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E86A07-04CD-49E1-9B26-DFF674881F94}"/>
              </a:ext>
            </a:extLst>
          </p:cNvPr>
          <p:cNvCxnSpPr>
            <a:cxnSpLocks/>
          </p:cNvCxnSpPr>
          <p:nvPr/>
        </p:nvCxnSpPr>
        <p:spPr>
          <a:xfrm flipH="1">
            <a:off x="4011675" y="5468171"/>
            <a:ext cx="1063232" cy="98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A5791EE-EFD7-4C85-B85C-C5EED5DFFCBE}"/>
              </a:ext>
            </a:extLst>
          </p:cNvPr>
          <p:cNvSpPr/>
          <p:nvPr/>
        </p:nvSpPr>
        <p:spPr>
          <a:xfrm>
            <a:off x="1983614" y="3383456"/>
            <a:ext cx="2042160" cy="36933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795D62-EF76-4975-B183-D53204AC0B36}"/>
              </a:ext>
            </a:extLst>
          </p:cNvPr>
          <p:cNvSpPr/>
          <p:nvPr/>
        </p:nvSpPr>
        <p:spPr>
          <a:xfrm>
            <a:off x="8180308" y="3384710"/>
            <a:ext cx="2042160" cy="369332"/>
          </a:xfrm>
          <a:prstGeom prst="rect">
            <a:avLst/>
          </a:prstGeom>
          <a:solidFill>
            <a:srgbClr val="BD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B8E838-3594-4628-BD3E-AB5C2F3408E3}"/>
              </a:ext>
            </a:extLst>
          </p:cNvPr>
          <p:cNvSpPr/>
          <p:nvPr/>
        </p:nvSpPr>
        <p:spPr>
          <a:xfrm>
            <a:off x="1983614" y="4023039"/>
            <a:ext cx="2042160" cy="36933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468482-0CDC-4E5D-9C5C-D8167F85B199}"/>
              </a:ext>
            </a:extLst>
          </p:cNvPr>
          <p:cNvSpPr/>
          <p:nvPr/>
        </p:nvSpPr>
        <p:spPr>
          <a:xfrm>
            <a:off x="8180308" y="4024293"/>
            <a:ext cx="2042160" cy="369332"/>
          </a:xfrm>
          <a:prstGeom prst="rect">
            <a:avLst/>
          </a:prstGeom>
          <a:solidFill>
            <a:srgbClr val="BD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C0920C-AF4A-4A44-91E7-32D58BC9155A}"/>
              </a:ext>
            </a:extLst>
          </p:cNvPr>
          <p:cNvSpPr/>
          <p:nvPr/>
        </p:nvSpPr>
        <p:spPr>
          <a:xfrm>
            <a:off x="8180308" y="4635357"/>
            <a:ext cx="2042160" cy="369332"/>
          </a:xfrm>
          <a:prstGeom prst="rect">
            <a:avLst/>
          </a:prstGeom>
          <a:solidFill>
            <a:srgbClr val="BD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235BB9-55A7-4DDD-A345-D266F9C69D8F}"/>
              </a:ext>
            </a:extLst>
          </p:cNvPr>
          <p:cNvSpPr/>
          <p:nvPr/>
        </p:nvSpPr>
        <p:spPr>
          <a:xfrm>
            <a:off x="1983614" y="5274442"/>
            <a:ext cx="2042160" cy="36933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250057-B498-433D-96BC-005C25830914}"/>
              </a:ext>
            </a:extLst>
          </p:cNvPr>
          <p:cNvSpPr txBox="1"/>
          <p:nvPr/>
        </p:nvSpPr>
        <p:spPr>
          <a:xfrm>
            <a:off x="2030480" y="3441510"/>
            <a:ext cx="1940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Equity split 3 ways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0C5A7D-C8C1-4C87-8290-E1023C69494D}"/>
              </a:ext>
            </a:extLst>
          </p:cNvPr>
          <p:cNvSpPr txBox="1"/>
          <p:nvPr/>
        </p:nvSpPr>
        <p:spPr>
          <a:xfrm>
            <a:off x="2024247" y="4067192"/>
            <a:ext cx="1940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Equity split 3 ways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602974-CE3B-4EEB-9256-20DE5A69C7C5}"/>
              </a:ext>
            </a:extLst>
          </p:cNvPr>
          <p:cNvSpPr txBox="1"/>
          <p:nvPr/>
        </p:nvSpPr>
        <p:spPr>
          <a:xfrm>
            <a:off x="2034488" y="5336178"/>
            <a:ext cx="1940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Mother, Mary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5ACFEA-AB23-42B5-B8EA-D315021E1295}"/>
              </a:ext>
            </a:extLst>
          </p:cNvPr>
          <p:cNvSpPr txBox="1"/>
          <p:nvPr/>
        </p:nvSpPr>
        <p:spPr>
          <a:xfrm>
            <a:off x="8198608" y="4697130"/>
            <a:ext cx="2023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Control given to George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D52CB5-D775-430A-A1C5-57F9FFD23156}"/>
              </a:ext>
            </a:extLst>
          </p:cNvPr>
          <p:cNvSpPr txBox="1"/>
          <p:nvPr/>
        </p:nvSpPr>
        <p:spPr>
          <a:xfrm>
            <a:off x="8198608" y="4076596"/>
            <a:ext cx="2023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Control given to Brian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8F726F-4353-4EEC-B759-41456BBBE1C5}"/>
              </a:ext>
            </a:extLst>
          </p:cNvPr>
          <p:cNvSpPr txBox="1"/>
          <p:nvPr/>
        </p:nvSpPr>
        <p:spPr>
          <a:xfrm>
            <a:off x="8189458" y="3436566"/>
            <a:ext cx="2023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Control given to Sarah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3A7F0DC-0826-4A23-9E91-BA536657FD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54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12797-783D-4E27-9993-201EDFE13A0C}"/>
              </a:ext>
            </a:extLst>
          </p:cNvPr>
          <p:cNvSpPr/>
          <p:nvPr/>
        </p:nvSpPr>
        <p:spPr>
          <a:xfrm>
            <a:off x="1524000" y="0"/>
            <a:ext cx="4572000" cy="6857999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F8F24-2017-409B-8AA0-BAF0AEE07F64}"/>
              </a:ext>
            </a:extLst>
          </p:cNvPr>
          <p:cNvSpPr/>
          <p:nvPr/>
        </p:nvSpPr>
        <p:spPr>
          <a:xfrm>
            <a:off x="6096000" y="0"/>
            <a:ext cx="4572000" cy="6857999"/>
          </a:xfrm>
          <a:prstGeom prst="rect">
            <a:avLst/>
          </a:prstGeom>
          <a:solidFill>
            <a:srgbClr val="3333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98114-EB38-439F-A268-6346820AF856}"/>
              </a:ext>
            </a:extLst>
          </p:cNvPr>
          <p:cNvSpPr/>
          <p:nvPr/>
        </p:nvSpPr>
        <p:spPr>
          <a:xfrm>
            <a:off x="1524000" y="0"/>
            <a:ext cx="9144000" cy="3483977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4A34-A12E-4033-B433-FBC81ADEF1CF}"/>
              </a:ext>
            </a:extLst>
          </p:cNvPr>
          <p:cNvSpPr/>
          <p:nvPr/>
        </p:nvSpPr>
        <p:spPr>
          <a:xfrm>
            <a:off x="1524000" y="3501358"/>
            <a:ext cx="9144000" cy="3356641"/>
          </a:xfrm>
          <a:prstGeom prst="rect">
            <a:avLst/>
          </a:prstGeom>
          <a:solidFill>
            <a:srgbClr val="0033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03EF7C-554F-4CF4-BBD8-B13715F0001B}"/>
              </a:ext>
            </a:extLst>
          </p:cNvPr>
          <p:cNvGraphicFramePr/>
          <p:nvPr/>
        </p:nvGraphicFramePr>
        <p:xfrm>
          <a:off x="1881188" y="758159"/>
          <a:ext cx="8429624" cy="533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CFD2362D-C0C0-4A6E-BE6B-D78684608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5765" y="3613982"/>
            <a:ext cx="475612" cy="556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257B01-CB2E-4AC0-9175-F1230798FCEA}"/>
              </a:ext>
            </a:extLst>
          </p:cNvPr>
          <p:cNvSpPr txBox="1"/>
          <p:nvPr/>
        </p:nvSpPr>
        <p:spPr>
          <a:xfrm>
            <a:off x="4317491" y="4057470"/>
            <a:ext cx="70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Kathy</a:t>
            </a:r>
          </a:p>
        </p:txBody>
      </p:sp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D6EC4F66-DFA1-44D5-9AC2-60DFC5309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0534" y="1888817"/>
            <a:ext cx="475612" cy="5563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E69387-99DA-4758-80E9-481E6FD9A76C}"/>
              </a:ext>
            </a:extLst>
          </p:cNvPr>
          <p:cNvSpPr txBox="1"/>
          <p:nvPr/>
        </p:nvSpPr>
        <p:spPr>
          <a:xfrm>
            <a:off x="6534620" y="2372585"/>
            <a:ext cx="101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Christina</a:t>
            </a: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F7565A4B-55F0-40B6-96CE-B692445D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6605" y="1624717"/>
            <a:ext cx="475612" cy="556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593018-9AD4-4D5E-A6F2-6782F2EC4641}"/>
              </a:ext>
            </a:extLst>
          </p:cNvPr>
          <p:cNvSpPr txBox="1"/>
          <p:nvPr/>
        </p:nvSpPr>
        <p:spPr>
          <a:xfrm>
            <a:off x="5679695" y="2114546"/>
            <a:ext cx="103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Elizabeth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4F9ADB51-E736-4822-A13E-E7D9542CC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4265" y="1836462"/>
            <a:ext cx="475612" cy="5945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378539-66D6-4D6D-B62E-12D53ECA9D70}"/>
              </a:ext>
            </a:extLst>
          </p:cNvPr>
          <p:cNvSpPr txBox="1"/>
          <p:nvPr/>
        </p:nvSpPr>
        <p:spPr>
          <a:xfrm>
            <a:off x="4954069" y="2312375"/>
            <a:ext cx="58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 descr="User">
            <a:extLst>
              <a:ext uri="{FF2B5EF4-FFF2-40B4-BE49-F238E27FC236}">
                <a16:creationId xmlns:a16="http://schemas.microsoft.com/office/drawing/2014/main" id="{D0971151-EFF2-4AD1-B9AD-D970CC713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9575" y="4262471"/>
            <a:ext cx="475612" cy="5471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0CA6C6-E61A-47D0-AD70-17C76A32D59C}"/>
              </a:ext>
            </a:extLst>
          </p:cNvPr>
          <p:cNvSpPr txBox="1"/>
          <p:nvPr/>
        </p:nvSpPr>
        <p:spPr>
          <a:xfrm>
            <a:off x="6632181" y="4708956"/>
            <a:ext cx="53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Eric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7D04E6-E988-4BC1-9A68-D1EB7DCD41F1}"/>
              </a:ext>
            </a:extLst>
          </p:cNvPr>
          <p:cNvSpPr txBox="1"/>
          <p:nvPr/>
        </p:nvSpPr>
        <p:spPr>
          <a:xfrm>
            <a:off x="1640256" y="2084674"/>
            <a:ext cx="1901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Paced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Moves Carefully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142AB-1847-47E2-9B36-BDC54A4453D0}"/>
              </a:ext>
            </a:extLst>
          </p:cNvPr>
          <p:cNvSpPr txBox="1"/>
          <p:nvPr/>
        </p:nvSpPr>
        <p:spPr>
          <a:xfrm rot="5400000">
            <a:off x="5289607" y="-628982"/>
            <a:ext cx="16103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CD02CFF-7FD4-42F3-8796-06A746CF0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36" y="6179302"/>
            <a:ext cx="12191999" cy="68738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The Jones Family</a:t>
            </a:r>
          </a:p>
        </p:txBody>
      </p:sp>
    </p:spTree>
    <p:extLst>
      <p:ext uri="{BB962C8B-B14F-4D97-AF65-F5344CB8AC3E}">
        <p14:creationId xmlns:p14="http://schemas.microsoft.com/office/powerpoint/2010/main" val="1518731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12797-783D-4E27-9993-201EDFE13A0C}"/>
              </a:ext>
            </a:extLst>
          </p:cNvPr>
          <p:cNvSpPr/>
          <p:nvPr/>
        </p:nvSpPr>
        <p:spPr>
          <a:xfrm>
            <a:off x="1524000" y="0"/>
            <a:ext cx="4572000" cy="6857999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F8F24-2017-409B-8AA0-BAF0AEE07F64}"/>
              </a:ext>
            </a:extLst>
          </p:cNvPr>
          <p:cNvSpPr/>
          <p:nvPr/>
        </p:nvSpPr>
        <p:spPr>
          <a:xfrm>
            <a:off x="6096000" y="0"/>
            <a:ext cx="4572000" cy="6857999"/>
          </a:xfrm>
          <a:prstGeom prst="rect">
            <a:avLst/>
          </a:prstGeom>
          <a:solidFill>
            <a:srgbClr val="3333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98114-EB38-439F-A268-6346820AF856}"/>
              </a:ext>
            </a:extLst>
          </p:cNvPr>
          <p:cNvSpPr/>
          <p:nvPr/>
        </p:nvSpPr>
        <p:spPr>
          <a:xfrm>
            <a:off x="1524000" y="0"/>
            <a:ext cx="9144000" cy="3483977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4A34-A12E-4033-B433-FBC81ADEF1CF}"/>
              </a:ext>
            </a:extLst>
          </p:cNvPr>
          <p:cNvSpPr/>
          <p:nvPr/>
        </p:nvSpPr>
        <p:spPr>
          <a:xfrm>
            <a:off x="1524000" y="3501358"/>
            <a:ext cx="9144000" cy="3356641"/>
          </a:xfrm>
          <a:prstGeom prst="rect">
            <a:avLst/>
          </a:prstGeom>
          <a:solidFill>
            <a:srgbClr val="0033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03EF7C-554F-4CF4-BBD8-B13715F0001B}"/>
              </a:ext>
            </a:extLst>
          </p:cNvPr>
          <p:cNvGraphicFramePr/>
          <p:nvPr/>
        </p:nvGraphicFramePr>
        <p:xfrm>
          <a:off x="1881188" y="758159"/>
          <a:ext cx="8429624" cy="533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CFD2362D-C0C0-4A6E-BE6B-D78684608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93688" y="4070254"/>
            <a:ext cx="475612" cy="556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257B01-CB2E-4AC0-9175-F1230798FCEA}"/>
              </a:ext>
            </a:extLst>
          </p:cNvPr>
          <p:cNvSpPr txBox="1"/>
          <p:nvPr/>
        </p:nvSpPr>
        <p:spPr>
          <a:xfrm>
            <a:off x="4866900" y="4525943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Mother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E69387-99DA-4758-80E9-481E6FD9A76C}"/>
              </a:ext>
            </a:extLst>
          </p:cNvPr>
          <p:cNvSpPr txBox="1"/>
          <p:nvPr/>
        </p:nvSpPr>
        <p:spPr>
          <a:xfrm>
            <a:off x="4259793" y="2996625"/>
            <a:ext cx="110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Matriarch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F7565A4B-55F0-40B6-96CE-B692445D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6696" y="1771673"/>
            <a:ext cx="475612" cy="556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593018-9AD4-4D5E-A6F2-6782F2EC4641}"/>
              </a:ext>
            </a:extLst>
          </p:cNvPr>
          <p:cNvSpPr txBox="1"/>
          <p:nvPr/>
        </p:nvSpPr>
        <p:spPr>
          <a:xfrm>
            <a:off x="4876722" y="219361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 1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4F9ADB51-E736-4822-A13E-E7D9542CC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322" y="2567603"/>
            <a:ext cx="475612" cy="5945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378539-66D6-4D6D-B62E-12D53ECA9D70}"/>
              </a:ext>
            </a:extLst>
          </p:cNvPr>
          <p:cNvSpPr txBox="1"/>
          <p:nvPr/>
        </p:nvSpPr>
        <p:spPr>
          <a:xfrm>
            <a:off x="5651284" y="2078804"/>
            <a:ext cx="124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Son 2 Wife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7D04E6-E988-4BC1-9A68-D1EB7DCD41F1}"/>
              </a:ext>
            </a:extLst>
          </p:cNvPr>
          <p:cNvSpPr txBox="1"/>
          <p:nvPr/>
        </p:nvSpPr>
        <p:spPr>
          <a:xfrm>
            <a:off x="1640256" y="2084674"/>
            <a:ext cx="1901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Paced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Moves Carefully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142AB-1847-47E2-9B36-BDC54A4453D0}"/>
              </a:ext>
            </a:extLst>
          </p:cNvPr>
          <p:cNvSpPr txBox="1"/>
          <p:nvPr/>
        </p:nvSpPr>
        <p:spPr>
          <a:xfrm rot="5400000">
            <a:off x="5289607" y="-628982"/>
            <a:ext cx="16103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CD02CFF-7FD4-42F3-8796-06A746CF0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36" y="6179302"/>
            <a:ext cx="12191999" cy="68738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The Coddington Family</a:t>
            </a:r>
          </a:p>
        </p:txBody>
      </p:sp>
      <p:pic>
        <p:nvPicPr>
          <p:cNvPr id="23" name="Graphic 22" descr="User">
            <a:extLst>
              <a:ext uri="{FF2B5EF4-FFF2-40B4-BE49-F238E27FC236}">
                <a16:creationId xmlns:a16="http://schemas.microsoft.com/office/drawing/2014/main" id="{FF6F0DFF-833A-44EE-AD62-BCEDF3D4A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1067" y="3477600"/>
            <a:ext cx="475612" cy="547183"/>
          </a:xfrm>
          <a:prstGeom prst="rect">
            <a:avLst/>
          </a:prstGeom>
        </p:spPr>
      </p:pic>
      <p:pic>
        <p:nvPicPr>
          <p:cNvPr id="26" name="Graphic 25" descr="User">
            <a:extLst>
              <a:ext uri="{FF2B5EF4-FFF2-40B4-BE49-F238E27FC236}">
                <a16:creationId xmlns:a16="http://schemas.microsoft.com/office/drawing/2014/main" id="{49336850-0EC7-4D4E-BE4F-13F77DF11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1541" y="1531082"/>
            <a:ext cx="475612" cy="556387"/>
          </a:xfrm>
          <a:prstGeom prst="rect">
            <a:avLst/>
          </a:prstGeom>
        </p:spPr>
      </p:pic>
      <p:pic>
        <p:nvPicPr>
          <p:cNvPr id="29" name="Graphic 28" descr="User">
            <a:extLst>
              <a:ext uri="{FF2B5EF4-FFF2-40B4-BE49-F238E27FC236}">
                <a16:creationId xmlns:a16="http://schemas.microsoft.com/office/drawing/2014/main" id="{5A4FD585-D3F1-4238-8942-82D847DE5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4715" y="4022676"/>
            <a:ext cx="475612" cy="5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87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12797-783D-4E27-9993-201EDFE13A0C}"/>
              </a:ext>
            </a:extLst>
          </p:cNvPr>
          <p:cNvSpPr/>
          <p:nvPr/>
        </p:nvSpPr>
        <p:spPr>
          <a:xfrm>
            <a:off x="1524000" y="0"/>
            <a:ext cx="4572000" cy="6857999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F8F24-2017-409B-8AA0-BAF0AEE07F64}"/>
              </a:ext>
            </a:extLst>
          </p:cNvPr>
          <p:cNvSpPr/>
          <p:nvPr/>
        </p:nvSpPr>
        <p:spPr>
          <a:xfrm>
            <a:off x="6096000" y="0"/>
            <a:ext cx="4572000" cy="6857999"/>
          </a:xfrm>
          <a:prstGeom prst="rect">
            <a:avLst/>
          </a:prstGeom>
          <a:solidFill>
            <a:srgbClr val="3333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98114-EB38-439F-A268-6346820AF856}"/>
              </a:ext>
            </a:extLst>
          </p:cNvPr>
          <p:cNvSpPr/>
          <p:nvPr/>
        </p:nvSpPr>
        <p:spPr>
          <a:xfrm>
            <a:off x="1524000" y="0"/>
            <a:ext cx="9144000" cy="3483977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4A34-A12E-4033-B433-FBC81ADEF1CF}"/>
              </a:ext>
            </a:extLst>
          </p:cNvPr>
          <p:cNvSpPr/>
          <p:nvPr/>
        </p:nvSpPr>
        <p:spPr>
          <a:xfrm>
            <a:off x="1524000" y="3501358"/>
            <a:ext cx="9144000" cy="3356641"/>
          </a:xfrm>
          <a:prstGeom prst="rect">
            <a:avLst/>
          </a:prstGeom>
          <a:solidFill>
            <a:srgbClr val="0033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03EF7C-554F-4CF4-BBD8-B13715F0001B}"/>
              </a:ext>
            </a:extLst>
          </p:cNvPr>
          <p:cNvGraphicFramePr/>
          <p:nvPr/>
        </p:nvGraphicFramePr>
        <p:xfrm>
          <a:off x="1881188" y="758159"/>
          <a:ext cx="8429624" cy="533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CFD2362D-C0C0-4A6E-BE6B-D78684608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5341" y="2801807"/>
            <a:ext cx="475612" cy="5387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257B01-CB2E-4AC0-9175-F1230798FCEA}"/>
              </a:ext>
            </a:extLst>
          </p:cNvPr>
          <p:cNvSpPr txBox="1"/>
          <p:nvPr/>
        </p:nvSpPr>
        <p:spPr>
          <a:xfrm>
            <a:off x="4251379" y="3176823"/>
            <a:ext cx="161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Brother 2 Wife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E69387-99DA-4758-80E9-481E6FD9A76C}"/>
              </a:ext>
            </a:extLst>
          </p:cNvPr>
          <p:cNvSpPr txBox="1"/>
          <p:nvPr/>
        </p:nvSpPr>
        <p:spPr>
          <a:xfrm>
            <a:off x="6663026" y="2249439"/>
            <a:ext cx="92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Sister 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F7565A4B-55F0-40B6-96CE-B692445D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6696" y="1771673"/>
            <a:ext cx="475612" cy="556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593018-9AD4-4D5E-A6F2-6782F2EC4641}"/>
              </a:ext>
            </a:extLst>
          </p:cNvPr>
          <p:cNvSpPr txBox="1"/>
          <p:nvPr/>
        </p:nvSpPr>
        <p:spPr>
          <a:xfrm>
            <a:off x="4701453" y="2224383"/>
            <a:ext cx="107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Brother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4F9ADB51-E736-4822-A13E-E7D9542CC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0728" y="1796208"/>
            <a:ext cx="475612" cy="59451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C7D04E6-E988-4BC1-9A68-D1EB7DCD41F1}"/>
              </a:ext>
            </a:extLst>
          </p:cNvPr>
          <p:cNvSpPr txBox="1"/>
          <p:nvPr/>
        </p:nvSpPr>
        <p:spPr>
          <a:xfrm>
            <a:off x="1640256" y="2084674"/>
            <a:ext cx="1901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Paced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Moves Carefully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142AB-1847-47E2-9B36-BDC54A4453D0}"/>
              </a:ext>
            </a:extLst>
          </p:cNvPr>
          <p:cNvSpPr txBox="1"/>
          <p:nvPr/>
        </p:nvSpPr>
        <p:spPr>
          <a:xfrm rot="5400000">
            <a:off x="5289607" y="-628982"/>
            <a:ext cx="16103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CD02CFF-7FD4-42F3-8796-06A746CF0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36" y="6179302"/>
            <a:ext cx="12191999" cy="68738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The Carlisle Family</a:t>
            </a:r>
          </a:p>
        </p:txBody>
      </p:sp>
      <p:pic>
        <p:nvPicPr>
          <p:cNvPr id="23" name="Graphic 22" descr="User">
            <a:extLst>
              <a:ext uri="{FF2B5EF4-FFF2-40B4-BE49-F238E27FC236}">
                <a16:creationId xmlns:a16="http://schemas.microsoft.com/office/drawing/2014/main" id="{FF6F0DFF-833A-44EE-AD62-BCEDF3D4A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1289" y="2448136"/>
            <a:ext cx="475612" cy="547183"/>
          </a:xfrm>
          <a:prstGeom prst="rect">
            <a:avLst/>
          </a:prstGeom>
        </p:spPr>
      </p:pic>
      <p:pic>
        <p:nvPicPr>
          <p:cNvPr id="29" name="Graphic 28" descr="User">
            <a:extLst>
              <a:ext uri="{FF2B5EF4-FFF2-40B4-BE49-F238E27FC236}">
                <a16:creationId xmlns:a16="http://schemas.microsoft.com/office/drawing/2014/main" id="{5A4FD585-D3F1-4238-8942-82D847DE5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2743" y="2586666"/>
            <a:ext cx="475612" cy="556387"/>
          </a:xfrm>
          <a:prstGeom prst="rect">
            <a:avLst/>
          </a:prstGeom>
        </p:spPr>
      </p:pic>
      <p:pic>
        <p:nvPicPr>
          <p:cNvPr id="20" name="Graphic 19" descr="User">
            <a:extLst>
              <a:ext uri="{FF2B5EF4-FFF2-40B4-BE49-F238E27FC236}">
                <a16:creationId xmlns:a16="http://schemas.microsoft.com/office/drawing/2014/main" id="{809C524D-8B68-4FAB-ADA4-408EF20C0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7745" y="3501358"/>
            <a:ext cx="475612" cy="5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68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12797-783D-4E27-9993-201EDFE13A0C}"/>
              </a:ext>
            </a:extLst>
          </p:cNvPr>
          <p:cNvSpPr/>
          <p:nvPr/>
        </p:nvSpPr>
        <p:spPr>
          <a:xfrm>
            <a:off x="1524000" y="0"/>
            <a:ext cx="4572000" cy="6857999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F8F24-2017-409B-8AA0-BAF0AEE07F64}"/>
              </a:ext>
            </a:extLst>
          </p:cNvPr>
          <p:cNvSpPr/>
          <p:nvPr/>
        </p:nvSpPr>
        <p:spPr>
          <a:xfrm>
            <a:off x="6096000" y="0"/>
            <a:ext cx="4572000" cy="6857999"/>
          </a:xfrm>
          <a:prstGeom prst="rect">
            <a:avLst/>
          </a:prstGeom>
          <a:solidFill>
            <a:srgbClr val="3333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98114-EB38-439F-A268-6346820AF856}"/>
              </a:ext>
            </a:extLst>
          </p:cNvPr>
          <p:cNvSpPr/>
          <p:nvPr/>
        </p:nvSpPr>
        <p:spPr>
          <a:xfrm>
            <a:off x="1524000" y="0"/>
            <a:ext cx="9144000" cy="3483977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4A34-A12E-4033-B433-FBC81ADEF1CF}"/>
              </a:ext>
            </a:extLst>
          </p:cNvPr>
          <p:cNvSpPr/>
          <p:nvPr/>
        </p:nvSpPr>
        <p:spPr>
          <a:xfrm>
            <a:off x="1524000" y="3501358"/>
            <a:ext cx="9144000" cy="3356641"/>
          </a:xfrm>
          <a:prstGeom prst="rect">
            <a:avLst/>
          </a:prstGeom>
          <a:solidFill>
            <a:srgbClr val="0033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03EF7C-554F-4CF4-BBD8-B13715F0001B}"/>
              </a:ext>
            </a:extLst>
          </p:cNvPr>
          <p:cNvGraphicFramePr/>
          <p:nvPr/>
        </p:nvGraphicFramePr>
        <p:xfrm>
          <a:off x="1881188" y="758159"/>
          <a:ext cx="8429624" cy="533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CFD2362D-C0C0-4A6E-BE6B-D78684608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3327" y="3480182"/>
            <a:ext cx="475612" cy="5387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E69387-99DA-4758-80E9-481E6FD9A76C}"/>
              </a:ext>
            </a:extLst>
          </p:cNvPr>
          <p:cNvSpPr txBox="1"/>
          <p:nvPr/>
        </p:nvSpPr>
        <p:spPr>
          <a:xfrm>
            <a:off x="6663026" y="224943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Son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F7565A4B-55F0-40B6-96CE-B692445D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8733" y="1454845"/>
            <a:ext cx="475612" cy="556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593018-9AD4-4D5E-A6F2-6782F2EC4641}"/>
              </a:ext>
            </a:extLst>
          </p:cNvPr>
          <p:cNvSpPr txBox="1"/>
          <p:nvPr/>
        </p:nvSpPr>
        <p:spPr>
          <a:xfrm>
            <a:off x="5593439" y="1963441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Patriarch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7D04E6-E988-4BC1-9A68-D1EB7DCD41F1}"/>
              </a:ext>
            </a:extLst>
          </p:cNvPr>
          <p:cNvSpPr txBox="1"/>
          <p:nvPr/>
        </p:nvSpPr>
        <p:spPr>
          <a:xfrm>
            <a:off x="1640256" y="2084674"/>
            <a:ext cx="1901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Paced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Moves Carefully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142AB-1847-47E2-9B36-BDC54A4453D0}"/>
              </a:ext>
            </a:extLst>
          </p:cNvPr>
          <p:cNvSpPr txBox="1"/>
          <p:nvPr/>
        </p:nvSpPr>
        <p:spPr>
          <a:xfrm rot="5400000">
            <a:off x="5289607" y="-628982"/>
            <a:ext cx="16103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CD02CFF-7FD4-42F3-8796-06A746CF0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36" y="6179302"/>
            <a:ext cx="12191999" cy="68738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The Fish Family</a:t>
            </a:r>
          </a:p>
        </p:txBody>
      </p:sp>
      <p:pic>
        <p:nvPicPr>
          <p:cNvPr id="23" name="Graphic 22" descr="User">
            <a:extLst>
              <a:ext uri="{FF2B5EF4-FFF2-40B4-BE49-F238E27FC236}">
                <a16:creationId xmlns:a16="http://schemas.microsoft.com/office/drawing/2014/main" id="{FF6F0DFF-833A-44EE-AD62-BCEDF3D4A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0466" y="1839981"/>
            <a:ext cx="475612" cy="547183"/>
          </a:xfrm>
          <a:prstGeom prst="rect">
            <a:avLst/>
          </a:prstGeom>
        </p:spPr>
      </p:pic>
      <p:pic>
        <p:nvPicPr>
          <p:cNvPr id="29" name="Graphic 28" descr="User">
            <a:extLst>
              <a:ext uri="{FF2B5EF4-FFF2-40B4-BE49-F238E27FC236}">
                <a16:creationId xmlns:a16="http://schemas.microsoft.com/office/drawing/2014/main" id="{5A4FD585-D3F1-4238-8942-82D847DE5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1067" y="3476453"/>
            <a:ext cx="475612" cy="556387"/>
          </a:xfrm>
          <a:prstGeom prst="rect">
            <a:avLst/>
          </a:prstGeom>
        </p:spPr>
      </p:pic>
      <p:pic>
        <p:nvPicPr>
          <p:cNvPr id="20" name="Graphic 19" descr="User">
            <a:extLst>
              <a:ext uri="{FF2B5EF4-FFF2-40B4-BE49-F238E27FC236}">
                <a16:creationId xmlns:a16="http://schemas.microsoft.com/office/drawing/2014/main" id="{809C524D-8B68-4FAB-ADA4-408EF20C0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43321" y="2590438"/>
            <a:ext cx="475612" cy="5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3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8F7F942-2AD9-4C8A-B339-25D411696B88}"/>
              </a:ext>
            </a:extLst>
          </p:cNvPr>
          <p:cNvGrpSpPr/>
          <p:nvPr/>
        </p:nvGrpSpPr>
        <p:grpSpPr>
          <a:xfrm>
            <a:off x="5676289" y="2174932"/>
            <a:ext cx="5026766" cy="3253534"/>
            <a:chOff x="1796068" y="1562781"/>
            <a:chExt cx="7740119" cy="47951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D33E66-EF05-4473-9875-581DBD94D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6068" y="1562781"/>
              <a:ext cx="7740119" cy="28668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139324-0542-47EE-8E22-CE2F304EF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9631"/>
            <a:stretch/>
          </p:blipFill>
          <p:spPr>
            <a:xfrm>
              <a:off x="1796069" y="4429643"/>
              <a:ext cx="7725220" cy="192829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04798-F08B-4B52-B41E-05337A6B74C5}"/>
              </a:ext>
            </a:extLst>
          </p:cNvPr>
          <p:cNvSpPr/>
          <p:nvPr/>
        </p:nvSpPr>
        <p:spPr>
          <a:xfrm>
            <a:off x="634727" y="2326084"/>
            <a:ext cx="3764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Discover Your Financial DNA® -  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Financial Personality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DCEB22-2695-4D50-99CC-8FB6E63B0561}"/>
              </a:ext>
            </a:extLst>
          </p:cNvPr>
          <p:cNvSpPr/>
          <p:nvPr/>
        </p:nvSpPr>
        <p:spPr>
          <a:xfrm>
            <a:off x="634727" y="986664"/>
            <a:ext cx="4811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Think Twice Before You Wreck Yourself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5BEBDD-A5D9-4F75-AD97-F5595C11EA95}"/>
              </a:ext>
            </a:extLst>
          </p:cNvPr>
          <p:cNvSpPr/>
          <p:nvPr/>
        </p:nvSpPr>
        <p:spPr>
          <a:xfrm>
            <a:off x="634727" y="3719999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j-lt"/>
                <a:cs typeface="Segoe UI Light" panose="020B0502040204020203" pitchFamily="34" charset="0"/>
              </a:rPr>
              <a:t>www.financialdna.com/start-a-free-trial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404C0-81BB-4A0E-96F1-61693BAF8C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0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AE41FD9-CE05-4B2C-BC27-5044CF9BDC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>
            <a:fillRect/>
          </a:stretch>
        </p:blipFill>
        <p:spPr>
          <a:xfrm>
            <a:off x="3060702" y="3"/>
            <a:ext cx="9131298" cy="6860721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8726A-CEDA-4599-8C32-B014A9959E61}"/>
              </a:ext>
            </a:extLst>
          </p:cNvPr>
          <p:cNvCxnSpPr>
            <a:cxnSpLocks/>
          </p:cNvCxnSpPr>
          <p:nvPr/>
        </p:nvCxnSpPr>
        <p:spPr>
          <a:xfrm>
            <a:off x="5181600" y="29777"/>
            <a:ext cx="6828223" cy="6828223"/>
          </a:xfrm>
          <a:prstGeom prst="line">
            <a:avLst/>
          </a:prstGeom>
          <a:ln>
            <a:solidFill>
              <a:schemeClr val="bg1">
                <a:alpha val="2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78667" y="1915120"/>
            <a:ext cx="4361760" cy="875831"/>
          </a:xfrm>
        </p:spPr>
        <p:txBody>
          <a:bodyPr>
            <a:normAutofit/>
          </a:bodyPr>
          <a:lstStyle/>
          <a:p>
            <a:r>
              <a:rPr lang="en-US" sz="4400" b="1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Us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9983" y="2999146"/>
            <a:ext cx="51367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78246"/>
                </a:solidFill>
              </a:rPr>
              <a:t>For more information about Financial DNA:</a:t>
            </a:r>
          </a:p>
          <a:p>
            <a:endParaRPr lang="en-US" sz="1600" dirty="0">
              <a:solidFill>
                <a:srgbClr val="978246"/>
              </a:solidFill>
            </a:endParaRPr>
          </a:p>
          <a:p>
            <a:r>
              <a:rPr lang="en-US" sz="1600" b="1" dirty="0">
                <a:solidFill>
                  <a:srgbClr val="978246"/>
                </a:solidFill>
              </a:rPr>
              <a:t>Contact:                                           </a:t>
            </a:r>
          </a:p>
          <a:p>
            <a:r>
              <a:rPr lang="en-US" sz="1600" dirty="0">
                <a:solidFill>
                  <a:srgbClr val="978246"/>
                </a:solidFill>
              </a:rPr>
              <a:t>DNA Behavior</a:t>
            </a:r>
          </a:p>
          <a:p>
            <a:r>
              <a:rPr lang="en-US" sz="1600" dirty="0">
                <a:solidFill>
                  <a:srgbClr val="978246"/>
                </a:solidFill>
              </a:rPr>
              <a:t>5901 Peachtree Road</a:t>
            </a:r>
          </a:p>
          <a:p>
            <a:r>
              <a:rPr lang="en-US" sz="1600" dirty="0">
                <a:solidFill>
                  <a:srgbClr val="978246"/>
                </a:solidFill>
              </a:rPr>
              <a:t>Suite 115</a:t>
            </a:r>
          </a:p>
          <a:p>
            <a:r>
              <a:rPr lang="en-US" sz="1600" dirty="0">
                <a:solidFill>
                  <a:srgbClr val="978246"/>
                </a:solidFill>
              </a:rPr>
              <a:t>Atlanta, GA 30326</a:t>
            </a:r>
          </a:p>
          <a:p>
            <a:r>
              <a:rPr lang="en-US" sz="1600" dirty="0">
                <a:solidFill>
                  <a:srgbClr val="978246"/>
                </a:solidFill>
              </a:rPr>
              <a:t>1-866-791 8992</a:t>
            </a:r>
          </a:p>
          <a:p>
            <a:endParaRPr lang="en-US" sz="1600" dirty="0">
              <a:solidFill>
                <a:srgbClr val="978246"/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rgbClr val="978246"/>
                </a:solidFill>
                <a:cs typeface="Arial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rgbClr val="978246"/>
                </a:solidFill>
                <a:cs typeface="Arial" charset="0"/>
              </a:rPr>
              <a:t>www.dnabehavior.com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rgbClr val="978246"/>
                </a:solidFill>
                <a:cs typeface="Arial" charset="0"/>
              </a:rPr>
              <a:t>www.financialdna.com</a:t>
            </a:r>
          </a:p>
          <a:p>
            <a:endParaRPr lang="id-ID" sz="1600" dirty="0">
              <a:solidFill>
                <a:srgbClr val="978246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1E2A3A-1ECB-498E-8410-0C634811BF85}"/>
              </a:ext>
            </a:extLst>
          </p:cNvPr>
          <p:cNvGrpSpPr/>
          <p:nvPr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24" name="Shape 1151">
              <a:extLst>
                <a:ext uri="{FF2B5EF4-FFF2-40B4-BE49-F238E27FC236}">
                  <a16:creationId xmlns:a16="http://schemas.microsoft.com/office/drawing/2014/main" id="{BE4F8AA5-C32A-4568-AE5B-181639B72719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Shape 1152">
              <a:extLst>
                <a:ext uri="{FF2B5EF4-FFF2-40B4-BE49-F238E27FC236}">
                  <a16:creationId xmlns:a16="http://schemas.microsoft.com/office/drawing/2014/main" id="{27C943A7-988A-4C7B-A364-31CE53C72433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DABFAEB-088E-4A54-A47D-967FC0640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6B44A6F-E3CF-4E7C-8704-19B0A0DA4D16}"/>
              </a:ext>
            </a:extLst>
          </p:cNvPr>
          <p:cNvSpPr/>
          <p:nvPr/>
        </p:nvSpPr>
        <p:spPr>
          <a:xfrm>
            <a:off x="3050541" y="4347567"/>
            <a:ext cx="5229859" cy="2511795"/>
          </a:xfrm>
          <a:prstGeom prst="triangle">
            <a:avLst>
              <a:gd name="adj" fmla="val 48105"/>
            </a:avLst>
          </a:prstGeom>
          <a:solidFill>
            <a:srgbClr val="BD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1C5102-4002-465F-9C7C-2442B859D39F}"/>
              </a:ext>
            </a:extLst>
          </p:cNvPr>
          <p:cNvSpPr/>
          <p:nvPr/>
        </p:nvSpPr>
        <p:spPr>
          <a:xfrm>
            <a:off x="4194291" y="5311132"/>
            <a:ext cx="27467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Follow us on LinkedIn: </a:t>
            </a: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 Personality Insights</a:t>
            </a: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and/or Financial DNA on Twitter</a:t>
            </a:r>
          </a:p>
          <a:p>
            <a:pPr algn="ctr"/>
            <a:endParaRPr lang="en-US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Purchase Leadership Behavior DNA on Amazon.com</a:t>
            </a:r>
          </a:p>
          <a:p>
            <a:pPr algn="ctr"/>
            <a:endParaRPr lang="en-US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Read our blogs on the latest trends </a:t>
            </a: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solutions at http://blog.dnabehavior.com/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6ACE4-1535-4448-8917-2AAAD3FB7B8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649983" y="1023403"/>
            <a:ext cx="1658256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5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4559F-C6A8-4C5C-8E43-F224BA5FBB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Hugh Massie’s DNA Hard Wiring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3FBED-69F8-40A3-AC02-4C51A265A1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837031"/>
            <a:ext cx="11722909" cy="333617"/>
          </a:xfrm>
        </p:spPr>
        <p:txBody>
          <a:bodyPr/>
          <a:lstStyle/>
          <a:p>
            <a:r>
              <a:rPr lang="en-US" sz="2000" dirty="0"/>
              <a:t>Results Driven Pioneer + Opportunist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C0622-B169-4B52-BFC4-48B636BD7E0B}"/>
              </a:ext>
            </a:extLst>
          </p:cNvPr>
          <p:cNvSpPr txBox="1"/>
          <p:nvPr/>
        </p:nvSpPr>
        <p:spPr>
          <a:xfrm>
            <a:off x="9296400" y="3949123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Daring to Achieve Goals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EE16F-5C55-4827-AF48-B09013AB293F}"/>
              </a:ext>
            </a:extLst>
          </p:cNvPr>
          <p:cNvSpPr txBox="1"/>
          <p:nvPr/>
        </p:nvSpPr>
        <p:spPr>
          <a:xfrm>
            <a:off x="215495" y="2302872"/>
            <a:ext cx="21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Focused on Tasks and 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C05949-0C81-451E-8434-B57E834F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360" y="1785585"/>
            <a:ext cx="5563278" cy="2041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8290C5-036A-4CB5-8DC3-D82F9C11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696" y="3644076"/>
            <a:ext cx="5469942" cy="2210415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D6BE0E79-F071-4477-BEB8-F9E418AECC6F}"/>
              </a:ext>
            </a:extLst>
          </p:cNvPr>
          <p:cNvSpPr/>
          <p:nvPr/>
        </p:nvSpPr>
        <p:spPr>
          <a:xfrm>
            <a:off x="1682345" y="2656815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0BC0142-A774-48A9-93DC-422DA59DB64F}"/>
              </a:ext>
            </a:extLst>
          </p:cNvPr>
          <p:cNvSpPr/>
          <p:nvPr/>
        </p:nvSpPr>
        <p:spPr>
          <a:xfrm>
            <a:off x="9191625" y="4349233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97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914C39-0CCE-42D1-A8C8-E410A56C37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6" b="31016"/>
          <a:stretch>
            <a:fillRect/>
          </a:stretch>
        </p:blipFill>
        <p:spPr>
          <a:xfrm>
            <a:off x="0" y="1973263"/>
            <a:ext cx="12192000" cy="3087687"/>
          </a:xfrm>
        </p:spPr>
      </p:pic>
      <p:grpSp>
        <p:nvGrpSpPr>
          <p:cNvPr id="25605" name="Group 1">
            <a:extLst>
              <a:ext uri="{FF2B5EF4-FFF2-40B4-BE49-F238E27FC236}">
                <a16:creationId xmlns:a16="http://schemas.microsoft.com/office/drawing/2014/main" id="{631F47F6-1309-4281-90A0-CFCF2B0462CD}"/>
              </a:ext>
            </a:extLst>
          </p:cNvPr>
          <p:cNvGrpSpPr>
            <a:grpSpLocks/>
          </p:cNvGrpSpPr>
          <p:nvPr/>
        </p:nvGrpSpPr>
        <p:grpSpPr bwMode="auto">
          <a:xfrm>
            <a:off x="3197495" y="2191587"/>
            <a:ext cx="8572500" cy="3087687"/>
            <a:chOff x="1" y="1973105"/>
            <a:chExt cx="25764220" cy="308778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19BAFE-9299-4B9F-884F-A7F08039E0AB}"/>
                </a:ext>
              </a:extLst>
            </p:cNvPr>
            <p:cNvSpPr/>
            <p:nvPr/>
          </p:nvSpPr>
          <p:spPr>
            <a:xfrm>
              <a:off x="1" y="1973105"/>
              <a:ext cx="5916705" cy="3087781"/>
            </a:xfrm>
            <a:prstGeom prst="rect">
              <a:avLst/>
            </a:prstGeom>
            <a:solidFill>
              <a:srgbClr val="BDDEE1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73B857-D51B-46EE-9D2E-6D872B16771F}"/>
                </a:ext>
              </a:extLst>
            </p:cNvPr>
            <p:cNvSpPr/>
            <p:nvPr/>
          </p:nvSpPr>
          <p:spPr>
            <a:xfrm>
              <a:off x="5916706" y="1973105"/>
              <a:ext cx="19847515" cy="3087781"/>
            </a:xfrm>
            <a:prstGeom prst="rect">
              <a:avLst/>
            </a:prstGeom>
            <a:solidFill>
              <a:srgbClr val="000336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FFF84C-EA78-4E00-AA4B-14DC77C61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99" y="2372393"/>
            <a:ext cx="6432631" cy="24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We deliver real-time behavioral management solutions through validated behavioral insights to connect, customize and power human performance.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The problem we solve: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De-railed performance due to intensified behaviors caused by unmanaged human differences, money attitudes, pressure and emotions. </a:t>
            </a:r>
          </a:p>
          <a:p>
            <a:pPr algn="just"/>
            <a:endParaRPr lang="en-US" altLang="en-US" sz="1600" dirty="0">
              <a:solidFill>
                <a:schemeClr val="bg1"/>
              </a:solidFill>
              <a:latin typeface="+mj-lt"/>
              <a:cs typeface="Open Sans Light" panose="020B03060305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7D9B85-4DEE-4D06-B8E1-CC37595E54E2}"/>
              </a:ext>
            </a:extLst>
          </p:cNvPr>
          <p:cNvSpPr/>
          <p:nvPr/>
        </p:nvSpPr>
        <p:spPr>
          <a:xfrm>
            <a:off x="3017972" y="1012997"/>
            <a:ext cx="6156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Delivering Customized Behavioral Experiences Since 2001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C085DB-5162-4848-A334-595EA82EA0F9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What DNA Behavior is as a Business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E55E07-9C7E-44A1-AC3E-B6FC022CE7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1" t="29816" r="18556" b="29505"/>
          <a:stretch/>
        </p:blipFill>
        <p:spPr>
          <a:xfrm>
            <a:off x="1079927" y="3154301"/>
            <a:ext cx="533400" cy="916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BC5FA7-114B-4711-9E33-77049DDA00D8}"/>
              </a:ext>
            </a:extLst>
          </p:cNvPr>
          <p:cNvSpPr/>
          <p:nvPr/>
        </p:nvSpPr>
        <p:spPr>
          <a:xfrm>
            <a:off x="609600" y="2952613"/>
            <a:ext cx="1458686" cy="1323439"/>
          </a:xfrm>
          <a:prstGeom prst="rect">
            <a:avLst/>
          </a:prstGeom>
          <a:noFill/>
          <a:ln w="3810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BA46BD-4319-47A8-9085-C13B2DC4B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pic>
        <p:nvPicPr>
          <p:cNvPr id="12" name="Picture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AC2AC9-5176-4967-96E2-FD0AF455B5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b="354"/>
          <a:stretch/>
        </p:blipFill>
        <p:spPr>
          <a:xfrm>
            <a:off x="501569" y="1511300"/>
            <a:ext cx="4648200" cy="4629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31B4297-9689-4EC6-B373-5DF8EB975F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1195"/>
          <a:stretch>
            <a:fillRect/>
          </a:stretch>
        </p:blipFill>
        <p:spPr>
          <a:xfrm>
            <a:off x="2440960" y="0"/>
            <a:ext cx="10036175" cy="6858000"/>
          </a:xfrm>
          <a:custGeom>
            <a:avLst/>
            <a:gdLst>
              <a:gd name="connsiteX0" fmla="*/ 0 w 10034901"/>
              <a:gd name="connsiteY0" fmla="*/ 0 h 6857999"/>
              <a:gd name="connsiteX1" fmla="*/ 10034901 w 10034901"/>
              <a:gd name="connsiteY1" fmla="*/ 0 h 6857999"/>
              <a:gd name="connsiteX2" fmla="*/ 10034901 w 10034901"/>
              <a:gd name="connsiteY2" fmla="*/ 6857999 h 6857999"/>
              <a:gd name="connsiteX3" fmla="*/ 6857999 w 1003490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4901" h="6857999">
                <a:moveTo>
                  <a:pt x="0" y="0"/>
                </a:moveTo>
                <a:lnTo>
                  <a:pt x="10034901" y="0"/>
                </a:lnTo>
                <a:lnTo>
                  <a:pt x="10034901" y="6857999"/>
                </a:lnTo>
                <a:lnTo>
                  <a:pt x="6857999" y="6857999"/>
                </a:lnTo>
                <a:close/>
              </a:path>
            </a:pathLst>
          </a:custGeom>
        </p:spPr>
      </p:pic>
      <p:sp>
        <p:nvSpPr>
          <p:cNvPr id="17" name="Right Triangle 16"/>
          <p:cNvSpPr/>
          <p:nvPr/>
        </p:nvSpPr>
        <p:spPr>
          <a:xfrm rot="10800000">
            <a:off x="9485962" y="2"/>
            <a:ext cx="2991173" cy="2991173"/>
          </a:xfrm>
          <a:prstGeom prst="rtTriangle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D7BEE-74C1-42BB-BB58-73D4F0D32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680DA644-6E0B-47C0-A010-19E86D0E2547}"/>
              </a:ext>
            </a:extLst>
          </p:cNvPr>
          <p:cNvSpPr txBox="1">
            <a:spLocks/>
          </p:cNvSpPr>
          <p:nvPr/>
        </p:nvSpPr>
        <p:spPr>
          <a:xfrm>
            <a:off x="2440960" y="3774927"/>
            <a:ext cx="3913324" cy="22049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-150" dirty="0">
                <a:solidFill>
                  <a:srgbClr val="000336"/>
                </a:solidFill>
                <a:latin typeface="+mn-lt"/>
              </a:rPr>
              <a:t>Family Trust Strengthens Trusts Case Study</a:t>
            </a:r>
          </a:p>
        </p:txBody>
      </p:sp>
    </p:spTree>
    <p:extLst>
      <p:ext uri="{BB962C8B-B14F-4D97-AF65-F5344CB8AC3E}">
        <p14:creationId xmlns:p14="http://schemas.microsoft.com/office/powerpoint/2010/main" val="677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819910" y="349047"/>
            <a:ext cx="11537564" cy="55423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336"/>
                </a:solidFill>
              </a:rPr>
              <a:t>The Family Differences Proposition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81072" y="1195102"/>
            <a:ext cx="5615240" cy="4731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2000" dirty="0">
              <a:solidFill>
                <a:srgbClr val="978246"/>
              </a:solidFill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Every family member has a different financial personality – Financial DNA Style. </a:t>
            </a:r>
          </a:p>
          <a:p>
            <a:pPr>
              <a:lnSpc>
                <a:spcPct val="120000"/>
              </a:lnSpc>
            </a:pPr>
            <a:endParaRPr lang="en-US" sz="2000" dirty="0">
              <a:solidFill>
                <a:srgbClr val="978246"/>
              </a:solidFill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This manifests itself in many different ways which cause us to perceive the same situation differently and have different expectations. </a:t>
            </a:r>
          </a:p>
          <a:p>
            <a:pPr>
              <a:lnSpc>
                <a:spcPct val="120000"/>
              </a:lnSpc>
            </a:pPr>
            <a:endParaRPr lang="en-US" sz="2000" dirty="0">
              <a:solidFill>
                <a:srgbClr val="978246"/>
              </a:solidFill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Therefore, for all people regardless of their age, wealth, culture, position or situation we believe behavior drives family relationships and money can get in the way of family relationships. </a:t>
            </a:r>
          </a:p>
          <a:p>
            <a:pPr algn="ctr">
              <a:lnSpc>
                <a:spcPct val="120000"/>
              </a:lnSpc>
            </a:pPr>
            <a:endParaRPr lang="en-US" sz="1200" dirty="0">
              <a:solidFill>
                <a:srgbClr val="978246"/>
              </a:solidFill>
              <a:cs typeface="Segoe UI Light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B54E7C-607A-4C08-88CA-1AC312CDF9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pic>
        <p:nvPicPr>
          <p:cNvPr id="38" name="Picture 2" descr="Create customer avatars for interviews">
            <a:extLst>
              <a:ext uri="{FF2B5EF4-FFF2-40B4-BE49-F238E27FC236}">
                <a16:creationId xmlns:a16="http://schemas.microsoft.com/office/drawing/2014/main" id="{21DED478-DCF2-4CDA-AA95-23D3588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3" b="-19"/>
          <a:stretch/>
        </p:blipFill>
        <p:spPr bwMode="auto">
          <a:xfrm>
            <a:off x="722490" y="1625601"/>
            <a:ext cx="3488265" cy="35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8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59086"/>
            <a:ext cx="4066032" cy="2198914"/>
          </a:xfrm>
          <a:prstGeom prst="rect">
            <a:avLst/>
          </a:prstGeom>
          <a:solidFill>
            <a:srgbClr val="000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66032" y="4659086"/>
            <a:ext cx="8125968" cy="2198914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0170" y="5306111"/>
            <a:ext cx="2445910" cy="140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John Williams has a harmonious family life defined by the 4 “E’s”: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Entertainment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Excitement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Entitlement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Expectation</a:t>
            </a:r>
          </a:p>
        </p:txBody>
      </p:sp>
      <p:sp>
        <p:nvSpPr>
          <p:cNvPr id="11" name="Title 22"/>
          <p:cNvSpPr txBox="1">
            <a:spLocks/>
          </p:cNvSpPr>
          <p:nvPr/>
        </p:nvSpPr>
        <p:spPr>
          <a:xfrm>
            <a:off x="1102833" y="4920658"/>
            <a:ext cx="2237775" cy="3854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spc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The Family Status Quo: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94372" y="5306111"/>
            <a:ext cx="3376014" cy="118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Both parents want to distribute family wealth, possessions and responsibilities equitably.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Communicate their values.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Seek common ground in family unit purpose and mission.</a:t>
            </a:r>
          </a:p>
        </p:txBody>
      </p:sp>
      <p:sp>
        <p:nvSpPr>
          <p:cNvPr id="13" name="Title 22"/>
          <p:cNvSpPr txBox="1">
            <a:spLocks/>
          </p:cNvSpPr>
          <p:nvPr/>
        </p:nvSpPr>
        <p:spPr>
          <a:xfrm>
            <a:off x="4787036" y="4920658"/>
            <a:ext cx="2983350" cy="3854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spc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Scenario: John wants to retire: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44706" y="5306111"/>
            <a:ext cx="2983350" cy="118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Relationship continuity (the priority)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Values continuity (the priority)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Business continuity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Financial continuity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Philanthropic continuity</a:t>
            </a:r>
          </a:p>
        </p:txBody>
      </p:sp>
      <p:sp>
        <p:nvSpPr>
          <p:cNvPr id="15" name="Title 22"/>
          <p:cNvSpPr txBox="1">
            <a:spLocks/>
          </p:cNvSpPr>
          <p:nvPr/>
        </p:nvSpPr>
        <p:spPr>
          <a:xfrm>
            <a:off x="8437369" y="4920658"/>
            <a:ext cx="3010919" cy="3432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spc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Framework to address transition:</a:t>
            </a:r>
          </a:p>
        </p:txBody>
      </p:sp>
      <p:sp>
        <p:nvSpPr>
          <p:cNvPr id="16" name="Freeform 74"/>
          <p:cNvSpPr>
            <a:spLocks noChangeArrowheads="1"/>
          </p:cNvSpPr>
          <p:nvPr/>
        </p:nvSpPr>
        <p:spPr bwMode="auto">
          <a:xfrm>
            <a:off x="757495" y="4907958"/>
            <a:ext cx="337300" cy="298676"/>
          </a:xfrm>
          <a:custGeom>
            <a:avLst/>
            <a:gdLst>
              <a:gd name="T0" fmla="*/ 203452 w 461"/>
              <a:gd name="T1" fmla="*/ 95902 h 409"/>
              <a:gd name="T2" fmla="*/ 203452 w 461"/>
              <a:gd name="T3" fmla="*/ 95902 h 409"/>
              <a:gd name="T4" fmla="*/ 111425 w 461"/>
              <a:gd name="T5" fmla="*/ 7654 h 409"/>
              <a:gd name="T6" fmla="*/ 95636 w 461"/>
              <a:gd name="T7" fmla="*/ 7654 h 409"/>
              <a:gd name="T8" fmla="*/ 4060 w 461"/>
              <a:gd name="T9" fmla="*/ 95902 h 409"/>
              <a:gd name="T10" fmla="*/ 8120 w 461"/>
              <a:gd name="T11" fmla="*/ 103556 h 409"/>
              <a:gd name="T12" fmla="*/ 27969 w 461"/>
              <a:gd name="T13" fmla="*/ 103556 h 409"/>
              <a:gd name="T14" fmla="*/ 27969 w 461"/>
              <a:gd name="T15" fmla="*/ 175595 h 409"/>
              <a:gd name="T16" fmla="*/ 35638 w 461"/>
              <a:gd name="T17" fmla="*/ 183700 h 409"/>
              <a:gd name="T18" fmla="*/ 79847 w 461"/>
              <a:gd name="T19" fmla="*/ 183700 h 409"/>
              <a:gd name="T20" fmla="*/ 79847 w 461"/>
              <a:gd name="T21" fmla="*/ 111661 h 409"/>
              <a:gd name="T22" fmla="*/ 127665 w 461"/>
              <a:gd name="T23" fmla="*/ 111661 h 409"/>
              <a:gd name="T24" fmla="*/ 127665 w 461"/>
              <a:gd name="T25" fmla="*/ 183700 h 409"/>
              <a:gd name="T26" fmla="*/ 171874 w 461"/>
              <a:gd name="T27" fmla="*/ 183700 h 409"/>
              <a:gd name="T28" fmla="*/ 179543 w 461"/>
              <a:gd name="T29" fmla="*/ 175595 h 409"/>
              <a:gd name="T30" fmla="*/ 179543 w 461"/>
              <a:gd name="T31" fmla="*/ 103556 h 409"/>
              <a:gd name="T32" fmla="*/ 199843 w 461"/>
              <a:gd name="T33" fmla="*/ 103556 h 409"/>
              <a:gd name="T34" fmla="*/ 203452 w 461"/>
              <a:gd name="T35" fmla="*/ 95902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7" name="Freeform 79"/>
          <p:cNvSpPr>
            <a:spLocks noChangeArrowheads="1"/>
          </p:cNvSpPr>
          <p:nvPr/>
        </p:nvSpPr>
        <p:spPr bwMode="auto">
          <a:xfrm>
            <a:off x="8111111" y="4953842"/>
            <a:ext cx="295164" cy="297349"/>
          </a:xfrm>
          <a:custGeom>
            <a:avLst/>
            <a:gdLst>
              <a:gd name="T0" fmla="*/ 106933 w 479"/>
              <a:gd name="T1" fmla="*/ 0 h 479"/>
              <a:gd name="T2" fmla="*/ 106933 w 479"/>
              <a:gd name="T3" fmla="*/ 0 h 479"/>
              <a:gd name="T4" fmla="*/ 0 w 479"/>
              <a:gd name="T5" fmla="*/ 107725 h 479"/>
              <a:gd name="T6" fmla="*/ 106933 w 479"/>
              <a:gd name="T7" fmla="*/ 215449 h 479"/>
              <a:gd name="T8" fmla="*/ 213866 w 479"/>
              <a:gd name="T9" fmla="*/ 107725 h 479"/>
              <a:gd name="T10" fmla="*/ 106933 w 479"/>
              <a:gd name="T11" fmla="*/ 0 h 479"/>
              <a:gd name="T12" fmla="*/ 198206 w 479"/>
              <a:gd name="T13" fmla="*/ 107725 h 479"/>
              <a:gd name="T14" fmla="*/ 198206 w 479"/>
              <a:gd name="T15" fmla="*/ 107725 h 479"/>
              <a:gd name="T16" fmla="*/ 178520 w 479"/>
              <a:gd name="T17" fmla="*/ 163615 h 479"/>
              <a:gd name="T18" fmla="*/ 174493 w 479"/>
              <a:gd name="T19" fmla="*/ 147840 h 479"/>
              <a:gd name="T20" fmla="*/ 178520 w 479"/>
              <a:gd name="T21" fmla="*/ 115838 h 479"/>
              <a:gd name="T22" fmla="*/ 166439 w 479"/>
              <a:gd name="T23" fmla="*/ 91949 h 479"/>
              <a:gd name="T24" fmla="*/ 142726 w 479"/>
              <a:gd name="T25" fmla="*/ 80230 h 479"/>
              <a:gd name="T26" fmla="*/ 154806 w 479"/>
              <a:gd name="T27" fmla="*/ 39664 h 479"/>
              <a:gd name="T28" fmla="*/ 131093 w 479"/>
              <a:gd name="T29" fmla="*/ 27945 h 479"/>
              <a:gd name="T30" fmla="*/ 134673 w 479"/>
              <a:gd name="T31" fmla="*/ 23889 h 479"/>
              <a:gd name="T32" fmla="*/ 198206 w 479"/>
              <a:gd name="T33" fmla="*/ 107725 h 479"/>
              <a:gd name="T34" fmla="*/ 94853 w 479"/>
              <a:gd name="T35" fmla="*/ 19832 h 479"/>
              <a:gd name="T36" fmla="*/ 94853 w 479"/>
              <a:gd name="T37" fmla="*/ 19832 h 479"/>
              <a:gd name="T38" fmla="*/ 83220 w 479"/>
              <a:gd name="T39" fmla="*/ 27945 h 479"/>
              <a:gd name="T40" fmla="*/ 67113 w 479"/>
              <a:gd name="T41" fmla="*/ 39664 h 479"/>
              <a:gd name="T42" fmla="*/ 51453 w 479"/>
              <a:gd name="T43" fmla="*/ 59947 h 479"/>
              <a:gd name="T44" fmla="*/ 59507 w 479"/>
              <a:gd name="T45" fmla="*/ 71666 h 479"/>
              <a:gd name="T46" fmla="*/ 79193 w 479"/>
              <a:gd name="T47" fmla="*/ 71666 h 479"/>
              <a:gd name="T48" fmla="*/ 110960 w 479"/>
              <a:gd name="T49" fmla="*/ 107725 h 479"/>
              <a:gd name="T50" fmla="*/ 83220 w 479"/>
              <a:gd name="T51" fmla="*/ 131613 h 479"/>
              <a:gd name="T52" fmla="*/ 79193 w 479"/>
              <a:gd name="T53" fmla="*/ 151896 h 479"/>
              <a:gd name="T54" fmla="*/ 79193 w 479"/>
              <a:gd name="T55" fmla="*/ 175785 h 479"/>
              <a:gd name="T56" fmla="*/ 59507 w 479"/>
              <a:gd name="T57" fmla="*/ 155502 h 479"/>
              <a:gd name="T58" fmla="*/ 55480 w 479"/>
              <a:gd name="T59" fmla="*/ 128008 h 479"/>
              <a:gd name="T60" fmla="*/ 39373 w 479"/>
              <a:gd name="T61" fmla="*/ 107725 h 479"/>
              <a:gd name="T62" fmla="*/ 47426 w 479"/>
              <a:gd name="T63" fmla="*/ 83836 h 479"/>
              <a:gd name="T64" fmla="*/ 23713 w 479"/>
              <a:gd name="T65" fmla="*/ 76173 h 479"/>
              <a:gd name="T66" fmla="*/ 94853 w 479"/>
              <a:gd name="T67" fmla="*/ 19832 h 479"/>
              <a:gd name="T68" fmla="*/ 79193 w 479"/>
              <a:gd name="T69" fmla="*/ 195617 h 479"/>
              <a:gd name="T70" fmla="*/ 79193 w 479"/>
              <a:gd name="T71" fmla="*/ 195617 h 479"/>
              <a:gd name="T72" fmla="*/ 91273 w 479"/>
              <a:gd name="T73" fmla="*/ 187504 h 479"/>
              <a:gd name="T74" fmla="*/ 106933 w 479"/>
              <a:gd name="T75" fmla="*/ 183447 h 479"/>
              <a:gd name="T76" fmla="*/ 131093 w 479"/>
              <a:gd name="T77" fmla="*/ 175785 h 479"/>
              <a:gd name="T78" fmla="*/ 158386 w 479"/>
              <a:gd name="T79" fmla="*/ 183447 h 479"/>
              <a:gd name="T80" fmla="*/ 106933 w 479"/>
              <a:gd name="T81" fmla="*/ 199674 h 479"/>
              <a:gd name="T82" fmla="*/ 79193 w 479"/>
              <a:gd name="T83" fmla="*/ 19561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8" name="Freeform 123"/>
          <p:cNvSpPr>
            <a:spLocks noChangeArrowheads="1"/>
          </p:cNvSpPr>
          <p:nvPr/>
        </p:nvSpPr>
        <p:spPr bwMode="auto">
          <a:xfrm>
            <a:off x="4461679" y="4934028"/>
            <a:ext cx="322309" cy="329863"/>
          </a:xfrm>
          <a:custGeom>
            <a:avLst/>
            <a:gdLst>
              <a:gd name="T0" fmla="*/ 123628 w 452"/>
              <a:gd name="T1" fmla="*/ 135490 h 462"/>
              <a:gd name="T2" fmla="*/ 123628 w 452"/>
              <a:gd name="T3" fmla="*/ 135490 h 462"/>
              <a:gd name="T4" fmla="*/ 195108 w 452"/>
              <a:gd name="T5" fmla="*/ 11703 h 462"/>
              <a:gd name="T6" fmla="*/ 195108 w 452"/>
              <a:gd name="T7" fmla="*/ 8102 h 462"/>
              <a:gd name="T8" fmla="*/ 191062 w 452"/>
              <a:gd name="T9" fmla="*/ 8102 h 462"/>
              <a:gd name="T10" fmla="*/ 71480 w 452"/>
              <a:gd name="T11" fmla="*/ 80124 h 462"/>
              <a:gd name="T12" fmla="*/ 4046 w 452"/>
              <a:gd name="T13" fmla="*/ 135490 h 462"/>
              <a:gd name="T14" fmla="*/ 15735 w 452"/>
              <a:gd name="T15" fmla="*/ 147644 h 462"/>
              <a:gd name="T16" fmla="*/ 39561 w 452"/>
              <a:gd name="T17" fmla="*/ 139542 h 462"/>
              <a:gd name="T18" fmla="*/ 67883 w 452"/>
              <a:gd name="T19" fmla="*/ 167450 h 462"/>
              <a:gd name="T20" fmla="*/ 59791 w 452"/>
              <a:gd name="T21" fmla="*/ 191307 h 462"/>
              <a:gd name="T22" fmla="*/ 67883 w 452"/>
              <a:gd name="T23" fmla="*/ 203461 h 462"/>
              <a:gd name="T24" fmla="*/ 123628 w 452"/>
              <a:gd name="T25" fmla="*/ 135490 h 462"/>
              <a:gd name="T26" fmla="*/ 135317 w 452"/>
              <a:gd name="T27" fmla="*/ 67520 h 462"/>
              <a:gd name="T28" fmla="*/ 135317 w 452"/>
              <a:gd name="T29" fmla="*/ 67520 h 462"/>
              <a:gd name="T30" fmla="*/ 135317 w 452"/>
              <a:gd name="T31" fmla="*/ 43663 h 462"/>
              <a:gd name="T32" fmla="*/ 159143 w 452"/>
              <a:gd name="T33" fmla="*/ 43663 h 462"/>
              <a:gd name="T34" fmla="*/ 159143 w 452"/>
              <a:gd name="T35" fmla="*/ 67520 h 462"/>
              <a:gd name="T36" fmla="*/ 135317 w 452"/>
              <a:gd name="T37" fmla="*/ 67520 h 4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92BA9-1650-4DA8-A334-7D81202AEA47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Engaging them in Family Continuity Planning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FB27D3-6F59-4060-952C-8A3ED821AFD8}"/>
              </a:ext>
            </a:extLst>
          </p:cNvPr>
          <p:cNvSpPr/>
          <p:nvPr/>
        </p:nvSpPr>
        <p:spPr>
          <a:xfrm>
            <a:off x="208006" y="425849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Facts: The Williams Family in Transition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27E47B8F-F00E-49C7-AC96-CD8908855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32" y="1855873"/>
            <a:ext cx="6705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637028-9DFF-4A60-86E4-333A7C88F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469" y="1855338"/>
            <a:ext cx="3499104" cy="264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25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16707</TotalTime>
  <Words>2123</Words>
  <Application>Microsoft Office PowerPoint</Application>
  <PresentationFormat>Widescreen</PresentationFormat>
  <Paragraphs>538</Paragraphs>
  <Slides>47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Calibri</vt:lpstr>
      <vt:lpstr>Roboto Regular</vt:lpstr>
      <vt:lpstr>Arial</vt:lpstr>
      <vt:lpstr>Gill Sans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Family Differences Proposition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Hugh Massie</cp:lastModifiedBy>
  <cp:revision>347</cp:revision>
  <dcterms:created xsi:type="dcterms:W3CDTF">2018-10-14T12:07:14Z</dcterms:created>
  <dcterms:modified xsi:type="dcterms:W3CDTF">2020-10-21T21:10:41Z</dcterms:modified>
</cp:coreProperties>
</file>